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4"/>
  </p:normalViewPr>
  <p:slideViewPr>
    <p:cSldViewPr snapToGrid="0" snapToObjects="1">
      <p:cViewPr>
        <p:scale>
          <a:sx n="92" d="100"/>
          <a:sy n="92" d="100"/>
        </p:scale>
        <p:origin x="7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3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7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0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4A5-C7DF-5E4D-B3C6-AAC72EBAE93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74A5-C7DF-5E4D-B3C6-AAC72EBAE934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1A66-EA97-9D44-9A4A-C406CEDA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9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009418" y="1188287"/>
            <a:ext cx="3345083" cy="3678681"/>
            <a:chOff x="3009418" y="1188287"/>
            <a:chExt cx="3345083" cy="3678681"/>
          </a:xfrm>
        </p:grpSpPr>
        <p:grpSp>
          <p:nvGrpSpPr>
            <p:cNvPr id="14" name="Group 13"/>
            <p:cNvGrpSpPr/>
            <p:nvPr/>
          </p:nvGrpSpPr>
          <p:grpSpPr>
            <a:xfrm>
              <a:off x="3381811" y="1787117"/>
              <a:ext cx="2523066" cy="2641600"/>
              <a:chOff x="3382434" y="1778000"/>
              <a:chExt cx="2523066" cy="26416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462867" y="1917700"/>
                <a:ext cx="2362200" cy="2362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643967" y="1778000"/>
                <a:ext cx="0" cy="2641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3382434" y="3090333"/>
                <a:ext cx="2523066" cy="1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854451" y="2138892"/>
                <a:ext cx="1579033" cy="19198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3854451" y="2138892"/>
                <a:ext cx="1579033" cy="19198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/>
            <p:cNvCxnSpPr/>
            <p:nvPr/>
          </p:nvCxnSpPr>
          <p:spPr>
            <a:xfrm>
              <a:off x="3009418" y="3110088"/>
              <a:ext cx="3345083" cy="107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641912" y="1255678"/>
              <a:ext cx="13698" cy="361129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76182" y="1255678"/>
              <a:ext cx="191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j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9556" y="2327936"/>
              <a:ext cx="169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80188" y="2250565"/>
              <a:ext cx="29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18000" y="19882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5679" y="27803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3643" y="35543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21997" y="38963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10235" y="2106871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564639" y="1830907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800048" y="2119703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394394" y="2999881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824817" y="3920394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582594" y="4219643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309636" y="3941390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742550" y="3031446"/>
              <a:ext cx="149769" cy="14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45405" y="3794403"/>
              <a:ext cx="2274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51327" y="279317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</a:t>
              </a:r>
              <a:r>
                <a:rPr lang="en-US" dirty="0"/>
                <a:t>=0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9817" y="1188287"/>
              <a:ext cx="451253" cy="498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217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</TotalTime>
  <Words>11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Jobling C.P.</dc:creator>
  <cp:lastModifiedBy>Jobling C.P.</cp:lastModifiedBy>
  <cp:revision>6</cp:revision>
  <dcterms:created xsi:type="dcterms:W3CDTF">2017-04-27T16:23:46Z</dcterms:created>
  <dcterms:modified xsi:type="dcterms:W3CDTF">2018-04-30T10:28:12Z</dcterms:modified>
</cp:coreProperties>
</file>