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50.bin" ContentType="application/vnd.openxmlformats-officedocument.oleObject"/>
  <Override PartName="/ppt/embeddings/oleObject8.bin" ContentType="application/vnd.openxmlformats-officedocument.oleObject"/>
  <Override PartName="/ppt/embeddings/Microsoft_Equation33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47.bin" ContentType="application/vnd.openxmlformats-officedocument.oleObject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Default Extension="vml" ContentType="application/vnd.openxmlformats-officedocument.vmlDrawing"/>
  <Override PartName="/ppt/embeddings/Microsoft_Equation46.bin" ContentType="application/vnd.openxmlformats-officedocument.oleObject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Microsoft_Equation45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embeddings/oleObject11.bin" ContentType="application/vnd.openxmlformats-officedocument.oleObject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Microsoft_Equation8.bin" ContentType="application/vnd.openxmlformats-officedocument.oleObject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embeddings/Microsoft_Equation28.bin" ContentType="application/vnd.openxmlformats-officedocument.oleObject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embeddings/Microsoft_Equation52.bin" ContentType="application/vnd.openxmlformats-officedocument.oleObject"/>
  <Override PartName="/ppt/embeddings/Microsoft_Equation35.bin" ContentType="application/vnd.openxmlformats-officedocument.oleObject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51.bin" ContentType="application/vnd.openxmlformats-officedocument.oleObject"/>
  <Override PartName="/ppt/embeddings/oleObject9.bin" ContentType="application/vnd.openxmlformats-officedocument.oleObject"/>
  <Override PartName="/ppt/embeddings/Microsoft_Equation34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embeddings/Microsoft_Equation41.bin" ContentType="application/vnd.openxmlformats-officedocument.oleObject"/>
  <Override PartName="/ppt/slideLayouts/slideLayout6.xml" ContentType="application/vnd.openxmlformats-officedocument.presentationml.slideLayout+xml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ict"/><Relationship Id="rId4" Type="http://schemas.openxmlformats.org/officeDocument/2006/relationships/image" Target="../media/image53.pict"/><Relationship Id="rId1" Type="http://schemas.openxmlformats.org/officeDocument/2006/relationships/image" Target="../media/image50.pict"/><Relationship Id="rId2" Type="http://schemas.openxmlformats.org/officeDocument/2006/relationships/image" Target="../media/image51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ict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ict"/><Relationship Id="rId2" Type="http://schemas.openxmlformats.org/officeDocument/2006/relationships/image" Target="../media/image56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4474828" y="4009492"/>
            <a:ext cx="2787528" cy="1548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>
            <a:off x="5380692" y="4673259"/>
            <a:ext cx="561764" cy="254037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864268" y="97070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64885" y="1811055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961" y="1058988"/>
            <a:ext cx="321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1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64268" y="157666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18961" y="166494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64268" y="2182624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8961" y="227090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4268" y="278858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8961" y="287686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31" name="Elbow Connector 30"/>
          <p:cNvCxnSpPr>
            <a:endCxn id="12" idx="1"/>
          </p:cNvCxnSpPr>
          <p:nvPr/>
        </p:nvCxnSpPr>
        <p:spPr>
          <a:xfrm flipV="1">
            <a:off x="2218477" y="1197487"/>
            <a:ext cx="645791" cy="613568"/>
          </a:xfrm>
          <a:prstGeom prst="bentConnector3">
            <a:avLst>
              <a:gd name="adj1" fmla="val -1082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5201" y="1812643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</p:cNvCxnSpPr>
          <p:nvPr/>
        </p:nvCxnSpPr>
        <p:spPr>
          <a:xfrm flipV="1">
            <a:off x="3495201" y="1807808"/>
            <a:ext cx="576652" cy="6015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5201" y="300172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49842" y="3003316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95201" y="1197487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40560" y="-608342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49842" y="2407815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31686" y="16402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8492" y="16293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71396" y="3429000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234229" y="351728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Plant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42456" y="4488543"/>
            <a:ext cx="1187946" cy="694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61968" y="465029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Observer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56231" y="44491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x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49759" y="4591461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83" idx="2"/>
          </p:cNvCxnSpPr>
          <p:nvPr/>
        </p:nvCxnSpPr>
        <p:spPr>
          <a:xfrm>
            <a:off x="7130402" y="481824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96062" y="3655779"/>
            <a:ext cx="1099383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64318" y="33424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74864" y="46338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r</a:t>
            </a:r>
            <a:endParaRPr lang="en-US" sz="1200" baseline="-25000" dirty="0">
              <a:latin typeface="Times New Roman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938226" y="4726108"/>
          <a:ext cx="254000" cy="152400"/>
        </p:xfrm>
        <a:graphic>
          <a:graphicData uri="http://schemas.openxmlformats.org/presentationml/2006/ole">
            <p:oleObj spid="_x0000_s49154" name="Equation" r:id="rId3" imgW="254000" imgH="152400" progId="Equation.DSMT4">
              <p:embed/>
            </p:oleObj>
          </a:graphicData>
        </a:graphic>
      </p:graphicFrame>
      <p:cxnSp>
        <p:nvCxnSpPr>
          <p:cNvPr id="77" name="Elbow Connector 76"/>
          <p:cNvCxnSpPr>
            <a:stCxn id="60" idx="1"/>
            <a:endCxn id="53" idx="1"/>
          </p:cNvCxnSpPr>
          <p:nvPr/>
        </p:nvCxnSpPr>
        <p:spPr>
          <a:xfrm rot="10800000" flipH="1">
            <a:off x="4749758" y="3655780"/>
            <a:ext cx="1421637" cy="1162461"/>
          </a:xfrm>
          <a:prstGeom prst="bentConnector3">
            <a:avLst>
              <a:gd name="adj1" fmla="val -392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endCxn id="56" idx="0"/>
          </p:cNvCxnSpPr>
          <p:nvPr/>
        </p:nvCxnSpPr>
        <p:spPr>
          <a:xfrm>
            <a:off x="4188278" y="4147992"/>
            <a:ext cx="2348151" cy="3405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364467" y="4680576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3" idx="0"/>
          </p:cNvCxnSpPr>
          <p:nvPr/>
        </p:nvCxnSpPr>
        <p:spPr>
          <a:xfrm rot="5400000" flipH="1" flipV="1">
            <a:off x="6997897" y="4161606"/>
            <a:ext cx="1024795" cy="13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661380" y="481665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74864" y="34809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49759" y="3349377"/>
            <a:ext cx="714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plant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251421" y="3290500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1311306" y="2786721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638543" y="4449109"/>
            <a:ext cx="59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ref.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192226" y="5045019"/>
            <a:ext cx="81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measured</a:t>
            </a:r>
          </a:p>
          <a:p>
            <a:r>
              <a:rPr lang="en-US" sz="1200" dirty="0" smtClean="0"/>
              <a:t>states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68870" y="47532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5688" y="44658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43762" y="1034829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698455" y="112310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543762" y="1640787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698455" y="172906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43762" y="224674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98455" y="233502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74695" y="2459891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29336" y="2461479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29336" y="186597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217986" y="10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150367" y="2630120"/>
            <a:ext cx="4274339" cy="1517871"/>
            <a:chOff x="1150367" y="2630120"/>
            <a:chExt cx="4274339" cy="1517871"/>
          </a:xfrm>
        </p:grpSpPr>
        <p:grpSp>
          <p:nvGrpSpPr>
            <p:cNvPr id="4" name="Group 3"/>
            <p:cNvGrpSpPr/>
            <p:nvPr/>
          </p:nvGrpSpPr>
          <p:grpSpPr>
            <a:xfrm>
              <a:off x="1311829" y="2630120"/>
              <a:ext cx="4112877" cy="1517871"/>
              <a:chOff x="2460134" y="184672"/>
              <a:chExt cx="4112877" cy="151787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5473628" y="476243"/>
                <a:ext cx="10993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Elbow Connector 109"/>
              <p:cNvCxnSpPr>
                <a:endCxn id="11" idx="3"/>
              </p:cNvCxnSpPr>
              <p:nvPr/>
            </p:nvCxnSpPr>
            <p:spPr>
              <a:xfrm rot="5400000">
                <a:off x="5271840" y="690019"/>
                <a:ext cx="923864" cy="49631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13" idx="6"/>
              </p:cNvCxnSpPr>
              <p:nvPr/>
            </p:nvCxnSpPr>
            <p:spPr>
              <a:xfrm>
                <a:off x="3275814" y="479419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33"/>
              <p:cNvCxnSpPr/>
              <p:nvPr/>
            </p:nvCxnSpPr>
            <p:spPr>
              <a:xfrm rot="10800000">
                <a:off x="3140608" y="644111"/>
                <a:ext cx="658796" cy="78143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799404" y="184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0" name="Object 9"/>
              <p:cNvGraphicFramePr>
                <a:graphicFrameLocks noChangeAspect="1"/>
              </p:cNvGraphicFramePr>
              <p:nvPr/>
            </p:nvGraphicFramePr>
            <p:xfrm>
              <a:off x="3957066" y="277557"/>
              <a:ext cx="1358900" cy="419100"/>
            </p:xfrm>
            <a:graphic>
              <a:graphicData uri="http://schemas.openxmlformats.org/presentationml/2006/ole">
                <p:oleObj spid="_x0000_s57346" name="Equation" r:id="rId3" imgW="1358900" imgH="419100" progId="Equation.DSMT4">
                  <p:embed/>
                </p:oleObj>
              </a:graphicData>
            </a:graphic>
          </p:graphicFrame>
          <p:sp>
            <p:nvSpPr>
              <p:cNvPr id="11" name="Rectangle 10"/>
              <p:cNvSpPr/>
              <p:nvPr/>
            </p:nvSpPr>
            <p:spPr>
              <a:xfrm>
                <a:off x="3811390" y="1097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4025900" y="1203325"/>
              <a:ext cx="1244600" cy="393700"/>
            </p:xfrm>
            <a:graphic>
              <a:graphicData uri="http://schemas.openxmlformats.org/presentationml/2006/ole">
                <p:oleObj spid="_x0000_s57347" name="Equation" r:id="rId4" imgW="1244600" imgH="393700" progId="Equation.DSMT4">
                  <p:embed/>
                </p:oleObj>
              </a:graphicData>
            </a:graphic>
          </p:graphicFrame>
          <p:sp>
            <p:nvSpPr>
              <p:cNvPr id="13" name="Oval 12"/>
              <p:cNvSpPr/>
              <p:nvPr/>
            </p:nvSpPr>
            <p:spPr>
              <a:xfrm>
                <a:off x="2997307" y="340165"/>
                <a:ext cx="278507" cy="2785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460134" y="479420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88156" y="5581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-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50939" y="20242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50367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2439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368</Words>
  <Application>Microsoft Macintosh PowerPoint</Application>
  <PresentationFormat>On-screen Show (4:3)</PresentationFormat>
  <Paragraphs>152</Paragraphs>
  <Slides>20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15</cp:revision>
  <dcterms:created xsi:type="dcterms:W3CDTF">2010-02-02T17:07:49Z</dcterms:created>
  <dcterms:modified xsi:type="dcterms:W3CDTF">2010-02-02T17:09:09Z</dcterms:modified>
</cp:coreProperties>
</file>