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embeddings/oleObject5.bin" ContentType="application/vnd.openxmlformats-officedocument.oleObject"/>
  <Override PartName="/ppt/embeddings/Microsoft_Equation39.bin" ContentType="application/vnd.openxmlformats-officedocument.oleObject"/>
  <Override PartName="/ppt/embeddings/Microsoft_Equation25.bin" ContentType="application/vnd.openxmlformats-officedocument.oleObject"/>
  <Override PartName="/ppt/embeddings/Microsoft_Equation44.bin" ContentType="application/vnd.openxmlformats-officedocument.oleObject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embeddings/oleObject9.bin" ContentType="application/vnd.openxmlformats-officedocument.oleObject"/>
  <Override PartName="/ppt/embeddings/Microsoft_Equation27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embeddings/Microsoft_Equation13.bin" ContentType="application/vnd.openxmlformats-officedocument.oleObject"/>
  <Override PartName="/ppt/embeddings/Microsoft_Equation32.bin" ContentType="application/vnd.openxmlformats-officedocument.oleObject"/>
  <Override PartName="/ppt/embeddings/Microsoft_Equation51.bin" ContentType="application/vnd.openxmlformats-officedocument.oleObject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36.bin" ContentType="application/vnd.openxmlformats-officedocument.oleObject"/>
  <Override PartName="/ppt/embeddings/Microsoft_Equation22.bin" ContentType="application/vnd.openxmlformats-officedocument.oleObject"/>
  <Override PartName="/ppt/embeddings/Microsoft_Equation41.bin" ContentType="application/vnd.openxmlformats-officedocument.oleObject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Microsoft_Equation10.bin" ContentType="application/vnd.openxmlformats-officedocument.oleObject"/>
  <Override PartName="/ppt/embeddings/Microsoft_Equation45.bin" ContentType="application/vnd.openxmlformats-officedocument.oleObject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embeddings/oleObject17.bin" ContentType="application/vnd.openxmlformats-officedocument.oleObject"/>
  <Override PartName="/ppt/embeddings/Microsoft_Equation14.bin" ContentType="application/vnd.openxmlformats-officedocument.oleObject"/>
  <Override PartName="/ppt/embeddings/Microsoft_Equation33.bin" ContentType="application/vnd.openxmlformats-officedocument.oleObject"/>
  <Override PartName="/ppt/embeddings/Microsoft_Equation52.bin" ContentType="application/vnd.openxmlformats-officedocument.oleObject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3.bin" ContentType="application/vnd.openxmlformats-officedocument.oleObject"/>
  <Override PartName="/ppt/embeddings/oleObject3.bin" ContentType="application/vnd.openxmlformats-officedocument.oleObject"/>
  <Override PartName="/ppt/embeddings/Microsoft_Equation18.bin" ContentType="application/vnd.openxmlformats-officedocument.oleObject"/>
  <Override PartName="/ppt/embeddings/Microsoft_Equation37.bin" ContentType="application/vnd.openxmlformats-officedocument.oleObject"/>
  <Override PartName="/ppt/embeddings/Microsoft_Equation23.bin" ContentType="application/vnd.openxmlformats-officedocument.oleObject"/>
  <Override PartName="/ppt/embeddings/Microsoft_Equation42.bin" ContentType="application/vnd.openxmlformats-officedocument.oleObject"/>
  <Default Extension="rels" ContentType="application/vnd.openxmlformats-package.relationships+xml"/>
  <Override PartName="/ppt/slides/slide16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embeddings/Microsoft_Equation46.bin" ContentType="application/vnd.openxmlformats-officedocument.oleObject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embeddings/Microsoft_Equation29.bin" ContentType="application/vnd.openxmlformats-officedocument.oleObject"/>
  <Override PartName="/ppt/embeddings/oleObject18.bin" ContentType="application/vnd.openxmlformats-officedocument.oleObject"/>
  <Override PartName="/ppt/embeddings/Microsoft_Equation15.bin" ContentType="application/vnd.openxmlformats-officedocument.oleObject"/>
  <Override PartName="/ppt/embeddings/Microsoft_Equation34.bin" ContentType="application/vnd.openxmlformats-officedocument.oleObject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embeddings/Microsoft_Equation19.bin" ContentType="application/vnd.openxmlformats-officedocument.oleObject"/>
  <Override PartName="/ppt/embeddings/Microsoft_Equation38.bin" ContentType="application/vnd.openxmlformats-officedocument.oleObject"/>
  <Override PartName="/ppt/notesMasters/notesMaster1.xml" ContentType="application/vnd.openxmlformats-officedocument.presentationml.notesMaster+xml"/>
  <Override PartName="/ppt/embeddings/Microsoft_Equation24.bin" ContentType="application/vnd.openxmlformats-officedocument.oleObject"/>
  <Override PartName="/ppt/embeddings/Microsoft_Equation43.bin" ContentType="application/vnd.openxmlformats-officedocument.oleObject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embeddings/oleObject8.bin" ContentType="application/vnd.openxmlformats-officedocument.oleObject"/>
  <Override PartName="/ppt/embeddings/Microsoft_Equation26.bin" ContentType="application/vnd.openxmlformats-officedocument.oleObject"/>
  <Override PartName="/ppt/embeddings/oleObject15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embeddings/Microsoft_Equation50.bin" ContentType="application/vnd.openxmlformats-officedocument.oleObject"/>
  <Override PartName="/ppt/embeddings/Microsoft_Equation47.bin" ContentType="application/vnd.openxmlformats-officedocument.oleObject"/>
  <Default Extension="pict" ContentType="image/pi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Microsoft_Equation16.bin" ContentType="application/vnd.openxmlformats-officedocument.oleObject"/>
  <Override PartName="/ppt/embeddings/Microsoft_Equation35.bin" ContentType="application/vnd.openxmlformats-officedocument.oleObject"/>
  <Default Extension="pdf" ContentType="application/pdf"/>
  <Default Extension="png" ContentType="image/png"/>
  <Override PartName="/ppt/embeddings/Microsoft_Equation40.bin" ContentType="application/vnd.openxmlformats-officedocument.oleObject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6409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ict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ict"/><Relationship Id="rId4" Type="http://schemas.openxmlformats.org/officeDocument/2006/relationships/image" Target="../media/image58.pict"/><Relationship Id="rId1" Type="http://schemas.openxmlformats.org/officeDocument/2006/relationships/image" Target="../media/image55.pict"/><Relationship Id="rId2" Type="http://schemas.openxmlformats.org/officeDocument/2006/relationships/image" Target="../media/image56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ict"/><Relationship Id="rId2" Type="http://schemas.openxmlformats.org/officeDocument/2006/relationships/image" Target="../media/image60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4474828" y="4009492"/>
            <a:ext cx="2787528" cy="1548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>
            <a:off x="5380692" y="4673259"/>
            <a:ext cx="561764" cy="254037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4885" y="1811055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961" y="1058988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64268" y="157666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18961" y="166494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64268" y="2182624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8961" y="227090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4268" y="278858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8961" y="287686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31" name="Elbow Connector 30"/>
          <p:cNvCxnSpPr>
            <a:endCxn id="12" idx="1"/>
          </p:cNvCxnSpPr>
          <p:nvPr/>
        </p:nvCxnSpPr>
        <p:spPr>
          <a:xfrm flipV="1">
            <a:off x="2218477" y="1197487"/>
            <a:ext cx="645791" cy="613568"/>
          </a:xfrm>
          <a:prstGeom prst="bentConnector3">
            <a:avLst>
              <a:gd name="adj1" fmla="val -1082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5201" y="1812643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3495201" y="1807808"/>
            <a:ext cx="576652" cy="601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201" y="300172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9842" y="3003316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95201" y="1197487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40560" y="-608342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9842" y="2407815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31686" y="16402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492" y="16293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1396" y="3429000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34229" y="351728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Plant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2456" y="4488543"/>
            <a:ext cx="1187946" cy="694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61968" y="465029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Observer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56231" y="44491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x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49759" y="4591461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83" idx="2"/>
          </p:cNvCxnSpPr>
          <p:nvPr/>
        </p:nvCxnSpPr>
        <p:spPr>
          <a:xfrm>
            <a:off x="7130402" y="481824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96062" y="3655779"/>
            <a:ext cx="1099383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64318" y="33424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74864" y="46338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r</a:t>
            </a:r>
            <a:endParaRPr lang="en-US" sz="1200" baseline="-25000" dirty="0">
              <a:latin typeface="Times New Roman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938226" y="4726108"/>
          <a:ext cx="254000" cy="152400"/>
        </p:xfrm>
        <a:graphic>
          <a:graphicData uri="http://schemas.openxmlformats.org/presentationml/2006/ole">
            <p:oleObj spid="_x0000_s49154" name="Equation" r:id="rId3" imgW="254000" imgH="152400" progId="Equation.DSMT4">
              <p:embed/>
            </p:oleObj>
          </a:graphicData>
        </a:graphic>
      </p:graphicFrame>
      <p:cxnSp>
        <p:nvCxnSpPr>
          <p:cNvPr id="77" name="Elbow Connector 76"/>
          <p:cNvCxnSpPr>
            <a:stCxn id="60" idx="1"/>
            <a:endCxn id="53" idx="1"/>
          </p:cNvCxnSpPr>
          <p:nvPr/>
        </p:nvCxnSpPr>
        <p:spPr>
          <a:xfrm rot="10800000" flipH="1">
            <a:off x="4749758" y="3655780"/>
            <a:ext cx="1421637" cy="1162461"/>
          </a:xfrm>
          <a:prstGeom prst="bentConnector3">
            <a:avLst>
              <a:gd name="adj1" fmla="val -392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56" idx="0"/>
          </p:cNvCxnSpPr>
          <p:nvPr/>
        </p:nvCxnSpPr>
        <p:spPr>
          <a:xfrm>
            <a:off x="4188278" y="4147992"/>
            <a:ext cx="2348151" cy="3405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364467" y="4680576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rot="5400000" flipH="1" flipV="1">
            <a:off x="6997897" y="4161606"/>
            <a:ext cx="1024795" cy="13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661380" y="481665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74864" y="34809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49759" y="3349377"/>
            <a:ext cx="714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plant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251421" y="3290500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311306" y="2786721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8543" y="4449109"/>
            <a:ext cx="59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ref.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2226" y="5045019"/>
            <a:ext cx="81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68870" y="47532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5688" y="44658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43762" y="1034829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698455" y="112310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43762" y="1640787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698455" y="172906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43762" y="224674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98455" y="233502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74695" y="2459891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29336" y="2461479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29336" y="186597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217986" y="10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871184"/>
            <a:ext cx="4274339" cy="1517871"/>
            <a:chOff x="1150367" y="2630120"/>
            <a:chExt cx="4274339" cy="1517871"/>
          </a:xfrm>
        </p:grpSpPr>
        <p:grpSp>
          <p:nvGrpSpPr>
            <p:cNvPr id="4" name="Group 3"/>
            <p:cNvGrpSpPr/>
            <p:nvPr/>
          </p:nvGrpSpPr>
          <p:grpSpPr>
            <a:xfrm>
              <a:off x="1311829" y="2630120"/>
              <a:ext cx="4112877" cy="1517871"/>
              <a:chOff x="2460134" y="184672"/>
              <a:chExt cx="4112877" cy="151787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473628" y="476243"/>
                <a:ext cx="10993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109"/>
              <p:cNvCxnSpPr>
                <a:endCxn id="11" idx="3"/>
              </p:cNvCxnSpPr>
              <p:nvPr/>
            </p:nvCxnSpPr>
            <p:spPr>
              <a:xfrm rot="5400000">
                <a:off x="5271840" y="690019"/>
                <a:ext cx="923864" cy="49631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3" idx="6"/>
              </p:cNvCxnSpPr>
              <p:nvPr/>
            </p:nvCxnSpPr>
            <p:spPr>
              <a:xfrm>
                <a:off x="3275814" y="479419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33"/>
              <p:cNvCxnSpPr/>
              <p:nvPr/>
            </p:nvCxnSpPr>
            <p:spPr>
              <a:xfrm rot="10800000">
                <a:off x="3140608" y="644111"/>
                <a:ext cx="658796" cy="7814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799404" y="184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3957066" y="277557"/>
              <a:ext cx="1358900" cy="419100"/>
            </p:xfrm>
            <a:graphic>
              <a:graphicData uri="http://schemas.openxmlformats.org/presentationml/2006/ole">
                <p:oleObj spid="_x0000_s57346" name="Equation" r:id="rId3" imgW="1358900" imgH="419100" progId="Equation.DSMT4">
                  <p:embed/>
                </p:oleObj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3811390" y="1097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4025900" y="1203325"/>
              <a:ext cx="1244600" cy="393700"/>
            </p:xfrm>
            <a:graphic>
              <a:graphicData uri="http://schemas.openxmlformats.org/presentationml/2006/ole">
                <p:oleObj spid="_x0000_s57347" name="Equation" r:id="rId4" imgW="1244600" imgH="393700" progId="Equation.DSMT4">
                  <p:embed/>
                </p:oleObj>
              </a:graphicData>
            </a:graphic>
          </p:graphicFrame>
          <p:sp>
            <p:nvSpPr>
              <p:cNvPr id="13" name="Oval 12"/>
              <p:cNvSpPr/>
              <p:nvPr/>
            </p:nvSpPr>
            <p:spPr>
              <a:xfrm>
                <a:off x="2997307" y="340165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460134" y="479420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88156" y="5581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-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50939" y="20242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50367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439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875809" y="4666389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9"/>
          <p:cNvCxnSpPr/>
          <p:nvPr/>
        </p:nvCxnSpPr>
        <p:spPr>
          <a:xfrm rot="5400000">
            <a:off x="4650394" y="4880164"/>
            <a:ext cx="923864" cy="496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6"/>
          </p:cNvCxnSpPr>
          <p:nvPr/>
        </p:nvCxnSpPr>
        <p:spPr>
          <a:xfrm>
            <a:off x="3547551" y="4659495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3"/>
          <p:cNvCxnSpPr>
            <a:stCxn id="37" idx="1"/>
          </p:cNvCxnSpPr>
          <p:nvPr/>
        </p:nvCxnSpPr>
        <p:spPr>
          <a:xfrm rot="10800000">
            <a:off x="3412345" y="4824188"/>
            <a:ext cx="684018" cy="7814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63" y="4364748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410416" y="4470333"/>
          <a:ext cx="139700" cy="393700"/>
        </p:xfrm>
        <a:graphic>
          <a:graphicData uri="http://schemas.openxmlformats.org/presentationml/2006/ole">
            <p:oleObj spid="_x0000_s57350" name="Equation" r:id="rId5" imgW="139700" imgH="393700" progId="Equation.DSMT4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3269044" y="452024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31871" y="4659496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9893" y="47382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0758" y="43639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089" y="4503747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4031" y="4470759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82637" y="4527930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96363" y="5303186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55366" y="5425887"/>
            <a:ext cx="32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p</a:t>
            </a:r>
            <a:endParaRPr lang="en-US" sz="1200" i="1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61144" y="4666388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71515" y="4363952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2184428" y="4582658"/>
          <a:ext cx="355600" cy="165100"/>
        </p:xfrm>
        <a:graphic>
          <a:graphicData uri="http://schemas.openxmlformats.org/presentationml/2006/ole">
            <p:oleObj spid="_x0000_s57352" name="Equation" r:id="rId6" imgW="355600" imgH="165100" progId="Equation.DSMT4">
              <p:embed/>
            </p:oleObj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909467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36" idx="0"/>
          </p:cNvCxnSpPr>
          <p:nvPr/>
        </p:nvCxnSpPr>
        <p:spPr>
          <a:xfrm flipV="1">
            <a:off x="1308294" y="4527930"/>
            <a:ext cx="4813597" cy="131565"/>
          </a:xfrm>
          <a:prstGeom prst="bentConnector4">
            <a:avLst>
              <a:gd name="adj1" fmla="val 68"/>
              <a:gd name="adj2" fmla="val 46179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2857" y="44194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47457" y="42267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3002857" y="4659493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396" y="4495500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301" y="4488005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1021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endCxn id="29" idx="1"/>
          </p:cNvCxnSpPr>
          <p:nvPr/>
        </p:nvCxnSpPr>
        <p:spPr>
          <a:xfrm rot="16200000" flipH="1">
            <a:off x="927750" y="5040040"/>
            <a:ext cx="1225927" cy="4648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73132" y="4226748"/>
            <a:ext cx="1229725" cy="919071"/>
            <a:chOff x="1773132" y="4226748"/>
            <a:chExt cx="1229725" cy="919071"/>
          </a:xfrm>
        </p:grpSpPr>
        <p:sp>
          <p:nvSpPr>
            <p:cNvPr id="20" name="Rectangle 19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10941" y="445545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System with</a:t>
              </a:r>
            </a:p>
            <a:p>
              <a:r>
                <a:rPr lang="en-US" sz="1200" dirty="0" smtClean="0">
                  <a:latin typeface="Times New Roman"/>
                </a:rPr>
                <a:t>state </a:t>
              </a:r>
              <a:r>
                <a:rPr lang="en-US" sz="1200" b="1" dirty="0" err="1" smtClean="0">
                  <a:latin typeface="Times New Roman"/>
                </a:rPr>
                <a:t>x</a:t>
              </a:r>
              <a:endParaRPr lang="en-US" sz="1200" b="1" dirty="0">
                <a:latin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3132" y="5425887"/>
            <a:ext cx="1229725" cy="919071"/>
            <a:chOff x="1773132" y="4226748"/>
            <a:chExt cx="1229725" cy="919071"/>
          </a:xfrm>
        </p:grpSpPr>
        <p:sp>
          <p:nvSpPr>
            <p:cNvPr id="29" name="Rectangle 28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7629" y="4455451"/>
              <a:ext cx="106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Observer with</a:t>
              </a:r>
            </a:p>
            <a:p>
              <a:r>
                <a:rPr lang="en-US" sz="1200" dirty="0" smtClean="0">
                  <a:latin typeface="Times New Roman"/>
                </a:rPr>
                <a:t>state</a:t>
              </a:r>
              <a:endParaRPr lang="en-US" sz="1200" b="1" dirty="0">
                <a:latin typeface="Times New Roman"/>
              </a:endParaRP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004845" y="5731026"/>
            <a:ext cx="535185" cy="22870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558109" y="5731026"/>
          <a:ext cx="127000" cy="165100"/>
        </p:xfrm>
        <a:graphic>
          <a:graphicData uri="http://schemas.openxmlformats.org/presentationml/2006/ole">
            <p:oleObj spid="_x0000_s62468" name="Equation" r:id="rId3" imgW="127000" imgH="16510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572177" y="5896126"/>
          <a:ext cx="127000" cy="165100"/>
        </p:xfrm>
        <a:graphic>
          <a:graphicData uri="http://schemas.openxmlformats.org/presentationml/2006/ole">
            <p:oleObj spid="_x0000_s62471" name="Equation" r:id="rId4" imgW="127000" imgH="165100" progId="Equation.DSMT4">
              <p:embed/>
            </p:oleObj>
          </a:graphicData>
        </a:graphic>
      </p:graphicFrame>
      <p:sp>
        <p:nvSpPr>
          <p:cNvPr id="73" name="Bent-Up Arrow 72"/>
          <p:cNvSpPr/>
          <p:nvPr/>
        </p:nvSpPr>
        <p:spPr>
          <a:xfrm rot="10800000">
            <a:off x="2321296" y="1845630"/>
            <a:ext cx="1215488" cy="52425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Left-Right-Up Arrow 71"/>
          <p:cNvSpPr/>
          <p:nvPr/>
        </p:nvSpPr>
        <p:spPr>
          <a:xfrm flipV="1">
            <a:off x="2672499" y="2681794"/>
            <a:ext cx="1216152" cy="850392"/>
          </a:xfrm>
          <a:prstGeom prst="leftRightUpArrow">
            <a:avLst>
              <a:gd name="adj1" fmla="val 9176"/>
              <a:gd name="adj2" fmla="val 17088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02857" y="1017955"/>
            <a:ext cx="241183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396" y="853962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2637" y="837400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1021" y="1026440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rot="16200000" flipH="1">
            <a:off x="634981" y="1691270"/>
            <a:ext cx="1811465" cy="4648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73132" y="617774"/>
            <a:ext cx="1229725" cy="9190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10941" y="84647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System with</a:t>
            </a:r>
          </a:p>
          <a:p>
            <a:r>
              <a:rPr lang="en-US" sz="1200" dirty="0" smtClean="0">
                <a:latin typeface="Times New Roman"/>
              </a:rPr>
              <a:t>state </a:t>
            </a:r>
            <a:r>
              <a:rPr lang="en-US" sz="1200" b="1" dirty="0" err="1" smtClean="0">
                <a:latin typeface="Times New Roman"/>
              </a:rPr>
              <a:t>x</a:t>
            </a:r>
            <a:endParaRPr lang="en-US" sz="1200" b="1" dirty="0">
              <a:latin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3132" y="2369886"/>
            <a:ext cx="1229725" cy="919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57629" y="2598589"/>
            <a:ext cx="10607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Observer with</a:t>
            </a:r>
          </a:p>
          <a:p>
            <a:r>
              <a:rPr lang="en-US" sz="1200" dirty="0" smtClean="0">
                <a:latin typeface="Times New Roman"/>
              </a:rPr>
              <a:t>state</a:t>
            </a:r>
            <a:endParaRPr lang="en-US" sz="1200" b="1" dirty="0">
              <a:latin typeface="Times New Roman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3223914" y="3587661"/>
          <a:ext cx="127000" cy="165100"/>
        </p:xfrm>
        <a:graphic>
          <a:graphicData uri="http://schemas.openxmlformats.org/presentationml/2006/ole">
            <p:oleObj spid="_x0000_s62474" name="Equation" r:id="rId5" imgW="127000" imgH="165100" progId="Equation.DSMT4">
              <p:embed/>
            </p:oleObj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2572177" y="2840125"/>
          <a:ext cx="127000" cy="165100"/>
        </p:xfrm>
        <a:graphic>
          <a:graphicData uri="http://schemas.openxmlformats.org/presentationml/2006/ole">
            <p:oleObj spid="_x0000_s62475" name="Equation" r:id="rId6" imgW="127000" imgH="165100" progId="Equation.DSMT4">
              <p:embed/>
            </p:oleObj>
          </a:graphicData>
        </a:graphic>
      </p:graphicFrame>
      <p:sp>
        <p:nvSpPr>
          <p:cNvPr id="52" name="Oval 51"/>
          <p:cNvSpPr/>
          <p:nvPr/>
        </p:nvSpPr>
        <p:spPr>
          <a:xfrm>
            <a:off x="4676849" y="176989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36784" y="2575037"/>
            <a:ext cx="614862" cy="508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774548" y="2701640"/>
            <a:ext cx="1393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4806" y="2690922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C</a:t>
            </a:r>
            <a:endParaRPr lang="en-US" sz="1200" b="1" dirty="0">
              <a:latin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6784" y="1654759"/>
            <a:ext cx="614862" cy="5087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04806" y="1770645"/>
            <a:ext cx="27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L</a:t>
            </a:r>
            <a:endParaRPr lang="en-US" sz="1200" b="1" dirty="0">
              <a:latin typeface="Times New Roman"/>
            </a:endParaRPr>
          </a:p>
        </p:txBody>
      </p:sp>
      <p:cxnSp>
        <p:nvCxnSpPr>
          <p:cNvPr id="64" name="Straight Arrow Connector 63"/>
          <p:cNvCxnSpPr>
            <a:endCxn id="52" idx="0"/>
          </p:cNvCxnSpPr>
          <p:nvPr/>
        </p:nvCxnSpPr>
        <p:spPr>
          <a:xfrm rot="5400000">
            <a:off x="4440932" y="1394717"/>
            <a:ext cx="750346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endCxn id="52" idx="4"/>
          </p:cNvCxnSpPr>
          <p:nvPr/>
        </p:nvCxnSpPr>
        <p:spPr>
          <a:xfrm flipV="1">
            <a:off x="4151646" y="2048398"/>
            <a:ext cx="664457" cy="78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</p:cNvCxnSpPr>
          <p:nvPr/>
        </p:nvCxnSpPr>
        <p:spPr>
          <a:xfrm rot="10800000">
            <a:off x="4151647" y="1909145"/>
            <a:ext cx="5252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409851" y="2897293"/>
          <a:ext cx="228600" cy="165100"/>
        </p:xfrm>
        <a:graphic>
          <a:graphicData uri="http://schemas.openxmlformats.org/presentationml/2006/ole">
            <p:oleObj spid="_x0000_s62476" name="Equation" r:id="rId7" imgW="228600" imgH="165100" progId="Equation.DSMT4">
              <p:embed/>
            </p:oleObj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543284" y="1471621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39632" y="2007707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397</Words>
  <Application>Microsoft Macintosh PowerPoint</Application>
  <PresentationFormat>On-screen Show (4:3)</PresentationFormat>
  <Paragraphs>175</Paragraphs>
  <Slides>21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17</cp:revision>
  <dcterms:created xsi:type="dcterms:W3CDTF">2010-02-06T11:53:16Z</dcterms:created>
  <dcterms:modified xsi:type="dcterms:W3CDTF">2010-02-06T13:39:08Z</dcterms:modified>
</cp:coreProperties>
</file>