
<file path=[Content_Types].xml><?xml version="1.0" encoding="utf-8"?>
<Types xmlns="http://schemas.openxmlformats.org/package/2006/content-types">
  <Default Extension="pict" ContentType="image/pict"/>
  <Override PartName="/ppt/embeddings/Microsoft_Equation12.bin" ContentType="application/vnd.openxmlformats-officedocument.oleObject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7.bin" ContentType="application/vnd.openxmlformats-officedocument.oleObject"/>
  <Override PartName="/ppt/embeddings/Microsoft_Equation24.bin" ContentType="application/vnd.openxmlformats-officedocument.oleObject"/>
  <Override PartName="/ppt/embeddings/Microsoft_Equation32.bin" ContentType="application/vnd.openxmlformats-officedocument.oleObject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embeddings/Microsoft_Equation3.bin" ContentType="application/vnd.openxmlformats-officedocument.oleObject"/>
  <Override PartName="/ppt/embeddings/Microsoft_Equation20.bin" ContentType="application/vnd.openxmlformats-officedocument.oleObject"/>
  <Override PartName="/ppt/embeddings/Microsoft_Equation29.bin" ContentType="application/vnd.openxmlformats-officedocument.oleObject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embeddings/Microsoft_Equation17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13.bin" ContentType="application/vnd.openxmlformats-officedocument.oleObject"/>
  <Override PartName="/ppt/embeddings/Microsoft_Equation8.bin" ContentType="application/vnd.openxmlformats-officedocument.oleObject"/>
  <Override PartName="/ppt/slides/slide6.xml" ContentType="application/vnd.openxmlformats-officedocument.presentationml.slide+xml"/>
  <Override PartName="/ppt/embeddings/Microsoft_Equation25.bin" ContentType="application/vnd.openxmlformats-officedocument.oleObject"/>
  <Override PartName="/ppt/embeddings/Microsoft_Equation33.bin" ContentType="application/vnd.openxmlformats-officedocument.oleObject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slides/slide2.xml" ContentType="application/vnd.openxmlformats-officedocument.presentationml.slide+xml"/>
  <Override PartName="/ppt/embeddings/Microsoft_Equation21.bin" ContentType="application/vnd.openxmlformats-officedocument.oleObject"/>
  <Default Extension="png" ContentType="image/png"/>
  <Override PartName="/ppt/slideLayouts/slideLayout2.xml" ContentType="application/vnd.openxmlformats-officedocument.presentationml.slideLayout+xml"/>
  <Override PartName="/ppt/embeddings/Microsoft_Equation18.bin" ContentType="application/vnd.openxmlformats-officedocument.oleObject"/>
  <Default Extension="pdf" ContentType="application/pdf"/>
  <Override PartName="/ppt/embeddings/Microsoft_Equation26.bin" ContentType="application/vnd.openxmlformats-officedocument.oleObject"/>
  <Override PartName="/ppt/embeddings/Microsoft_Equation14.bin" ContentType="application/vnd.openxmlformats-officedocument.oleObject"/>
  <Override PartName="/ppt/embeddings/Microsoft_Equation10.bin" ContentType="application/vnd.openxmlformats-officedocument.oleObject"/>
  <Override PartName="/ppt/slides/slide7.xml" ContentType="application/vnd.openxmlformats-officedocument.presentationml.slide+xml"/>
  <Override PartName="/ppt/embeddings/Microsoft_Equation9.bin" ContentType="application/vnd.openxmlformats-officedocument.oleObject"/>
  <Override PartName="/ppt/presentation.xml" ContentType="application/vnd.openxmlformats-officedocument.presentationml.presentation.main+xml"/>
  <Override PartName="/ppt/embeddings/Microsoft_Equation34.bin" ContentType="application/vnd.openxmlformats-officedocument.oleObject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embeddings/Microsoft_Equation22.bin" ContentType="application/vnd.openxmlformats-officedocument.oleObject"/>
  <Override PartName="/ppt/embeddings/Microsoft_Equation30.bin" ContentType="application/vnd.openxmlformats-officedocument.oleObject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19.bin" ContentType="application/vnd.openxmlformats-officedocument.oleObject"/>
  <Override PartName="/ppt/embeddings/Microsoft_Equation27.bin" ContentType="application/vnd.openxmlformats-officedocument.oleObject"/>
  <Override PartName="/ppt/embeddings/Microsoft_Equation15.bin" ContentType="application/vnd.openxmlformats-officedocument.oleObject"/>
  <Override PartName="/ppt/embeddings/Microsoft_Equation11.bin" ContentType="application/vnd.openxmlformats-officedocument.oleObject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embeddings/Microsoft_Equation35.bin" ContentType="application/vnd.openxmlformats-officedocument.oleObject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embeddings/Microsoft_Equation6.bin" ContentType="application/vnd.openxmlformats-officedocument.oleObject"/>
  <Override PartName="/ppt/slides/slide4.xml" ContentType="application/vnd.openxmlformats-officedocument.presentationml.slide+xml"/>
  <Override PartName="/ppt/embeddings/Microsoft_Equation23.bin" ContentType="application/vnd.openxmlformats-officedocument.oleObject"/>
  <Override PartName="/ppt/embeddings/Microsoft_Equation31.bin" ContentType="application/vnd.openxmlformats-officedocument.oleObject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embeddings/Microsoft_Equation28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Microsoft_Equation16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4" Type="http://schemas.openxmlformats.org/officeDocument/2006/relationships/image" Target="../media/image26.png"/><Relationship Id="rId5" Type="http://schemas.openxmlformats.org/officeDocument/2006/relationships/oleObject" Target="../embeddings/Microsoft_Equation26.bin"/><Relationship Id="rId6" Type="http://schemas.openxmlformats.org/officeDocument/2006/relationships/oleObject" Target="../embeddings/Microsoft_Equation27.bin"/><Relationship Id="rId7" Type="http://schemas.openxmlformats.org/officeDocument/2006/relationships/oleObject" Target="../embeddings/Microsoft_Equation28.bin"/><Relationship Id="rId8" Type="http://schemas.openxmlformats.org/officeDocument/2006/relationships/oleObject" Target="../embeddings/Microsoft_Equation29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4" Type="http://schemas.openxmlformats.org/officeDocument/2006/relationships/image" Target="../media/image28.png"/><Relationship Id="rId5" Type="http://schemas.openxmlformats.org/officeDocument/2006/relationships/oleObject" Target="../embeddings/Microsoft_Equation30.bin"/><Relationship Id="rId6" Type="http://schemas.openxmlformats.org/officeDocument/2006/relationships/oleObject" Target="../embeddings/Microsoft_Equation31.bin"/><Relationship Id="rId7" Type="http://schemas.openxmlformats.org/officeDocument/2006/relationships/image" Target="../media/image29.pdf"/><Relationship Id="rId8" Type="http://schemas.openxmlformats.org/officeDocument/2006/relationships/image" Target="../media/image30.png"/><Relationship Id="rId9" Type="http://schemas.openxmlformats.org/officeDocument/2006/relationships/oleObject" Target="../embeddings/Microsoft_Equation32.bin"/><Relationship Id="rId10" Type="http://schemas.openxmlformats.org/officeDocument/2006/relationships/oleObject" Target="../embeddings/Microsoft_Equation33.bin"/><Relationship Id="rId11" Type="http://schemas.openxmlformats.org/officeDocument/2006/relationships/oleObject" Target="../embeddings/Microsoft_Equation34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4" Type="http://schemas.openxmlformats.org/officeDocument/2006/relationships/image" Target="../media/image32.png"/><Relationship Id="rId5" Type="http://schemas.openxmlformats.org/officeDocument/2006/relationships/oleObject" Target="../embeddings/Microsoft_Equation35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oleObject" Target="../embeddings/Microsoft_Equation1.bin"/><Relationship Id="rId7" Type="http://schemas.openxmlformats.org/officeDocument/2006/relationships/oleObject" Target="../embeddings/Microsoft_Equation2.bin"/><Relationship Id="rId8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7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image" Target="../media/image19.pdf"/><Relationship Id="rId13" Type="http://schemas.openxmlformats.org/officeDocument/2006/relationships/image" Target="../media/image20.png"/><Relationship Id="rId14" Type="http://schemas.openxmlformats.org/officeDocument/2006/relationships/oleObject" Target="../embeddings/Microsoft_Equation13.bin"/><Relationship Id="rId15" Type="http://schemas.openxmlformats.org/officeDocument/2006/relationships/oleObject" Target="../embeddings/Microsoft_Equation14.bin"/><Relationship Id="rId16" Type="http://schemas.openxmlformats.org/officeDocument/2006/relationships/oleObject" Target="../embeddings/Microsoft_Equation15.bin"/><Relationship Id="rId17" Type="http://schemas.openxmlformats.org/officeDocument/2006/relationships/oleObject" Target="../embeddings/Microsoft_Equation16.bin"/><Relationship Id="rId18" Type="http://schemas.openxmlformats.org/officeDocument/2006/relationships/oleObject" Target="../embeddings/Microsoft_Equation1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pdf"/><Relationship Id="rId4" Type="http://schemas.openxmlformats.org/officeDocument/2006/relationships/image" Target="../media/image16.png"/><Relationship Id="rId5" Type="http://schemas.openxmlformats.org/officeDocument/2006/relationships/oleObject" Target="../embeddings/Microsoft_Equation8.bin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5" Type="http://schemas.openxmlformats.org/officeDocument/2006/relationships/oleObject" Target="../embeddings/Microsoft_Equation18.bin"/><Relationship Id="rId6" Type="http://schemas.openxmlformats.org/officeDocument/2006/relationships/oleObject" Target="../embeddings/Microsoft_Equation19.bin"/><Relationship Id="rId7" Type="http://schemas.openxmlformats.org/officeDocument/2006/relationships/oleObject" Target="../embeddings/Microsoft_Equation20.bin"/><Relationship Id="rId8" Type="http://schemas.openxmlformats.org/officeDocument/2006/relationships/oleObject" Target="../embeddings/Microsoft_Equation2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4" Type="http://schemas.openxmlformats.org/officeDocument/2006/relationships/image" Target="../media/image24.png"/><Relationship Id="rId5" Type="http://schemas.openxmlformats.org/officeDocument/2006/relationships/oleObject" Target="../embeddings/Microsoft_Equation22.bin"/><Relationship Id="rId6" Type="http://schemas.openxmlformats.org/officeDocument/2006/relationships/oleObject" Target="../embeddings/Microsoft_Equation23.bin"/><Relationship Id="rId7" Type="http://schemas.openxmlformats.org/officeDocument/2006/relationships/oleObject" Target="../embeddings/Microsoft_Equation24.bin"/><Relationship Id="rId8" Type="http://schemas.openxmlformats.org/officeDocument/2006/relationships/oleObject" Target="../embeddings/Microsoft_Equation25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6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7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8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142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Microsoft Equation</vt:lpstr>
      <vt:lpstr>Slide 1</vt:lpstr>
      <vt:lpstr>Slide 2</vt:lpstr>
      <vt:lpstr>Slide 3</vt:lpstr>
      <vt:lpstr>Forward Rectangular</vt:lpstr>
      <vt:lpstr>Backward Rectangular</vt:lpstr>
      <vt:lpstr>Trapezoidal (Tustin)</vt:lpstr>
      <vt:lpstr>Slide 7</vt:lpstr>
      <vt:lpstr>Slide 8</vt:lpstr>
      <vt:lpstr>Slide 9</vt:lpstr>
      <vt:lpstr>Slide 10</vt:lpstr>
      <vt:lpstr>Slide 11</vt:lpstr>
      <vt:lpstr>Slide 12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5</cp:revision>
  <dcterms:created xsi:type="dcterms:W3CDTF">2010-01-28T10:34:21Z</dcterms:created>
  <dcterms:modified xsi:type="dcterms:W3CDTF">2010-01-28T14:08:36Z</dcterms:modified>
</cp:coreProperties>
</file>