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50.bin" ContentType="application/vnd.openxmlformats-officedocument.oleObject"/>
  <Override PartName="/ppt/embeddings/oleObject8.bin" ContentType="application/vnd.openxmlformats-officedocument.oleObject"/>
  <Override PartName="/ppt/embeddings/Microsoft_Equation33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47.bin" ContentType="application/vnd.openxmlformats-officedocument.oleObject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Default Extension="vml" ContentType="application/vnd.openxmlformats-officedocument.vmlDrawing"/>
  <Override PartName="/ppt/embeddings/Microsoft_Equation46.bin" ContentType="application/vnd.openxmlformats-officedocument.oleObject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Microsoft_Equation45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Microsoft_Equation8.bin" ContentType="application/vnd.openxmlformats-officedocument.oleObject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embeddings/Microsoft_Equation28.bin" ContentType="application/vnd.openxmlformats-officedocument.oleObject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embeddings/Microsoft_Equation52.bin" ContentType="application/vnd.openxmlformats-officedocument.oleObject"/>
  <Override PartName="/ppt/embeddings/Microsoft_Equation35.bin" ContentType="application/vnd.openxmlformats-officedocument.oleObject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51.bin" ContentType="application/vnd.openxmlformats-officedocument.oleObject"/>
  <Override PartName="/ppt/embeddings/Microsoft_Equation34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embeddings/Microsoft_Equation41.bin" ContentType="application/vnd.openxmlformats-officedocument.oleObject"/>
  <Override PartName="/ppt/slideLayouts/slideLayout6.xml" ContentType="application/vnd.openxmlformats-officedocument.presentationml.slideLayout+xml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ict"/><Relationship Id="rId4" Type="http://schemas.openxmlformats.org/officeDocument/2006/relationships/image" Target="../media/image53.pict"/><Relationship Id="rId1" Type="http://schemas.openxmlformats.org/officeDocument/2006/relationships/image" Target="../media/image50.pict"/><Relationship Id="rId2" Type="http://schemas.openxmlformats.org/officeDocument/2006/relationships/image" Target="../media/image51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327</Words>
  <Application>Microsoft Macintosh PowerPoint</Application>
  <PresentationFormat>On-screen Show (4:3)</PresentationFormat>
  <Paragraphs>124</Paragraphs>
  <Slides>18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12</cp:revision>
  <dcterms:created xsi:type="dcterms:W3CDTF">2010-01-31T12:37:01Z</dcterms:created>
  <dcterms:modified xsi:type="dcterms:W3CDTF">2010-01-31T12:46:20Z</dcterms:modified>
</cp:coreProperties>
</file>