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embeddings/oleObject10.bin" ContentType="application/vnd.openxmlformats-officedocument.oleObject"/>
  <Default Extension="bin" ContentType="application/vnd.openxmlformats-officedocument.presentationml.printerSettings"/>
  <Override PartName="/ppt/embeddings/Microsoft_Equation5.bin" ContentType="application/vnd.openxmlformats-officedocument.oleObject"/>
  <Override PartName="/ppt/embeddings/oleObject5.bin" ContentType="application/vnd.openxmlformats-officedocument.oleObject"/>
  <Override PartName="/ppt/embeddings/Microsoft_Equation39.bin" ContentType="application/vnd.openxmlformats-officedocument.oleObject"/>
  <Override PartName="/ppt/embeddings/Microsoft_Equation25.bin" ContentType="application/vnd.openxmlformats-officedocument.oleObject"/>
  <Override PartName="/ppt/embeddings/Microsoft_Equation44.bin" ContentType="application/vnd.openxmlformats-officedocument.oleObject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9.bin" ContentType="application/vnd.openxmlformats-officedocument.oleObject"/>
  <Override PartName="/ppt/embeddings/oleObject9.bin" ContentType="application/vnd.openxmlformats-officedocument.oleObject"/>
  <Override PartName="/ppt/embeddings/Microsoft_Equation27.bin" ContentType="application/vnd.openxmlformats-officedocument.oleObject"/>
  <Override PartName="/ppt/theme/theme1.xml" ContentType="application/vnd.openxmlformats-officedocument.theme+xml"/>
  <Override PartName="/ppt/embeddings/oleObject16.bin" ContentType="application/vnd.openxmlformats-officedocument.oleObject"/>
  <Override PartName="/ppt/embeddings/Microsoft_Equation13.bin" ContentType="application/vnd.openxmlformats-officedocument.oleObject"/>
  <Override PartName="/ppt/embeddings/Microsoft_Equation32.bin" ContentType="application/vnd.openxmlformats-officedocument.oleObject"/>
  <Override PartName="/ppt/embeddings/Microsoft_Equation51.bin" ContentType="application/vnd.openxmlformats-officedocument.oleObject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embeddings/oleObject21.bin" ContentType="application/vnd.openxmlformats-officedocument.oleObject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1.xml" ContentType="application/vnd.openxmlformats-officedocument.presentationml.slide+xml"/>
  <Override PartName="/ppt/embeddings/Microsoft_Equation2.bin" ContentType="application/vnd.openxmlformats-officedocument.oleObject"/>
  <Override PartName="/ppt/embeddings/oleObject2.bin" ContentType="application/vnd.openxmlformats-officedocument.oleObject"/>
  <Override PartName="/ppt/embeddings/Microsoft_Equation17.bin" ContentType="application/vnd.openxmlformats-officedocument.oleObject"/>
  <Override PartName="/ppt/embeddings/Microsoft_Equation36.bin" ContentType="application/vnd.openxmlformats-officedocument.oleObject"/>
  <Override PartName="/ppt/embeddings/Microsoft_Equation22.bin" ContentType="application/vnd.openxmlformats-officedocument.oleObject"/>
  <Override PartName="/ppt/embeddings/Microsoft_Equation41.bin" ContentType="application/vnd.openxmlformats-officedocument.oleObject"/>
  <Override PartName="/ppt/slideLayouts/slideLayout9.xml" ContentType="application/vnd.openxmlformats-officedocument.presentationml.slideLayout+xml"/>
  <Override PartName="/ppt/embeddings/oleObject11.bin" ContentType="application/vnd.openxmlformats-officedocument.oleObject"/>
  <Override PartName="/ppt/slides/slide15.xml" ContentType="application/vnd.openxmlformats-officedocument.presentationml.slide+xml"/>
  <Override PartName="/ppt/embeddings/Microsoft_Equation6.bin" ContentType="application/vnd.openxmlformats-officedocument.oleObject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embeddings/Microsoft_Equation10.bin" ContentType="application/vnd.openxmlformats-officedocument.oleObject"/>
  <Override PartName="/ppt/embeddings/Microsoft_Equation45.bin" ContentType="application/vnd.openxmlformats-officedocument.oleObject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embeddings/Microsoft_Equation28.bin" ContentType="application/vnd.openxmlformats-officedocument.oleObject"/>
  <Override PartName="/ppt/embeddings/oleObject17.bin" ContentType="application/vnd.openxmlformats-officedocument.oleObject"/>
  <Override PartName="/ppt/embeddings/Microsoft_Equation14.bin" ContentType="application/vnd.openxmlformats-officedocument.oleObject"/>
  <Override PartName="/ppt/embeddings/Microsoft_Equation33.bin" ContentType="application/vnd.openxmlformats-officedocument.oleObject"/>
  <Override PartName="/ppt/embeddings/Microsoft_Equation52.bin" ContentType="application/vnd.openxmlformats-officedocument.oleObject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embeddings/oleObject22.bin" ContentType="application/vnd.openxmlformats-officedocument.oleObject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Microsoft_Equation3.bin" ContentType="application/vnd.openxmlformats-officedocument.oleObject"/>
  <Override PartName="/ppt/embeddings/oleObject3.bin" ContentType="application/vnd.openxmlformats-officedocument.oleObject"/>
  <Override PartName="/ppt/embeddings/Microsoft_Equation18.bin" ContentType="application/vnd.openxmlformats-officedocument.oleObject"/>
  <Override PartName="/ppt/embeddings/Microsoft_Equation37.bin" ContentType="application/vnd.openxmlformats-officedocument.oleObject"/>
  <Override PartName="/ppt/embeddings/Microsoft_Equation23.bin" ContentType="application/vnd.openxmlformats-officedocument.oleObject"/>
  <Override PartName="/ppt/embeddings/Microsoft_Equation42.bin" ContentType="application/vnd.openxmlformats-officedocument.oleObject"/>
  <Default Extension="rels" ContentType="application/vnd.openxmlformats-package.relationships+xml"/>
  <Override PartName="/ppt/slides/slide16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embeddings/Microsoft_Equation7.bin" ContentType="application/vnd.openxmlformats-officedocument.oleObject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embeddings/Microsoft_Equation11.bin" ContentType="application/vnd.openxmlformats-officedocument.oleObject"/>
  <Override PartName="/ppt/embeddings/Microsoft_Equation30.bin" ContentType="application/vnd.openxmlformats-officedocument.oleObject"/>
  <Override PartName="/ppt/embeddings/Microsoft_Equation46.bin" ContentType="application/vnd.openxmlformats-officedocument.oleObject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embeddings/Microsoft_Equation29.bin" ContentType="application/vnd.openxmlformats-officedocument.oleObject"/>
  <Override PartName="/ppt/embeddings/oleObject18.bin" ContentType="application/vnd.openxmlformats-officedocument.oleObject"/>
  <Override PartName="/ppt/embeddings/Microsoft_Equation15.bin" ContentType="application/vnd.openxmlformats-officedocument.oleObject"/>
  <Override PartName="/ppt/embeddings/Microsoft_Equation34.bin" ContentType="application/vnd.openxmlformats-officedocument.oleObject"/>
  <Override PartName="/ppt/embeddings/Microsoft_Equation20.bin" ContentType="application/vnd.openxmlformats-officedocument.oleObject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embeddings/Microsoft_Equation4.bin" ContentType="application/vnd.openxmlformats-officedocument.oleObject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embeddings/Microsoft_Equation19.bin" ContentType="application/vnd.openxmlformats-officedocument.oleObject"/>
  <Override PartName="/ppt/embeddings/Microsoft_Equation38.bin" ContentType="application/vnd.openxmlformats-officedocument.oleObject"/>
  <Override PartName="/ppt/notesMasters/notesMaster1.xml" ContentType="application/vnd.openxmlformats-officedocument.presentationml.notesMaster+xml"/>
  <Override PartName="/ppt/embeddings/Microsoft_Equation24.bin" ContentType="application/vnd.openxmlformats-officedocument.oleObject"/>
  <Override PartName="/ppt/embeddings/Microsoft_Equation43.bin" ContentType="application/vnd.openxmlformats-officedocument.oleObject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embeddings/Microsoft_Equation8.bin" ContentType="application/vnd.openxmlformats-officedocument.oleObject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embeddings/Microsoft_Equation26.bin" ContentType="application/vnd.openxmlformats-officedocument.oleObject"/>
  <Override PartName="/ppt/embeddings/oleObject15.bin" ContentType="application/vnd.openxmlformats-officedocument.oleObject"/>
  <Override PartName="/ppt/embeddings/Microsoft_Equation12.bin" ContentType="application/vnd.openxmlformats-officedocument.oleObject"/>
  <Override PartName="/ppt/embeddings/Microsoft_Equation31.bin" ContentType="application/vnd.openxmlformats-officedocument.oleObject"/>
  <Override PartName="/ppt/embeddings/Microsoft_Equation50.bin" ContentType="application/vnd.openxmlformats-officedocument.oleObject"/>
  <Override PartName="/ppt/embeddings/Microsoft_Equation47.bin" ContentType="application/vnd.openxmlformats-officedocument.oleObject"/>
  <Override PartName="/ppt/embeddings/oleObject20.bin" ContentType="application/vnd.openxmlformats-officedocument.oleObject"/>
  <Default Extension="pict" ContentType="image/pict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embeddings/Microsoft_Equation16.bin" ContentType="application/vnd.openxmlformats-officedocument.oleObject"/>
  <Override PartName="/ppt/embeddings/Microsoft_Equation35.bin" ContentType="application/vnd.openxmlformats-officedocument.oleObject"/>
  <Default Extension="pdf" ContentType="application/pdf"/>
  <Default Extension="png" ContentType="image/png"/>
  <Override PartName="/ppt/embeddings/Microsoft_Equation40.bin" ContentType="application/vnd.openxmlformats-officedocument.oleObject"/>
  <Override PartName="/ppt/embeddings/Microsoft_Equation2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64" r:id="rId9"/>
    <p:sldId id="265" r:id="rId10"/>
    <p:sldId id="266" r:id="rId11"/>
    <p:sldId id="267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6409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Relationship Id="rId3" Type="http://schemas.openxmlformats.org/officeDocument/2006/relationships/image" Target="../media/image10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ict"/><Relationship Id="rId4" Type="http://schemas.openxmlformats.org/officeDocument/2006/relationships/image" Target="../media/image54.pict"/><Relationship Id="rId1" Type="http://schemas.openxmlformats.org/officeDocument/2006/relationships/image" Target="../media/image51.pict"/><Relationship Id="rId2" Type="http://schemas.openxmlformats.org/officeDocument/2006/relationships/image" Target="../media/image52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ict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ict"/><Relationship Id="rId4" Type="http://schemas.openxmlformats.org/officeDocument/2006/relationships/image" Target="../media/image59.pict"/><Relationship Id="rId1" Type="http://schemas.openxmlformats.org/officeDocument/2006/relationships/image" Target="../media/image56.pict"/><Relationship Id="rId2" Type="http://schemas.openxmlformats.org/officeDocument/2006/relationships/image" Target="../media/image57.pict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ict"/><Relationship Id="rId2" Type="http://schemas.openxmlformats.org/officeDocument/2006/relationships/image" Target="../media/image61.pict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ict"/><Relationship Id="rId2" Type="http://schemas.openxmlformats.org/officeDocument/2006/relationships/image" Target="../media/image62.pict"/><Relationship Id="rId3" Type="http://schemas.openxmlformats.org/officeDocument/2006/relationships/image" Target="../media/image63.pict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ict"/><Relationship Id="rId12" Type="http://schemas.openxmlformats.org/officeDocument/2006/relationships/image" Target="../media/image23.pict"/><Relationship Id="rId1" Type="http://schemas.openxmlformats.org/officeDocument/2006/relationships/image" Target="../media/image12.pict"/><Relationship Id="rId2" Type="http://schemas.openxmlformats.org/officeDocument/2006/relationships/image" Target="../media/image13.pict"/><Relationship Id="rId3" Type="http://schemas.openxmlformats.org/officeDocument/2006/relationships/image" Target="../media/image14.pict"/><Relationship Id="rId4" Type="http://schemas.openxmlformats.org/officeDocument/2006/relationships/image" Target="../media/image15.pict"/><Relationship Id="rId5" Type="http://schemas.openxmlformats.org/officeDocument/2006/relationships/image" Target="../media/image16.pict"/><Relationship Id="rId6" Type="http://schemas.openxmlformats.org/officeDocument/2006/relationships/image" Target="../media/image17.pict"/><Relationship Id="rId7" Type="http://schemas.openxmlformats.org/officeDocument/2006/relationships/image" Target="../media/image18.pict"/><Relationship Id="rId8" Type="http://schemas.openxmlformats.org/officeDocument/2006/relationships/image" Target="../media/image19.pict"/><Relationship Id="rId9" Type="http://schemas.openxmlformats.org/officeDocument/2006/relationships/image" Target="../media/image20.pict"/><Relationship Id="rId10" Type="http://schemas.openxmlformats.org/officeDocument/2006/relationships/image" Target="../media/image21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ict"/><Relationship Id="rId4" Type="http://schemas.openxmlformats.org/officeDocument/2006/relationships/image" Target="../media/image27.pict"/><Relationship Id="rId1" Type="http://schemas.openxmlformats.org/officeDocument/2006/relationships/image" Target="../media/image24.pict"/><Relationship Id="rId2" Type="http://schemas.openxmlformats.org/officeDocument/2006/relationships/image" Target="../media/image25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4937-CC7E-1147-954A-F42817EF7E06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A930-A89B-7A49-8A28-096116389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A930-A89B-7A49-8A28-0961163896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2/11/10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9.bin"/><Relationship Id="rId12" Type="http://schemas.openxmlformats.org/officeDocument/2006/relationships/image" Target="../media/image37.pdf"/><Relationship Id="rId13" Type="http://schemas.openxmlformats.org/officeDocument/2006/relationships/image" Target="../media/image38.png"/><Relationship Id="rId14" Type="http://schemas.openxmlformats.org/officeDocument/2006/relationships/oleObject" Target="../embeddings/Microsoft_Equation30.bin"/><Relationship Id="rId15" Type="http://schemas.openxmlformats.org/officeDocument/2006/relationships/oleObject" Target="../embeddings/Microsoft_Equation31.bin"/><Relationship Id="rId16" Type="http://schemas.openxmlformats.org/officeDocument/2006/relationships/oleObject" Target="../embeddings/Microsoft_Equation32.bin"/><Relationship Id="rId17" Type="http://schemas.openxmlformats.org/officeDocument/2006/relationships/oleObject" Target="../embeddings/Microsoft_Equation33.bin"/><Relationship Id="rId18" Type="http://schemas.openxmlformats.org/officeDocument/2006/relationships/oleObject" Target="../embeddings/Microsoft_Equation3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3.pdf"/><Relationship Id="rId4" Type="http://schemas.openxmlformats.org/officeDocument/2006/relationships/image" Target="../media/image34.png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35.pdf"/><Relationship Id="rId7" Type="http://schemas.openxmlformats.org/officeDocument/2006/relationships/image" Target="../media/image36.png"/><Relationship Id="rId8" Type="http://schemas.openxmlformats.org/officeDocument/2006/relationships/oleObject" Target="../embeddings/Microsoft_Equation26.bin"/><Relationship Id="rId9" Type="http://schemas.openxmlformats.org/officeDocument/2006/relationships/oleObject" Target="../embeddings/Microsoft_Equation27.bin"/><Relationship Id="rId10" Type="http://schemas.openxmlformats.org/officeDocument/2006/relationships/oleObject" Target="../embeddings/Microsoft_Equation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4" Type="http://schemas.openxmlformats.org/officeDocument/2006/relationships/image" Target="../media/image40.png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7" Type="http://schemas.openxmlformats.org/officeDocument/2006/relationships/oleObject" Target="../embeddings/Microsoft_Equation37.bin"/><Relationship Id="rId8" Type="http://schemas.openxmlformats.org/officeDocument/2006/relationships/oleObject" Target="../embeddings/Microsoft_Equation3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df"/><Relationship Id="rId4" Type="http://schemas.openxmlformats.org/officeDocument/2006/relationships/image" Target="../media/image42.png"/><Relationship Id="rId5" Type="http://schemas.openxmlformats.org/officeDocument/2006/relationships/oleObject" Target="../embeddings/Microsoft_Equation39.bin"/><Relationship Id="rId6" Type="http://schemas.openxmlformats.org/officeDocument/2006/relationships/oleObject" Target="../embeddings/Microsoft_Equation40.bin"/><Relationship Id="rId7" Type="http://schemas.openxmlformats.org/officeDocument/2006/relationships/oleObject" Target="../embeddings/Microsoft_Equation41.bin"/><Relationship Id="rId8" Type="http://schemas.openxmlformats.org/officeDocument/2006/relationships/oleObject" Target="../embeddings/Microsoft_Equation4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df"/><Relationship Id="rId4" Type="http://schemas.openxmlformats.org/officeDocument/2006/relationships/image" Target="../media/image44.png"/><Relationship Id="rId5" Type="http://schemas.openxmlformats.org/officeDocument/2006/relationships/oleObject" Target="../embeddings/Microsoft_Equation43.bin"/><Relationship Id="rId6" Type="http://schemas.openxmlformats.org/officeDocument/2006/relationships/oleObject" Target="../embeddings/Microsoft_Equation44.bin"/><Relationship Id="rId7" Type="http://schemas.openxmlformats.org/officeDocument/2006/relationships/oleObject" Target="../embeddings/Microsoft_Equation45.bin"/><Relationship Id="rId8" Type="http://schemas.openxmlformats.org/officeDocument/2006/relationships/oleObject" Target="../embeddings/Microsoft_Equation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df"/><Relationship Id="rId4" Type="http://schemas.openxmlformats.org/officeDocument/2006/relationships/image" Target="../media/image46.png"/><Relationship Id="rId5" Type="http://schemas.openxmlformats.org/officeDocument/2006/relationships/oleObject" Target="../embeddings/Microsoft_Equation47.bin"/><Relationship Id="rId6" Type="http://schemas.openxmlformats.org/officeDocument/2006/relationships/oleObject" Target="../embeddings/Microsoft_Equation48.bin"/><Relationship Id="rId7" Type="http://schemas.openxmlformats.org/officeDocument/2006/relationships/image" Target="../media/image47.pdf"/><Relationship Id="rId8" Type="http://schemas.openxmlformats.org/officeDocument/2006/relationships/image" Target="../media/image48.png"/><Relationship Id="rId9" Type="http://schemas.openxmlformats.org/officeDocument/2006/relationships/oleObject" Target="../embeddings/Microsoft_Equation49.bin"/><Relationship Id="rId10" Type="http://schemas.openxmlformats.org/officeDocument/2006/relationships/oleObject" Target="../embeddings/Microsoft_Equation50.bin"/><Relationship Id="rId11" Type="http://schemas.openxmlformats.org/officeDocument/2006/relationships/oleObject" Target="../embeddings/Microsoft_Equation5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df"/><Relationship Id="rId4" Type="http://schemas.openxmlformats.org/officeDocument/2006/relationships/image" Target="../media/image50.png"/><Relationship Id="rId5" Type="http://schemas.openxmlformats.org/officeDocument/2006/relationships/oleObject" Target="../embeddings/Microsoft_Equation5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1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6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oleObject" Target="../embeddings/oleObject20.bin"/><Relationship Id="rId5" Type="http://schemas.openxmlformats.org/officeDocument/2006/relationships/oleObject" Target="../embeddings/oleObject21.bin"/><Relationship Id="rId6" Type="http://schemas.openxmlformats.org/officeDocument/2006/relationships/oleObject" Target="../embeddings/oleObject22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oleObject" Target="../embeddings/Microsoft_Equation13.bin"/><Relationship Id="rId13" Type="http://schemas.openxmlformats.org/officeDocument/2006/relationships/oleObject" Target="../embeddings/Microsoft_Equation14.bin"/><Relationship Id="rId14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+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+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678124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67082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+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3818607" y="2852549"/>
            <a:ext cx="1155391" cy="4205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9425" y="2090122"/>
            <a:ext cx="1682738" cy="1766650"/>
            <a:chOff x="1649425" y="2090122"/>
            <a:chExt cx="1682738" cy="176665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331962" y="2972865"/>
              <a:ext cx="136067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49425" y="3257370"/>
              <a:ext cx="151747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012299" y="2498691"/>
              <a:ext cx="758735" cy="7586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11505" y="2836798"/>
              <a:ext cx="1155391" cy="42057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922605" y="2090122"/>
            <a:ext cx="177800" cy="203200"/>
          </p:xfrm>
          <a:graphic>
            <a:graphicData uri="http://schemas.openxmlformats.org/presentationml/2006/ole">
              <p:oleObj spid="_x0000_s48130" name="Equation" r:id="rId3" imgW="177800" imgH="203200" progId="Equation.DSMT4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179763" y="3155950"/>
            <a:ext cx="152400" cy="203200"/>
          </p:xfrm>
          <a:graphic>
            <a:graphicData uri="http://schemas.openxmlformats.org/presentationml/2006/ole">
              <p:oleObj spid="_x0000_s48131" name="Equation" r:id="rId4" imgW="152400" imgH="203200" progId="Equation.DSMT4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05163" y="2709798"/>
            <a:ext cx="127000" cy="127000"/>
          </p:xfrm>
          <a:graphic>
            <a:graphicData uri="http://schemas.openxmlformats.org/presentationml/2006/ole">
              <p:oleObj spid="_x0000_s48132" name="Equation" r:id="rId5" imgW="127000" imgH="127000" progId="Equation.DSMT4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771034" y="2346291"/>
            <a:ext cx="228600" cy="152400"/>
          </p:xfrm>
          <a:graphic>
            <a:graphicData uri="http://schemas.openxmlformats.org/presentationml/2006/ole">
              <p:oleObj spid="_x0000_s48133" name="Equation" r:id="rId6" imgW="228600" imgH="1524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828469" y="3579773"/>
              <a:ext cx="355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</a:rPr>
                <a:t>(a)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 flipH="1" flipV="1">
            <a:off x="3139064" y="2988616"/>
            <a:ext cx="136067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6527" y="3273121"/>
            <a:ext cx="151747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19401" y="3001728"/>
            <a:ext cx="758735" cy="2713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729707" y="2105873"/>
          <a:ext cx="177800" cy="203200"/>
        </p:xfrm>
        <a:graphic>
          <a:graphicData uri="http://schemas.openxmlformats.org/presentationml/2006/ole">
            <p:oleObj spid="_x0000_s48134" name="Equation" r:id="rId7" imgW="177800" imgH="20320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986865" y="3171701"/>
          <a:ext cx="152400" cy="203200"/>
        </p:xfrm>
        <a:graphic>
          <a:graphicData uri="http://schemas.openxmlformats.org/presentationml/2006/ole">
            <p:oleObj spid="_x0000_s48135" name="Equation" r:id="rId8" imgW="152400" imgH="203200" progId="Equation.DSMT4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12265" y="2725549"/>
          <a:ext cx="127000" cy="127000"/>
        </p:xfrm>
        <a:graphic>
          <a:graphicData uri="http://schemas.openxmlformats.org/presentationml/2006/ole">
            <p:oleObj spid="_x0000_s48136" name="Equation" r:id="rId9" imgW="127000" imgH="127000" progId="Equation.DSMT4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349536" y="2776349"/>
          <a:ext cx="228600" cy="152400"/>
        </p:xfrm>
        <a:graphic>
          <a:graphicData uri="http://schemas.openxmlformats.org/presentationml/2006/ole">
            <p:oleObj spid="_x0000_s48137" name="Equation" r:id="rId10" imgW="228600" imgH="1524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35571" y="3595524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(</a:t>
            </a:r>
            <a:r>
              <a:rPr lang="en-US" sz="1200" dirty="0" err="1" smtClean="0">
                <a:latin typeface="Times New Roman"/>
              </a:rPr>
              <a:t>b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4474828" y="4009492"/>
            <a:ext cx="2787528" cy="15486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>
            <a:off x="5380692" y="4673259"/>
            <a:ext cx="561764" cy="254037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2864268" y="97070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64885" y="1811055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8961" y="1058988"/>
            <a:ext cx="321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1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64268" y="157666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18961" y="166494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64268" y="2182624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8961" y="227090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64268" y="278858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18961" y="287686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31" name="Elbow Connector 30"/>
          <p:cNvCxnSpPr>
            <a:endCxn id="12" idx="1"/>
          </p:cNvCxnSpPr>
          <p:nvPr/>
        </p:nvCxnSpPr>
        <p:spPr>
          <a:xfrm flipV="1">
            <a:off x="2218477" y="1197487"/>
            <a:ext cx="645791" cy="613568"/>
          </a:xfrm>
          <a:prstGeom prst="bentConnector3">
            <a:avLst>
              <a:gd name="adj1" fmla="val -1082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5201" y="1812643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3"/>
          </p:cNvCxnSpPr>
          <p:nvPr/>
        </p:nvCxnSpPr>
        <p:spPr>
          <a:xfrm flipV="1">
            <a:off x="3495201" y="1807808"/>
            <a:ext cx="576652" cy="6015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5201" y="300172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49842" y="3003316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95201" y="1197487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40560" y="-608342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49842" y="2407815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31686" y="16402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8492" y="16293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71396" y="3429000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234229" y="351728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Plant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42456" y="4488543"/>
            <a:ext cx="1187946" cy="694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61968" y="465029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Observer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56231" y="44491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x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49759" y="4591461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83" idx="2"/>
          </p:cNvCxnSpPr>
          <p:nvPr/>
        </p:nvCxnSpPr>
        <p:spPr>
          <a:xfrm>
            <a:off x="7130402" y="4818242"/>
            <a:ext cx="234065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96062" y="3655779"/>
            <a:ext cx="1099383" cy="158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64318" y="33424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74864" y="46338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r</a:t>
            </a:r>
            <a:endParaRPr lang="en-US" sz="1200" baseline="-25000" dirty="0">
              <a:latin typeface="Times New Roman"/>
            </a:endParaRP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938226" y="4726108"/>
          <a:ext cx="254000" cy="152400"/>
        </p:xfrm>
        <a:graphic>
          <a:graphicData uri="http://schemas.openxmlformats.org/presentationml/2006/ole">
            <p:oleObj spid="_x0000_s49154" name="Equation" r:id="rId3" imgW="254000" imgH="152400" progId="Equation.DSMT4">
              <p:embed/>
            </p:oleObj>
          </a:graphicData>
        </a:graphic>
      </p:graphicFrame>
      <p:cxnSp>
        <p:nvCxnSpPr>
          <p:cNvPr id="77" name="Elbow Connector 76"/>
          <p:cNvCxnSpPr>
            <a:stCxn id="60" idx="1"/>
            <a:endCxn id="53" idx="1"/>
          </p:cNvCxnSpPr>
          <p:nvPr/>
        </p:nvCxnSpPr>
        <p:spPr>
          <a:xfrm rot="10800000" flipH="1">
            <a:off x="4749758" y="3655780"/>
            <a:ext cx="1421637" cy="1162461"/>
          </a:xfrm>
          <a:prstGeom prst="bentConnector3">
            <a:avLst>
              <a:gd name="adj1" fmla="val -392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endCxn id="56" idx="0"/>
          </p:cNvCxnSpPr>
          <p:nvPr/>
        </p:nvCxnSpPr>
        <p:spPr>
          <a:xfrm>
            <a:off x="4188278" y="4147992"/>
            <a:ext cx="2348151" cy="34055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364467" y="4680576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83" idx="0"/>
          </p:cNvCxnSpPr>
          <p:nvPr/>
        </p:nvCxnSpPr>
        <p:spPr>
          <a:xfrm rot="5400000" flipH="1" flipV="1">
            <a:off x="6997897" y="4161606"/>
            <a:ext cx="1024795" cy="131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661380" y="4816652"/>
            <a:ext cx="234065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74864" y="34809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49759" y="3349377"/>
            <a:ext cx="714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plant </a:t>
            </a:r>
            <a:r>
              <a:rPr lang="en-US" sz="1200" dirty="0" err="1" smtClean="0"/>
              <a:t>i/p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251421" y="3290500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1311306" y="2786721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638543" y="4449109"/>
            <a:ext cx="597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ref. </a:t>
            </a:r>
            <a:r>
              <a:rPr lang="en-US" sz="1200" dirty="0" err="1" smtClean="0"/>
              <a:t>i/p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192226" y="5045019"/>
            <a:ext cx="81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measured</a:t>
            </a:r>
          </a:p>
          <a:p>
            <a:r>
              <a:rPr lang="en-US" sz="1200" dirty="0" smtClean="0"/>
              <a:t>states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68870" y="475329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65688" y="446581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43762" y="1034829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698455" y="1123109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543762" y="1640787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698455" y="1729067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43762" y="224674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698455" y="233502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74695" y="2459891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29336" y="2461479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329336" y="186597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217986" y="10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7200" y="1871184"/>
            <a:ext cx="4274339" cy="1517871"/>
            <a:chOff x="1150367" y="2630120"/>
            <a:chExt cx="4274339" cy="1517871"/>
          </a:xfrm>
        </p:grpSpPr>
        <p:grpSp>
          <p:nvGrpSpPr>
            <p:cNvPr id="4" name="Group 3"/>
            <p:cNvGrpSpPr/>
            <p:nvPr/>
          </p:nvGrpSpPr>
          <p:grpSpPr>
            <a:xfrm>
              <a:off x="1311829" y="2630120"/>
              <a:ext cx="4112877" cy="1517871"/>
              <a:chOff x="2460134" y="184672"/>
              <a:chExt cx="4112877" cy="151787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5473628" y="476243"/>
                <a:ext cx="10993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Elbow Connector 109"/>
              <p:cNvCxnSpPr>
                <a:endCxn id="11" idx="3"/>
              </p:cNvCxnSpPr>
              <p:nvPr/>
            </p:nvCxnSpPr>
            <p:spPr>
              <a:xfrm rot="5400000">
                <a:off x="5271840" y="690019"/>
                <a:ext cx="923864" cy="49631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13" idx="6"/>
              </p:cNvCxnSpPr>
              <p:nvPr/>
            </p:nvCxnSpPr>
            <p:spPr>
              <a:xfrm>
                <a:off x="3275814" y="479419"/>
                <a:ext cx="5371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Elbow Connector 33"/>
              <p:cNvCxnSpPr/>
              <p:nvPr/>
            </p:nvCxnSpPr>
            <p:spPr>
              <a:xfrm rot="10800000">
                <a:off x="3140608" y="644111"/>
                <a:ext cx="658796" cy="78143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799404" y="184672"/>
                <a:ext cx="1674224" cy="604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0" name="Object 9"/>
              <p:cNvGraphicFramePr>
                <a:graphicFrameLocks noChangeAspect="1"/>
              </p:cNvGraphicFramePr>
              <p:nvPr/>
            </p:nvGraphicFramePr>
            <p:xfrm>
              <a:off x="3957066" y="277557"/>
              <a:ext cx="1358900" cy="419100"/>
            </p:xfrm>
            <a:graphic>
              <a:graphicData uri="http://schemas.openxmlformats.org/presentationml/2006/ole">
                <p:oleObj spid="_x0000_s57346" name="Equation" r:id="rId3" imgW="1358900" imgH="419100" progId="Equation.DSMT4">
                  <p:embed/>
                </p:oleObj>
              </a:graphicData>
            </a:graphic>
          </p:graphicFrame>
          <p:sp>
            <p:nvSpPr>
              <p:cNvPr id="11" name="Rectangle 10"/>
              <p:cNvSpPr/>
              <p:nvPr/>
            </p:nvSpPr>
            <p:spPr>
              <a:xfrm>
                <a:off x="3811390" y="1097672"/>
                <a:ext cx="1674224" cy="604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2" name="Object 11"/>
              <p:cNvGraphicFramePr>
                <a:graphicFrameLocks noChangeAspect="1"/>
              </p:cNvGraphicFramePr>
              <p:nvPr/>
            </p:nvGraphicFramePr>
            <p:xfrm>
              <a:off x="4025900" y="1203325"/>
              <a:ext cx="1244600" cy="393700"/>
            </p:xfrm>
            <a:graphic>
              <a:graphicData uri="http://schemas.openxmlformats.org/presentationml/2006/ole">
                <p:oleObj spid="_x0000_s57347" name="Equation" r:id="rId4" imgW="1244600" imgH="393700" progId="Equation.DSMT4">
                  <p:embed/>
                </p:oleObj>
              </a:graphicData>
            </a:graphic>
          </p:graphicFrame>
          <p:sp>
            <p:nvSpPr>
              <p:cNvPr id="13" name="Oval 12"/>
              <p:cNvSpPr/>
              <p:nvPr/>
            </p:nvSpPr>
            <p:spPr>
              <a:xfrm>
                <a:off x="2997307" y="340165"/>
                <a:ext cx="278507" cy="2785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460134" y="479420"/>
                <a:ext cx="5371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888156" y="55815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-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50939" y="20242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50367" y="2647870"/>
              <a:ext cx="452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2439" y="2647870"/>
              <a:ext cx="452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875809" y="4666389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9"/>
          <p:cNvCxnSpPr/>
          <p:nvPr/>
        </p:nvCxnSpPr>
        <p:spPr>
          <a:xfrm rot="5400000">
            <a:off x="4650394" y="4880164"/>
            <a:ext cx="923864" cy="496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6"/>
          </p:cNvCxnSpPr>
          <p:nvPr/>
        </p:nvCxnSpPr>
        <p:spPr>
          <a:xfrm>
            <a:off x="3547551" y="4659495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33"/>
          <p:cNvCxnSpPr>
            <a:stCxn id="37" idx="1"/>
          </p:cNvCxnSpPr>
          <p:nvPr/>
        </p:nvCxnSpPr>
        <p:spPr>
          <a:xfrm rot="10800000">
            <a:off x="3412345" y="4824188"/>
            <a:ext cx="684018" cy="7814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6363" y="4364748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410416" y="4470333"/>
          <a:ext cx="139700" cy="393700"/>
        </p:xfrm>
        <a:graphic>
          <a:graphicData uri="http://schemas.openxmlformats.org/presentationml/2006/ole">
            <p:oleObj spid="_x0000_s57350" name="Equation" r:id="rId5" imgW="139700" imgH="393700" progId="Equation.DSMT4">
              <p:embed/>
            </p:oleObj>
          </a:graphicData>
        </a:graphic>
      </p:graphicFrame>
      <p:sp>
        <p:nvSpPr>
          <p:cNvPr id="32" name="Oval 31"/>
          <p:cNvSpPr/>
          <p:nvPr/>
        </p:nvSpPr>
        <p:spPr>
          <a:xfrm>
            <a:off x="3269044" y="4520241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31871" y="4659496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59893" y="47382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00758" y="436395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089" y="4503747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4031" y="4470759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82637" y="4527930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96363" y="5303186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55366" y="5425887"/>
            <a:ext cx="32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p</a:t>
            </a:r>
            <a:endParaRPr lang="en-US" sz="1200" i="1" dirty="0">
              <a:latin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61144" y="4666388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71515" y="4363952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2184428" y="4582658"/>
          <a:ext cx="355600" cy="165100"/>
        </p:xfrm>
        <a:graphic>
          <a:graphicData uri="http://schemas.openxmlformats.org/presentationml/2006/ole">
            <p:oleObj spid="_x0000_s57352" name="Equation" r:id="rId6" imgW="355600" imgH="165100" progId="Equation.DSMT4">
              <p:embed/>
            </p:oleObj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909467" y="4667978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36" idx="0"/>
          </p:cNvCxnSpPr>
          <p:nvPr/>
        </p:nvCxnSpPr>
        <p:spPr>
          <a:xfrm flipV="1">
            <a:off x="1308294" y="4527930"/>
            <a:ext cx="4813597" cy="131565"/>
          </a:xfrm>
          <a:prstGeom prst="bentConnector4">
            <a:avLst>
              <a:gd name="adj1" fmla="val 68"/>
              <a:gd name="adj2" fmla="val 461794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2857" y="44194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47457" y="422674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3002857" y="4659493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396" y="4495500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2301" y="4488005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1021" y="4667978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endCxn id="29" idx="1"/>
          </p:cNvCxnSpPr>
          <p:nvPr/>
        </p:nvCxnSpPr>
        <p:spPr>
          <a:xfrm rot="16200000" flipH="1">
            <a:off x="927750" y="5040040"/>
            <a:ext cx="1225927" cy="4648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773132" y="4226748"/>
            <a:ext cx="1229725" cy="919071"/>
            <a:chOff x="1773132" y="4226748"/>
            <a:chExt cx="1229725" cy="919071"/>
          </a:xfrm>
        </p:grpSpPr>
        <p:sp>
          <p:nvSpPr>
            <p:cNvPr id="20" name="Rectangle 19"/>
            <p:cNvSpPr/>
            <p:nvPr/>
          </p:nvSpPr>
          <p:spPr>
            <a:xfrm>
              <a:off x="1773132" y="4226748"/>
              <a:ext cx="1229725" cy="919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10941" y="4455451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</a:rPr>
                <a:t>System with</a:t>
              </a:r>
            </a:p>
            <a:p>
              <a:r>
                <a:rPr lang="en-US" sz="1200" dirty="0" smtClean="0">
                  <a:latin typeface="Times New Roman"/>
                </a:rPr>
                <a:t>state </a:t>
              </a:r>
              <a:r>
                <a:rPr lang="en-US" sz="1200" b="1" dirty="0" err="1" smtClean="0">
                  <a:latin typeface="Times New Roman"/>
                </a:rPr>
                <a:t>x</a:t>
              </a:r>
              <a:endParaRPr lang="en-US" sz="1200" b="1" dirty="0">
                <a:latin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73132" y="5425887"/>
            <a:ext cx="1229725" cy="919071"/>
            <a:chOff x="1773132" y="4226748"/>
            <a:chExt cx="1229725" cy="919071"/>
          </a:xfrm>
        </p:grpSpPr>
        <p:sp>
          <p:nvSpPr>
            <p:cNvPr id="29" name="Rectangle 28"/>
            <p:cNvSpPr/>
            <p:nvPr/>
          </p:nvSpPr>
          <p:spPr>
            <a:xfrm>
              <a:off x="1773132" y="4226748"/>
              <a:ext cx="1229725" cy="919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7629" y="4455451"/>
              <a:ext cx="106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</a:rPr>
                <a:t>Observer with</a:t>
              </a:r>
            </a:p>
            <a:p>
              <a:r>
                <a:rPr lang="en-US" sz="1200" dirty="0" smtClean="0">
                  <a:latin typeface="Times New Roman"/>
                </a:rPr>
                <a:t>state</a:t>
              </a:r>
              <a:endParaRPr lang="en-US" sz="1200" b="1" dirty="0">
                <a:latin typeface="Times New Roman"/>
              </a:endParaRP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004845" y="5731026"/>
            <a:ext cx="535185" cy="22870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558109" y="5731026"/>
          <a:ext cx="127000" cy="165100"/>
        </p:xfrm>
        <a:graphic>
          <a:graphicData uri="http://schemas.openxmlformats.org/presentationml/2006/ole">
            <p:oleObj spid="_x0000_s62468" name="Equation" r:id="rId3" imgW="127000" imgH="165100" progId="Equation.DSMT4">
              <p:embed/>
            </p:oleObj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572177" y="5896126"/>
          <a:ext cx="127000" cy="165100"/>
        </p:xfrm>
        <a:graphic>
          <a:graphicData uri="http://schemas.openxmlformats.org/presentationml/2006/ole">
            <p:oleObj spid="_x0000_s62471" name="Equation" r:id="rId4" imgW="127000" imgH="165100" progId="Equation.DSMT4">
              <p:embed/>
            </p:oleObj>
          </a:graphicData>
        </a:graphic>
      </p:graphicFrame>
      <p:sp>
        <p:nvSpPr>
          <p:cNvPr id="73" name="Bent-Up Arrow 72"/>
          <p:cNvSpPr/>
          <p:nvPr/>
        </p:nvSpPr>
        <p:spPr>
          <a:xfrm rot="10800000">
            <a:off x="2321296" y="1845630"/>
            <a:ext cx="1215488" cy="524256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Left-Right-Up Arrow 71"/>
          <p:cNvSpPr/>
          <p:nvPr/>
        </p:nvSpPr>
        <p:spPr>
          <a:xfrm flipV="1">
            <a:off x="2672499" y="2681794"/>
            <a:ext cx="1216152" cy="850392"/>
          </a:xfrm>
          <a:prstGeom prst="leftRightUpArrow">
            <a:avLst>
              <a:gd name="adj1" fmla="val 9176"/>
              <a:gd name="adj2" fmla="val 17088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02857" y="1017955"/>
            <a:ext cx="241183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5396" y="853962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2637" y="837400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1021" y="1026440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/>
          <p:nvPr/>
        </p:nvCxnSpPr>
        <p:spPr>
          <a:xfrm rot="16200000" flipH="1">
            <a:off x="634981" y="1691270"/>
            <a:ext cx="1811465" cy="4648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773132" y="617774"/>
            <a:ext cx="1229725" cy="9190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10941" y="84647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/>
              </a:rPr>
              <a:t>System with</a:t>
            </a:r>
          </a:p>
          <a:p>
            <a:r>
              <a:rPr lang="en-US" sz="1200" dirty="0" smtClean="0">
                <a:latin typeface="Times New Roman"/>
              </a:rPr>
              <a:t>state </a:t>
            </a:r>
            <a:r>
              <a:rPr lang="en-US" sz="1200" b="1" dirty="0" err="1" smtClean="0">
                <a:latin typeface="Times New Roman"/>
              </a:rPr>
              <a:t>x</a:t>
            </a:r>
            <a:endParaRPr lang="en-US" sz="1200" b="1" dirty="0">
              <a:latin typeface="Times New Roman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73132" y="2369886"/>
            <a:ext cx="1229725" cy="919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857629" y="2598589"/>
            <a:ext cx="10607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/>
              </a:rPr>
              <a:t>Observer with</a:t>
            </a:r>
          </a:p>
          <a:p>
            <a:r>
              <a:rPr lang="en-US" sz="1200" dirty="0" smtClean="0">
                <a:latin typeface="Times New Roman"/>
              </a:rPr>
              <a:t>state</a:t>
            </a:r>
            <a:endParaRPr lang="en-US" sz="1200" b="1" dirty="0">
              <a:latin typeface="Times New Roman"/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3223914" y="3587661"/>
          <a:ext cx="127000" cy="165100"/>
        </p:xfrm>
        <a:graphic>
          <a:graphicData uri="http://schemas.openxmlformats.org/presentationml/2006/ole">
            <p:oleObj spid="_x0000_s62474" name="Equation" r:id="rId5" imgW="127000" imgH="165100" progId="Equation.DSMT4">
              <p:embed/>
            </p:oleObj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2572177" y="2840125"/>
          <a:ext cx="127000" cy="165100"/>
        </p:xfrm>
        <a:graphic>
          <a:graphicData uri="http://schemas.openxmlformats.org/presentationml/2006/ole">
            <p:oleObj spid="_x0000_s62475" name="Equation" r:id="rId6" imgW="127000" imgH="165100" progId="Equation.DSMT4">
              <p:embed/>
            </p:oleObj>
          </a:graphicData>
        </a:graphic>
      </p:graphicFrame>
      <p:sp>
        <p:nvSpPr>
          <p:cNvPr id="52" name="Oval 51"/>
          <p:cNvSpPr/>
          <p:nvPr/>
        </p:nvSpPr>
        <p:spPr>
          <a:xfrm>
            <a:off x="4676849" y="1769891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36784" y="2575037"/>
            <a:ext cx="614862" cy="508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774548" y="2701640"/>
            <a:ext cx="1393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04806" y="2690922"/>
            <a:ext cx="29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C</a:t>
            </a:r>
            <a:endParaRPr lang="en-US" sz="1200" b="1" dirty="0">
              <a:latin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36784" y="1654759"/>
            <a:ext cx="614862" cy="5087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04806" y="1770645"/>
            <a:ext cx="27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L</a:t>
            </a:r>
            <a:endParaRPr lang="en-US" sz="1200" b="1" dirty="0">
              <a:latin typeface="Times New Roman"/>
            </a:endParaRPr>
          </a:p>
        </p:txBody>
      </p:sp>
      <p:cxnSp>
        <p:nvCxnSpPr>
          <p:cNvPr id="64" name="Straight Arrow Connector 63"/>
          <p:cNvCxnSpPr>
            <a:endCxn id="52" idx="0"/>
          </p:cNvCxnSpPr>
          <p:nvPr/>
        </p:nvCxnSpPr>
        <p:spPr>
          <a:xfrm rot="5400000">
            <a:off x="4440932" y="1394717"/>
            <a:ext cx="750346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endCxn id="52" idx="4"/>
          </p:cNvCxnSpPr>
          <p:nvPr/>
        </p:nvCxnSpPr>
        <p:spPr>
          <a:xfrm flipV="1">
            <a:off x="4151646" y="2048398"/>
            <a:ext cx="664457" cy="781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</p:cNvCxnSpPr>
          <p:nvPr/>
        </p:nvCxnSpPr>
        <p:spPr>
          <a:xfrm rot="10800000">
            <a:off x="4151647" y="1909145"/>
            <a:ext cx="5252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409851" y="2897293"/>
          <a:ext cx="228600" cy="165100"/>
        </p:xfrm>
        <a:graphic>
          <a:graphicData uri="http://schemas.openxmlformats.org/presentationml/2006/ole">
            <p:oleObj spid="_x0000_s62476" name="Equation" r:id="rId7" imgW="228600" imgH="165100" progId="Equation.DSMT4">
              <p:embed/>
            </p:oleObj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4543284" y="1471621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39632" y="2007707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912985" y="1953673"/>
            <a:ext cx="4853809" cy="3544930"/>
            <a:chOff x="3964689" y="2614563"/>
            <a:chExt cx="4853809" cy="3544930"/>
          </a:xfrm>
        </p:grpSpPr>
        <p:sp>
          <p:nvSpPr>
            <p:cNvPr id="5" name="Rectangle 4"/>
            <p:cNvSpPr/>
            <p:nvPr/>
          </p:nvSpPr>
          <p:spPr>
            <a:xfrm>
              <a:off x="5833574" y="4488005"/>
              <a:ext cx="614862" cy="508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6064758" y="4545540"/>
            <a:ext cx="139700" cy="393700"/>
          </p:xfrm>
          <a:graphic>
            <a:graphicData uri="http://schemas.openxmlformats.org/presentationml/2006/ole">
              <p:oleObj spid="_x0000_s78850" name="Equation" r:id="rId3" imgW="139700" imgH="393700" progId="Equation.DSMT4">
                <p:embed/>
              </p:oleObj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7285042" y="4488005"/>
              <a:ext cx="614862" cy="508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7516226" y="4545540"/>
            <a:ext cx="139700" cy="393700"/>
          </p:xfrm>
          <a:graphic>
            <a:graphicData uri="http://schemas.openxmlformats.org/presentationml/2006/ole">
              <p:oleObj spid="_x0000_s78851" name="Equation" r:id="rId4" imgW="139700" imgH="393700" progId="Equation.DSMT4">
                <p:embed/>
              </p:oleObj>
            </a:graphicData>
          </a:graphic>
        </p:graphicFrame>
        <p:sp>
          <p:nvSpPr>
            <p:cNvPr id="9" name="Isosceles Triangle 8"/>
            <p:cNvSpPr/>
            <p:nvPr/>
          </p:nvSpPr>
          <p:spPr>
            <a:xfrm flipV="1">
              <a:off x="6584229" y="3758426"/>
              <a:ext cx="559144" cy="468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724548" y="4603137"/>
              <a:ext cx="278507" cy="2785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5" idx="3"/>
              <a:endCxn id="10" idx="2"/>
            </p:cNvCxnSpPr>
            <p:nvPr/>
          </p:nvCxnSpPr>
          <p:spPr>
            <a:xfrm>
              <a:off x="6448436" y="4742390"/>
              <a:ext cx="27611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003055" y="4742389"/>
              <a:ext cx="27611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</p:cNvCxnSpPr>
            <p:nvPr/>
          </p:nvCxnSpPr>
          <p:spPr>
            <a:xfrm rot="5400000">
              <a:off x="6679268" y="4408975"/>
              <a:ext cx="366761" cy="2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>
              <a:off x="6581922" y="5281172"/>
              <a:ext cx="559144" cy="468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rot="5400000" flipH="1" flipV="1">
              <a:off x="6662884" y="5080254"/>
              <a:ext cx="399528" cy="2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899904" y="4742388"/>
              <a:ext cx="91859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86"/>
            <p:cNvGrpSpPr/>
            <p:nvPr/>
          </p:nvGrpSpPr>
          <p:grpSpPr>
            <a:xfrm>
              <a:off x="4999322" y="3758426"/>
              <a:ext cx="830731" cy="1991068"/>
              <a:chOff x="4999322" y="3771906"/>
              <a:chExt cx="830731" cy="1991068"/>
            </a:xfrm>
          </p:grpSpPr>
          <p:sp>
            <p:nvSpPr>
              <p:cNvPr id="44" name="Isosceles Triangle 43"/>
              <p:cNvSpPr/>
              <p:nvPr/>
            </p:nvSpPr>
            <p:spPr>
              <a:xfrm flipV="1">
                <a:off x="5135115" y="3771906"/>
                <a:ext cx="559144" cy="46832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275434" y="4616617"/>
                <a:ext cx="278507" cy="2785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/>
              <p:cNvCxnSpPr>
                <a:endCxn id="45" idx="2"/>
              </p:cNvCxnSpPr>
              <p:nvPr/>
            </p:nvCxnSpPr>
            <p:spPr>
              <a:xfrm>
                <a:off x="4999322" y="4755870"/>
                <a:ext cx="276112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5553941" y="4755869"/>
                <a:ext cx="276112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4" idx="0"/>
              </p:cNvCxnSpPr>
              <p:nvPr/>
            </p:nvCxnSpPr>
            <p:spPr>
              <a:xfrm rot="5400000">
                <a:off x="5230154" y="4422455"/>
                <a:ext cx="366760" cy="23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/>
              <p:cNvSpPr/>
              <p:nvPr/>
            </p:nvSpPr>
            <p:spPr>
              <a:xfrm>
                <a:off x="5132808" y="5294652"/>
                <a:ext cx="559144" cy="46832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stCxn id="49" idx="0"/>
              </p:cNvCxnSpPr>
              <p:nvPr/>
            </p:nvCxnSpPr>
            <p:spPr>
              <a:xfrm rot="5400000" flipH="1" flipV="1">
                <a:off x="5213770" y="5093734"/>
                <a:ext cx="399528" cy="23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 rot="16200000">
              <a:off x="5217455" y="545402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-44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6668877" y="5467927"/>
              <a:ext cx="389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-15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5400000">
              <a:off x="5217455" y="375842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356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6691107" y="377232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25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4485589" y="4509815"/>
              <a:ext cx="559144" cy="468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61805" y="45815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7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4151647" y="4742388"/>
              <a:ext cx="379353" cy="23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64689" y="4565541"/>
              <a:ext cx="272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8401808" y="4487863"/>
            <a:ext cx="406400" cy="203200"/>
          </p:xfrm>
          <a:graphic>
            <a:graphicData uri="http://schemas.openxmlformats.org/presentationml/2006/ole">
              <p:oleObj spid="_x0000_s78852" name="Equation" r:id="rId5" imgW="406400" imgH="203200" progId="Equation.DSMT4">
                <p:embed/>
              </p:oleObj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6492875" y="4492625"/>
            <a:ext cx="177800" cy="203200"/>
          </p:xfrm>
          <a:graphic>
            <a:graphicData uri="http://schemas.openxmlformats.org/presentationml/2006/ole">
              <p:oleObj spid="_x0000_s78853" name="Equation" r:id="rId6" imgW="177800" imgH="203200" progId="Equation.DSMT4">
                <p:embed/>
              </p:oleObj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6868939" y="440204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68939" y="4786392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72755" y="4792753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cxnSp>
          <p:nvCxnSpPr>
            <p:cNvPr id="31" name="Shape 30"/>
            <p:cNvCxnSpPr>
              <a:endCxn id="18" idx="1"/>
            </p:cNvCxnSpPr>
            <p:nvPr/>
          </p:nvCxnSpPr>
          <p:spPr>
            <a:xfrm rot="10800000" flipV="1">
              <a:off x="5412381" y="4742388"/>
              <a:ext cx="2932872" cy="1045064"/>
            </a:xfrm>
            <a:prstGeom prst="bentConnector4">
              <a:avLst>
                <a:gd name="adj1" fmla="val -168"/>
                <a:gd name="adj2" fmla="val 134818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8213987" y="3295314"/>
              <a:ext cx="278507" cy="2785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7767370" y="4158899"/>
              <a:ext cx="1170949" cy="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33"/>
            <p:cNvCxnSpPr>
              <a:endCxn id="20" idx="1"/>
            </p:cNvCxnSpPr>
            <p:nvPr/>
          </p:nvCxnSpPr>
          <p:spPr>
            <a:xfrm rot="10800000" flipV="1">
              <a:off x="5425204" y="3428999"/>
              <a:ext cx="2778266" cy="26017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8173320" y="3110781"/>
              <a:ext cx="366761" cy="2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34299" y="4678861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80736" y="432847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68796" y="4829259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66253" y="3011958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66253" y="3532186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6670329" y="5958575"/>
              <a:ext cx="399528" cy="2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6709366" y="3590879"/>
              <a:ext cx="32376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237102" y="2614563"/>
              <a:ext cx="27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>
          <a:xfrm>
            <a:off x="2735787" y="2539924"/>
            <a:ext cx="4843320" cy="3334760"/>
          </a:xfrm>
          <a:custGeom>
            <a:avLst/>
            <a:gdLst>
              <a:gd name="connsiteX0" fmla="*/ 1940331 w 4843320"/>
              <a:gd name="connsiteY0" fmla="*/ 82465 h 3334760"/>
              <a:gd name="connsiteX1" fmla="*/ 1857860 w 4843320"/>
              <a:gd name="connsiteY1" fmla="*/ 263888 h 3334760"/>
              <a:gd name="connsiteX2" fmla="*/ 1758895 w 4843320"/>
              <a:gd name="connsiteY2" fmla="*/ 486543 h 3334760"/>
              <a:gd name="connsiteX3" fmla="*/ 1602199 w 4843320"/>
              <a:gd name="connsiteY3" fmla="*/ 799911 h 3334760"/>
              <a:gd name="connsiteX4" fmla="*/ 1552717 w 4843320"/>
              <a:gd name="connsiteY4" fmla="*/ 907115 h 3334760"/>
              <a:gd name="connsiteX5" fmla="*/ 1519728 w 4843320"/>
              <a:gd name="connsiteY5" fmla="*/ 973087 h 3334760"/>
              <a:gd name="connsiteX6" fmla="*/ 1470245 w 4843320"/>
              <a:gd name="connsiteY6" fmla="*/ 1030813 h 3334760"/>
              <a:gd name="connsiteX7" fmla="*/ 1181596 w 4843320"/>
              <a:gd name="connsiteY7" fmla="*/ 1162757 h 3334760"/>
              <a:gd name="connsiteX8" fmla="*/ 686768 w 4843320"/>
              <a:gd name="connsiteY8" fmla="*/ 1360673 h 3334760"/>
              <a:gd name="connsiteX9" fmla="*/ 480590 w 4843320"/>
              <a:gd name="connsiteY9" fmla="*/ 1418399 h 3334760"/>
              <a:gd name="connsiteX10" fmla="*/ 307401 w 4843320"/>
              <a:gd name="connsiteY10" fmla="*/ 1476124 h 3334760"/>
              <a:gd name="connsiteX11" fmla="*/ 216682 w 4843320"/>
              <a:gd name="connsiteY11" fmla="*/ 1517357 h 3334760"/>
              <a:gd name="connsiteX12" fmla="*/ 183694 w 4843320"/>
              <a:gd name="connsiteY12" fmla="*/ 1525603 h 3334760"/>
              <a:gd name="connsiteX13" fmla="*/ 117717 w 4843320"/>
              <a:gd name="connsiteY13" fmla="*/ 1591575 h 3334760"/>
              <a:gd name="connsiteX14" fmla="*/ 51740 w 4843320"/>
              <a:gd name="connsiteY14" fmla="*/ 1641054 h 3334760"/>
              <a:gd name="connsiteX15" fmla="*/ 43493 w 4843320"/>
              <a:gd name="connsiteY15" fmla="*/ 2045133 h 3334760"/>
              <a:gd name="connsiteX16" fmla="*/ 2257 w 4843320"/>
              <a:gd name="connsiteY16" fmla="*/ 2292528 h 3334760"/>
              <a:gd name="connsiteX17" fmla="*/ 10504 w 4843320"/>
              <a:gd name="connsiteY17" fmla="*/ 2515184 h 3334760"/>
              <a:gd name="connsiteX18" fmla="*/ 43493 w 4843320"/>
              <a:gd name="connsiteY18" fmla="*/ 2581156 h 3334760"/>
              <a:gd name="connsiteX19" fmla="*/ 51740 w 4843320"/>
              <a:gd name="connsiteY19" fmla="*/ 2630635 h 3334760"/>
              <a:gd name="connsiteX20" fmla="*/ 59987 w 4843320"/>
              <a:gd name="connsiteY20" fmla="*/ 3042960 h 3334760"/>
              <a:gd name="connsiteX21" fmla="*/ 101223 w 4843320"/>
              <a:gd name="connsiteY21" fmla="*/ 3084193 h 3334760"/>
              <a:gd name="connsiteX22" fmla="*/ 134211 w 4843320"/>
              <a:gd name="connsiteY22" fmla="*/ 3059453 h 3334760"/>
              <a:gd name="connsiteX23" fmla="*/ 406366 w 4843320"/>
              <a:gd name="connsiteY23" fmla="*/ 3166658 h 3334760"/>
              <a:gd name="connsiteX24" fmla="*/ 579556 w 4843320"/>
              <a:gd name="connsiteY24" fmla="*/ 3216137 h 3334760"/>
              <a:gd name="connsiteX25" fmla="*/ 728004 w 4843320"/>
              <a:gd name="connsiteY25" fmla="*/ 3240876 h 3334760"/>
              <a:gd name="connsiteX26" fmla="*/ 991912 w 4843320"/>
              <a:gd name="connsiteY26" fmla="*/ 3323341 h 3334760"/>
              <a:gd name="connsiteX27" fmla="*/ 1041395 w 4843320"/>
              <a:gd name="connsiteY27" fmla="*/ 3273862 h 3334760"/>
              <a:gd name="connsiteX28" fmla="*/ 1066136 w 4843320"/>
              <a:gd name="connsiteY28" fmla="*/ 3265616 h 3334760"/>
              <a:gd name="connsiteX29" fmla="*/ 1206337 w 4843320"/>
              <a:gd name="connsiteY29" fmla="*/ 3257369 h 3334760"/>
              <a:gd name="connsiteX30" fmla="*/ 1874354 w 4843320"/>
              <a:gd name="connsiteY30" fmla="*/ 3158411 h 3334760"/>
              <a:gd name="connsiteX31" fmla="*/ 2195992 w 4843320"/>
              <a:gd name="connsiteY31" fmla="*/ 3092439 h 3334760"/>
              <a:gd name="connsiteX32" fmla="*/ 2814527 w 4843320"/>
              <a:gd name="connsiteY32" fmla="*/ 3084193 h 3334760"/>
              <a:gd name="connsiteX33" fmla="*/ 3193894 w 4843320"/>
              <a:gd name="connsiteY33" fmla="*/ 3067700 h 3334760"/>
              <a:gd name="connsiteX34" fmla="*/ 3523779 w 4843320"/>
              <a:gd name="connsiteY34" fmla="*/ 2993481 h 3334760"/>
              <a:gd name="connsiteX35" fmla="*/ 3985618 w 4843320"/>
              <a:gd name="connsiteY35" fmla="*/ 3018221 h 3334760"/>
              <a:gd name="connsiteX36" fmla="*/ 4340245 w 4843320"/>
              <a:gd name="connsiteY36" fmla="*/ 3034714 h 3334760"/>
              <a:gd name="connsiteX37" fmla="*/ 4488693 w 4843320"/>
              <a:gd name="connsiteY37" fmla="*/ 3009974 h 3334760"/>
              <a:gd name="connsiteX38" fmla="*/ 4719613 w 4843320"/>
              <a:gd name="connsiteY38" fmla="*/ 2993481 h 3334760"/>
              <a:gd name="connsiteX39" fmla="*/ 4777343 w 4843320"/>
              <a:gd name="connsiteY39" fmla="*/ 2976988 h 3334760"/>
              <a:gd name="connsiteX40" fmla="*/ 4810331 w 4843320"/>
              <a:gd name="connsiteY40" fmla="*/ 2952249 h 3334760"/>
              <a:gd name="connsiteX41" fmla="*/ 4843320 w 4843320"/>
              <a:gd name="connsiteY41" fmla="*/ 2869784 h 3334760"/>
              <a:gd name="connsiteX42" fmla="*/ 4826825 w 4843320"/>
              <a:gd name="connsiteY42" fmla="*/ 2515184 h 3334760"/>
              <a:gd name="connsiteX43" fmla="*/ 4802084 w 4843320"/>
              <a:gd name="connsiteY43" fmla="*/ 2317268 h 3334760"/>
              <a:gd name="connsiteX44" fmla="*/ 4752601 w 4843320"/>
              <a:gd name="connsiteY44" fmla="*/ 2111105 h 3334760"/>
              <a:gd name="connsiteX45" fmla="*/ 4719613 w 4843320"/>
              <a:gd name="connsiteY45" fmla="*/ 2053379 h 3334760"/>
              <a:gd name="connsiteX46" fmla="*/ 4711366 w 4843320"/>
              <a:gd name="connsiteY46" fmla="*/ 2028640 h 3334760"/>
              <a:gd name="connsiteX47" fmla="*/ 4529929 w 4843320"/>
              <a:gd name="connsiteY47" fmla="*/ 1863710 h 3334760"/>
              <a:gd name="connsiteX48" fmla="*/ 4389728 w 4843320"/>
              <a:gd name="connsiteY48" fmla="*/ 1690533 h 3334760"/>
              <a:gd name="connsiteX49" fmla="*/ 4323751 w 4843320"/>
              <a:gd name="connsiteY49" fmla="*/ 1632808 h 3334760"/>
              <a:gd name="connsiteX50" fmla="*/ 4266021 w 4843320"/>
              <a:gd name="connsiteY50" fmla="*/ 1566836 h 3334760"/>
              <a:gd name="connsiteX51" fmla="*/ 4241279 w 4843320"/>
              <a:gd name="connsiteY51" fmla="*/ 1525603 h 3334760"/>
              <a:gd name="connsiteX52" fmla="*/ 4183549 w 4843320"/>
              <a:gd name="connsiteY52" fmla="*/ 1492617 h 3334760"/>
              <a:gd name="connsiteX53" fmla="*/ 4117572 w 4843320"/>
              <a:gd name="connsiteY53" fmla="*/ 1484371 h 3334760"/>
              <a:gd name="connsiteX54" fmla="*/ 3911394 w 4843320"/>
              <a:gd name="connsiteY54" fmla="*/ 1467878 h 3334760"/>
              <a:gd name="connsiteX55" fmla="*/ 3795935 w 4843320"/>
              <a:gd name="connsiteY55" fmla="*/ 1393659 h 3334760"/>
              <a:gd name="connsiteX56" fmla="*/ 3705216 w 4843320"/>
              <a:gd name="connsiteY56" fmla="*/ 1311194 h 3334760"/>
              <a:gd name="connsiteX57" fmla="*/ 3449555 w 4843320"/>
              <a:gd name="connsiteY57" fmla="*/ 1179250 h 3334760"/>
              <a:gd name="connsiteX58" fmla="*/ 3259871 w 4843320"/>
              <a:gd name="connsiteY58" fmla="*/ 1113278 h 3334760"/>
              <a:gd name="connsiteX59" fmla="*/ 3053693 w 4843320"/>
              <a:gd name="connsiteY59" fmla="*/ 857636 h 3334760"/>
              <a:gd name="connsiteX60" fmla="*/ 2905245 w 4843320"/>
              <a:gd name="connsiteY60" fmla="*/ 593748 h 3334760"/>
              <a:gd name="connsiteX61" fmla="*/ 2864009 w 4843320"/>
              <a:gd name="connsiteY61" fmla="*/ 560762 h 3334760"/>
              <a:gd name="connsiteX62" fmla="*/ 2798032 w 4843320"/>
              <a:gd name="connsiteY62" fmla="*/ 478297 h 3334760"/>
              <a:gd name="connsiteX63" fmla="*/ 2789785 w 4843320"/>
              <a:gd name="connsiteY63" fmla="*/ 412325 h 3334760"/>
              <a:gd name="connsiteX64" fmla="*/ 2732055 w 4843320"/>
              <a:gd name="connsiteY64" fmla="*/ 131944 h 3334760"/>
              <a:gd name="connsiteX65" fmla="*/ 2723808 w 4843320"/>
              <a:gd name="connsiteY65" fmla="*/ 90711 h 3334760"/>
              <a:gd name="connsiteX66" fmla="*/ 2715561 w 4843320"/>
              <a:gd name="connsiteY66" fmla="*/ 41232 h 3334760"/>
              <a:gd name="connsiteX67" fmla="*/ 2682573 w 4843320"/>
              <a:gd name="connsiteY67" fmla="*/ 8246 h 3334760"/>
              <a:gd name="connsiteX68" fmla="*/ 2649584 w 4843320"/>
              <a:gd name="connsiteY68" fmla="*/ 0 h 3334760"/>
              <a:gd name="connsiteX69" fmla="*/ 2344441 w 4843320"/>
              <a:gd name="connsiteY69" fmla="*/ 8246 h 3334760"/>
              <a:gd name="connsiteX70" fmla="*/ 2237228 w 4843320"/>
              <a:gd name="connsiteY70" fmla="*/ 24739 h 3334760"/>
              <a:gd name="connsiteX71" fmla="*/ 2105274 w 4843320"/>
              <a:gd name="connsiteY71" fmla="*/ 32986 h 3334760"/>
              <a:gd name="connsiteX72" fmla="*/ 2072285 w 4843320"/>
              <a:gd name="connsiteY72" fmla="*/ 41232 h 3334760"/>
              <a:gd name="connsiteX73" fmla="*/ 2022803 w 4843320"/>
              <a:gd name="connsiteY73" fmla="*/ 57725 h 3334760"/>
              <a:gd name="connsiteX74" fmla="*/ 1940331 w 4843320"/>
              <a:gd name="connsiteY74" fmla="*/ 82465 h 33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843320" h="3334760">
                <a:moveTo>
                  <a:pt x="1940331" y="82465"/>
                </a:moveTo>
                <a:cubicBezTo>
                  <a:pt x="1912841" y="116826"/>
                  <a:pt x="1944627" y="77352"/>
                  <a:pt x="1857860" y="263888"/>
                </a:cubicBezTo>
                <a:cubicBezTo>
                  <a:pt x="1823605" y="337530"/>
                  <a:pt x="1793860" y="413235"/>
                  <a:pt x="1758895" y="486543"/>
                </a:cubicBezTo>
                <a:cubicBezTo>
                  <a:pt x="1708618" y="591954"/>
                  <a:pt x="1653607" y="695047"/>
                  <a:pt x="1602199" y="799911"/>
                </a:cubicBezTo>
                <a:cubicBezTo>
                  <a:pt x="1584874" y="835250"/>
                  <a:pt x="1569639" y="871581"/>
                  <a:pt x="1552717" y="907115"/>
                </a:cubicBezTo>
                <a:cubicBezTo>
                  <a:pt x="1542146" y="929313"/>
                  <a:pt x="1535730" y="954420"/>
                  <a:pt x="1519728" y="973087"/>
                </a:cubicBezTo>
                <a:cubicBezTo>
                  <a:pt x="1503234" y="992329"/>
                  <a:pt x="1488166" y="1012893"/>
                  <a:pt x="1470245" y="1030813"/>
                </a:cubicBezTo>
                <a:cubicBezTo>
                  <a:pt x="1395166" y="1105888"/>
                  <a:pt x="1266127" y="1124867"/>
                  <a:pt x="1181596" y="1162757"/>
                </a:cubicBezTo>
                <a:cubicBezTo>
                  <a:pt x="945927" y="1268393"/>
                  <a:pt x="935738" y="1280653"/>
                  <a:pt x="686768" y="1360673"/>
                </a:cubicBezTo>
                <a:cubicBezTo>
                  <a:pt x="618822" y="1382511"/>
                  <a:pt x="548621" y="1396830"/>
                  <a:pt x="480590" y="1418399"/>
                </a:cubicBezTo>
                <a:cubicBezTo>
                  <a:pt x="263736" y="1487153"/>
                  <a:pt x="416117" y="1454384"/>
                  <a:pt x="307401" y="1476124"/>
                </a:cubicBezTo>
                <a:cubicBezTo>
                  <a:pt x="274992" y="1492327"/>
                  <a:pt x="252835" y="1504211"/>
                  <a:pt x="216682" y="1517357"/>
                </a:cubicBezTo>
                <a:cubicBezTo>
                  <a:pt x="206030" y="1521230"/>
                  <a:pt x="194690" y="1522854"/>
                  <a:pt x="183694" y="1525603"/>
                </a:cubicBezTo>
                <a:cubicBezTo>
                  <a:pt x="161702" y="1547594"/>
                  <a:pt x="142003" y="1572148"/>
                  <a:pt x="117717" y="1591575"/>
                </a:cubicBezTo>
                <a:cubicBezTo>
                  <a:pt x="68741" y="1630752"/>
                  <a:pt x="91127" y="1614798"/>
                  <a:pt x="51740" y="1641054"/>
                </a:cubicBezTo>
                <a:cubicBezTo>
                  <a:pt x="48991" y="1775747"/>
                  <a:pt x="51405" y="1910644"/>
                  <a:pt x="43493" y="2045133"/>
                </a:cubicBezTo>
                <a:cubicBezTo>
                  <a:pt x="41353" y="2081507"/>
                  <a:pt x="12287" y="2237367"/>
                  <a:pt x="2257" y="2292528"/>
                </a:cubicBezTo>
                <a:cubicBezTo>
                  <a:pt x="5006" y="2366747"/>
                  <a:pt x="0" y="2441661"/>
                  <a:pt x="10504" y="2515184"/>
                </a:cubicBezTo>
                <a:cubicBezTo>
                  <a:pt x="13981" y="2539524"/>
                  <a:pt x="35223" y="2558002"/>
                  <a:pt x="43493" y="2581156"/>
                </a:cubicBezTo>
                <a:cubicBezTo>
                  <a:pt x="49117" y="2596902"/>
                  <a:pt x="48991" y="2614142"/>
                  <a:pt x="51740" y="2630635"/>
                </a:cubicBezTo>
                <a:cubicBezTo>
                  <a:pt x="54489" y="2768077"/>
                  <a:pt x="52361" y="2905703"/>
                  <a:pt x="59987" y="3042960"/>
                </a:cubicBezTo>
                <a:cubicBezTo>
                  <a:pt x="61910" y="3077569"/>
                  <a:pt x="77872" y="3076410"/>
                  <a:pt x="101223" y="3084193"/>
                </a:cubicBezTo>
                <a:cubicBezTo>
                  <a:pt x="112219" y="3075946"/>
                  <a:pt x="121917" y="3065599"/>
                  <a:pt x="134211" y="3059453"/>
                </a:cubicBezTo>
                <a:cubicBezTo>
                  <a:pt x="223264" y="3014930"/>
                  <a:pt x="389873" y="3161946"/>
                  <a:pt x="406366" y="3166658"/>
                </a:cubicBezTo>
                <a:cubicBezTo>
                  <a:pt x="464096" y="3183151"/>
                  <a:pt x="521054" y="3202638"/>
                  <a:pt x="579556" y="3216137"/>
                </a:cubicBezTo>
                <a:cubicBezTo>
                  <a:pt x="628437" y="3227416"/>
                  <a:pt x="678972" y="3230275"/>
                  <a:pt x="728004" y="3240876"/>
                </a:cubicBezTo>
                <a:cubicBezTo>
                  <a:pt x="867721" y="3271083"/>
                  <a:pt x="872576" y="3277447"/>
                  <a:pt x="991912" y="3323341"/>
                </a:cubicBezTo>
                <a:cubicBezTo>
                  <a:pt x="1076500" y="3306426"/>
                  <a:pt x="1000794" y="3334760"/>
                  <a:pt x="1041395" y="3273862"/>
                </a:cubicBezTo>
                <a:cubicBezTo>
                  <a:pt x="1046217" y="3266629"/>
                  <a:pt x="1057486" y="3266481"/>
                  <a:pt x="1066136" y="3265616"/>
                </a:cubicBezTo>
                <a:cubicBezTo>
                  <a:pt x="1112718" y="3260958"/>
                  <a:pt x="1159603" y="3260118"/>
                  <a:pt x="1206337" y="3257369"/>
                </a:cubicBezTo>
                <a:cubicBezTo>
                  <a:pt x="1344425" y="3238102"/>
                  <a:pt x="1727752" y="3186784"/>
                  <a:pt x="1874354" y="3158411"/>
                </a:cubicBezTo>
                <a:cubicBezTo>
                  <a:pt x="2001595" y="3133785"/>
                  <a:pt x="2072803" y="3096545"/>
                  <a:pt x="2195992" y="3092439"/>
                </a:cubicBezTo>
                <a:cubicBezTo>
                  <a:pt x="2402074" y="3085570"/>
                  <a:pt x="2608349" y="3086942"/>
                  <a:pt x="2814527" y="3084193"/>
                </a:cubicBezTo>
                <a:cubicBezTo>
                  <a:pt x="2940983" y="3078695"/>
                  <a:pt x="3068342" y="3083758"/>
                  <a:pt x="3193894" y="3067700"/>
                </a:cubicBezTo>
                <a:cubicBezTo>
                  <a:pt x="3305694" y="3053401"/>
                  <a:pt x="3523779" y="2993481"/>
                  <a:pt x="3523779" y="2993481"/>
                </a:cubicBezTo>
                <a:cubicBezTo>
                  <a:pt x="3735500" y="3008604"/>
                  <a:pt x="3657726" y="3003966"/>
                  <a:pt x="3985618" y="3018221"/>
                </a:cubicBezTo>
                <a:cubicBezTo>
                  <a:pt x="4342645" y="3033742"/>
                  <a:pt x="4080574" y="3018485"/>
                  <a:pt x="4340245" y="3034714"/>
                </a:cubicBezTo>
                <a:cubicBezTo>
                  <a:pt x="4389728" y="3026467"/>
                  <a:pt x="4438822" y="3015394"/>
                  <a:pt x="4488693" y="3009974"/>
                </a:cubicBezTo>
                <a:cubicBezTo>
                  <a:pt x="4565411" y="3001636"/>
                  <a:pt x="4642780" y="3000683"/>
                  <a:pt x="4719613" y="2993481"/>
                </a:cubicBezTo>
                <a:cubicBezTo>
                  <a:pt x="4734024" y="2992130"/>
                  <a:pt x="4762566" y="2981914"/>
                  <a:pt x="4777343" y="2976988"/>
                </a:cubicBezTo>
                <a:cubicBezTo>
                  <a:pt x="4788339" y="2968742"/>
                  <a:pt x="4801892" y="2963098"/>
                  <a:pt x="4810331" y="2952249"/>
                </a:cubicBezTo>
                <a:cubicBezTo>
                  <a:pt x="4832295" y="2924012"/>
                  <a:pt x="4835421" y="2901373"/>
                  <a:pt x="4843320" y="2869784"/>
                </a:cubicBezTo>
                <a:cubicBezTo>
                  <a:pt x="4837822" y="2751584"/>
                  <a:pt x="4833156" y="2633342"/>
                  <a:pt x="4826825" y="2515184"/>
                </a:cubicBezTo>
                <a:cubicBezTo>
                  <a:pt x="4822348" y="2431619"/>
                  <a:pt x="4819736" y="2396696"/>
                  <a:pt x="4802084" y="2317268"/>
                </a:cubicBezTo>
                <a:cubicBezTo>
                  <a:pt x="4786752" y="2248278"/>
                  <a:pt x="4787666" y="2172465"/>
                  <a:pt x="4752601" y="2111105"/>
                </a:cubicBezTo>
                <a:cubicBezTo>
                  <a:pt x="4741605" y="2091863"/>
                  <a:pt x="4729525" y="2073201"/>
                  <a:pt x="4719613" y="2053379"/>
                </a:cubicBezTo>
                <a:cubicBezTo>
                  <a:pt x="4715725" y="2045604"/>
                  <a:pt x="4717827" y="2034455"/>
                  <a:pt x="4711366" y="2028640"/>
                </a:cubicBezTo>
                <a:cubicBezTo>
                  <a:pt x="4514551" y="1851523"/>
                  <a:pt x="4796713" y="2174935"/>
                  <a:pt x="4529929" y="1863710"/>
                </a:cubicBezTo>
                <a:cubicBezTo>
                  <a:pt x="4481592" y="1807320"/>
                  <a:pt x="4445625" y="1739439"/>
                  <a:pt x="4389728" y="1690533"/>
                </a:cubicBezTo>
                <a:cubicBezTo>
                  <a:pt x="4367736" y="1671291"/>
                  <a:pt x="4344415" y="1653470"/>
                  <a:pt x="4323751" y="1632808"/>
                </a:cubicBezTo>
                <a:cubicBezTo>
                  <a:pt x="4303087" y="1612146"/>
                  <a:pt x="4283839" y="1589997"/>
                  <a:pt x="4266021" y="1566836"/>
                </a:cubicBezTo>
                <a:cubicBezTo>
                  <a:pt x="4256248" y="1554131"/>
                  <a:pt x="4251711" y="1537773"/>
                  <a:pt x="4241279" y="1525603"/>
                </a:cubicBezTo>
                <a:cubicBezTo>
                  <a:pt x="4234585" y="1517794"/>
                  <a:pt x="4190329" y="1494312"/>
                  <a:pt x="4183549" y="1492617"/>
                </a:cubicBezTo>
                <a:cubicBezTo>
                  <a:pt x="4162047" y="1487242"/>
                  <a:pt x="4139644" y="1486377"/>
                  <a:pt x="4117572" y="1484371"/>
                </a:cubicBezTo>
                <a:cubicBezTo>
                  <a:pt x="4048910" y="1478130"/>
                  <a:pt x="3980120" y="1473376"/>
                  <a:pt x="3911394" y="1467878"/>
                </a:cubicBezTo>
                <a:cubicBezTo>
                  <a:pt x="3872908" y="1443138"/>
                  <a:pt x="3832362" y="1421342"/>
                  <a:pt x="3795935" y="1393659"/>
                </a:cubicBezTo>
                <a:cubicBezTo>
                  <a:pt x="3763398" y="1368933"/>
                  <a:pt x="3739964" y="1332703"/>
                  <a:pt x="3705216" y="1311194"/>
                </a:cubicBezTo>
                <a:cubicBezTo>
                  <a:pt x="3623674" y="1260719"/>
                  <a:pt x="3538233" y="1215762"/>
                  <a:pt x="3449555" y="1179250"/>
                </a:cubicBezTo>
                <a:cubicBezTo>
                  <a:pt x="3293892" y="1115158"/>
                  <a:pt x="3359207" y="1129832"/>
                  <a:pt x="3259871" y="1113278"/>
                </a:cubicBezTo>
                <a:cubicBezTo>
                  <a:pt x="3163972" y="1031084"/>
                  <a:pt x="3129650" y="1009541"/>
                  <a:pt x="3053693" y="857636"/>
                </a:cubicBezTo>
                <a:cubicBezTo>
                  <a:pt x="3024532" y="799318"/>
                  <a:pt x="2938009" y="619957"/>
                  <a:pt x="2905245" y="593748"/>
                </a:cubicBezTo>
                <a:cubicBezTo>
                  <a:pt x="2891500" y="582753"/>
                  <a:pt x="2875904" y="573737"/>
                  <a:pt x="2864009" y="560762"/>
                </a:cubicBezTo>
                <a:cubicBezTo>
                  <a:pt x="2665539" y="344264"/>
                  <a:pt x="2874788" y="555044"/>
                  <a:pt x="2798032" y="478297"/>
                </a:cubicBezTo>
                <a:cubicBezTo>
                  <a:pt x="2795283" y="456306"/>
                  <a:pt x="2793155" y="434229"/>
                  <a:pt x="2789785" y="412325"/>
                </a:cubicBezTo>
                <a:cubicBezTo>
                  <a:pt x="2749540" y="150751"/>
                  <a:pt x="2796139" y="228056"/>
                  <a:pt x="2732055" y="131944"/>
                </a:cubicBezTo>
                <a:cubicBezTo>
                  <a:pt x="2729306" y="118200"/>
                  <a:pt x="2726315" y="104501"/>
                  <a:pt x="2723808" y="90711"/>
                </a:cubicBezTo>
                <a:cubicBezTo>
                  <a:pt x="2720817" y="74260"/>
                  <a:pt x="2723039" y="56187"/>
                  <a:pt x="2715561" y="41232"/>
                </a:cubicBezTo>
                <a:cubicBezTo>
                  <a:pt x="2708606" y="27324"/>
                  <a:pt x="2695760" y="16487"/>
                  <a:pt x="2682573" y="8246"/>
                </a:cubicBezTo>
                <a:cubicBezTo>
                  <a:pt x="2672961" y="2239"/>
                  <a:pt x="2660580" y="2749"/>
                  <a:pt x="2649584" y="0"/>
                </a:cubicBezTo>
                <a:lnTo>
                  <a:pt x="2344441" y="8246"/>
                </a:lnTo>
                <a:cubicBezTo>
                  <a:pt x="2028236" y="21993"/>
                  <a:pt x="2399412" y="8522"/>
                  <a:pt x="2237228" y="24739"/>
                </a:cubicBezTo>
                <a:cubicBezTo>
                  <a:pt x="2193376" y="29124"/>
                  <a:pt x="2149259" y="30237"/>
                  <a:pt x="2105274" y="32986"/>
                </a:cubicBezTo>
                <a:cubicBezTo>
                  <a:pt x="2094278" y="35735"/>
                  <a:pt x="2083350" y="38773"/>
                  <a:pt x="2072285" y="41232"/>
                </a:cubicBezTo>
                <a:cubicBezTo>
                  <a:pt x="2025952" y="51528"/>
                  <a:pt x="2041319" y="39211"/>
                  <a:pt x="2022803" y="57725"/>
                </a:cubicBezTo>
                <a:cubicBezTo>
                  <a:pt x="1970861" y="83694"/>
                  <a:pt x="1967822" y="48105"/>
                  <a:pt x="1940331" y="824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523996" y="2729799"/>
            <a:ext cx="3768537" cy="607434"/>
            <a:chOff x="3523996" y="2729799"/>
            <a:chExt cx="3768537" cy="6074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4129306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4938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09637" y="415477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570" y="4380760"/>
            <a:ext cx="5571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46180" y="414652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8700" y="4201820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3777" y="4123262"/>
            <a:ext cx="41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0404" y="421572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146412" y="4380760"/>
            <a:ext cx="602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9012" y="4146528"/>
            <a:ext cx="378945" cy="23423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6412" y="4103761"/>
            <a:ext cx="4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4116" y="4117661"/>
            <a:ext cx="5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kT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58339" y="4492719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3254" y="4477231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26695" y="4742535"/>
            <a:ext cx="722317" cy="470672"/>
            <a:chOff x="3026695" y="4478025"/>
            <a:chExt cx="722317" cy="47067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150402" y="4543824"/>
              <a:ext cx="527816" cy="305121"/>
            </a:xfrm>
            <a:custGeom>
              <a:avLst/>
              <a:gdLst>
                <a:gd name="connsiteX0" fmla="*/ 0 w 527816"/>
                <a:gd name="connsiteY0" fmla="*/ 305121 h 305121"/>
                <a:gd name="connsiteX1" fmla="*/ 8247 w 527816"/>
                <a:gd name="connsiteY1" fmla="*/ 255642 h 305121"/>
                <a:gd name="connsiteX2" fmla="*/ 16494 w 527816"/>
                <a:gd name="connsiteY2" fmla="*/ 230903 h 305121"/>
                <a:gd name="connsiteX3" fmla="*/ 24741 w 527816"/>
                <a:gd name="connsiteY3" fmla="*/ 148438 h 305121"/>
                <a:gd name="connsiteX4" fmla="*/ 32988 w 527816"/>
                <a:gd name="connsiteY4" fmla="*/ 115452 h 305121"/>
                <a:gd name="connsiteX5" fmla="*/ 41235 w 527816"/>
                <a:gd name="connsiteY5" fmla="*/ 90712 h 305121"/>
                <a:gd name="connsiteX6" fmla="*/ 82471 w 527816"/>
                <a:gd name="connsiteY6" fmla="*/ 74219 h 305121"/>
                <a:gd name="connsiteX7" fmla="*/ 123707 w 527816"/>
                <a:gd name="connsiteY7" fmla="*/ 41233 h 305121"/>
                <a:gd name="connsiteX8" fmla="*/ 148448 w 527816"/>
                <a:gd name="connsiteY8" fmla="*/ 32986 h 305121"/>
                <a:gd name="connsiteX9" fmla="*/ 214425 w 527816"/>
                <a:gd name="connsiteY9" fmla="*/ 0 h 305121"/>
                <a:gd name="connsiteX10" fmla="*/ 230919 w 527816"/>
                <a:gd name="connsiteY10" fmla="*/ 24740 h 305121"/>
                <a:gd name="connsiteX11" fmla="*/ 247414 w 527816"/>
                <a:gd name="connsiteY11" fmla="*/ 41233 h 305121"/>
                <a:gd name="connsiteX12" fmla="*/ 255661 w 527816"/>
                <a:gd name="connsiteY12" fmla="*/ 65972 h 305121"/>
                <a:gd name="connsiteX13" fmla="*/ 272155 w 527816"/>
                <a:gd name="connsiteY13" fmla="*/ 90712 h 305121"/>
                <a:gd name="connsiteX14" fmla="*/ 321638 w 527816"/>
                <a:gd name="connsiteY14" fmla="*/ 115452 h 305121"/>
                <a:gd name="connsiteX15" fmla="*/ 362873 w 527816"/>
                <a:gd name="connsiteY15" fmla="*/ 82465 h 305121"/>
                <a:gd name="connsiteX16" fmla="*/ 387615 w 527816"/>
                <a:gd name="connsiteY16" fmla="*/ 41233 h 305121"/>
                <a:gd name="connsiteX17" fmla="*/ 527816 w 527816"/>
                <a:gd name="connsiteY17" fmla="*/ 41233 h 3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816" h="305121">
                  <a:moveTo>
                    <a:pt x="0" y="305121"/>
                  </a:moveTo>
                  <a:cubicBezTo>
                    <a:pt x="2749" y="288628"/>
                    <a:pt x="4620" y="271964"/>
                    <a:pt x="8247" y="255642"/>
                  </a:cubicBezTo>
                  <a:cubicBezTo>
                    <a:pt x="10133" y="247157"/>
                    <a:pt x="15172" y="239494"/>
                    <a:pt x="16494" y="230903"/>
                  </a:cubicBezTo>
                  <a:cubicBezTo>
                    <a:pt x="20695" y="203599"/>
                    <a:pt x="20834" y="175786"/>
                    <a:pt x="24741" y="148438"/>
                  </a:cubicBezTo>
                  <a:cubicBezTo>
                    <a:pt x="26344" y="137218"/>
                    <a:pt x="29874" y="126350"/>
                    <a:pt x="32988" y="115452"/>
                  </a:cubicBezTo>
                  <a:cubicBezTo>
                    <a:pt x="35376" y="107094"/>
                    <a:pt x="34557" y="96277"/>
                    <a:pt x="41235" y="90712"/>
                  </a:cubicBezTo>
                  <a:cubicBezTo>
                    <a:pt x="52608" y="81235"/>
                    <a:pt x="69776" y="81835"/>
                    <a:pt x="82471" y="74219"/>
                  </a:cubicBezTo>
                  <a:cubicBezTo>
                    <a:pt x="97565" y="65163"/>
                    <a:pt x="108780" y="50562"/>
                    <a:pt x="123707" y="41233"/>
                  </a:cubicBezTo>
                  <a:cubicBezTo>
                    <a:pt x="131079" y="36626"/>
                    <a:pt x="140534" y="36583"/>
                    <a:pt x="148448" y="32986"/>
                  </a:cubicBezTo>
                  <a:cubicBezTo>
                    <a:pt x="170832" y="22812"/>
                    <a:pt x="214425" y="0"/>
                    <a:pt x="214425" y="0"/>
                  </a:cubicBezTo>
                  <a:cubicBezTo>
                    <a:pt x="219923" y="8247"/>
                    <a:pt x="224727" y="17001"/>
                    <a:pt x="230919" y="24740"/>
                  </a:cubicBezTo>
                  <a:cubicBezTo>
                    <a:pt x="235776" y="30811"/>
                    <a:pt x="243413" y="34566"/>
                    <a:pt x="247414" y="41233"/>
                  </a:cubicBezTo>
                  <a:cubicBezTo>
                    <a:pt x="251887" y="48687"/>
                    <a:pt x="251773" y="58197"/>
                    <a:pt x="255661" y="65972"/>
                  </a:cubicBezTo>
                  <a:cubicBezTo>
                    <a:pt x="260094" y="74837"/>
                    <a:pt x="265146" y="83704"/>
                    <a:pt x="272155" y="90712"/>
                  </a:cubicBezTo>
                  <a:cubicBezTo>
                    <a:pt x="288142" y="106698"/>
                    <a:pt x="301516" y="108745"/>
                    <a:pt x="321638" y="115452"/>
                  </a:cubicBezTo>
                  <a:cubicBezTo>
                    <a:pt x="350173" y="105940"/>
                    <a:pt x="347951" y="112306"/>
                    <a:pt x="362873" y="82465"/>
                  </a:cubicBezTo>
                  <a:cubicBezTo>
                    <a:pt x="367277" y="73658"/>
                    <a:pt x="370611" y="43023"/>
                    <a:pt x="387615" y="41233"/>
                  </a:cubicBezTo>
                  <a:cubicBezTo>
                    <a:pt x="434092" y="36341"/>
                    <a:pt x="481082" y="41233"/>
                    <a:pt x="527816" y="4123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62121" y="5106797"/>
            <a:ext cx="722317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3846502" y="4977077"/>
            <a:ext cx="47067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49916" y="4742535"/>
            <a:ext cx="722317" cy="470672"/>
            <a:chOff x="3026695" y="4478025"/>
            <a:chExt cx="722317" cy="47067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rot="5400000" flipH="1" flipV="1">
            <a:off x="4051197" y="4989695"/>
            <a:ext cx="22424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4112197" y="4970035"/>
            <a:ext cx="280381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204593" y="4966706"/>
            <a:ext cx="273723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4331566" y="5018619"/>
            <a:ext cx="189670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366240" y="4981512"/>
            <a:ext cx="26388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182075" y="5010707"/>
            <a:ext cx="18380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304720" y="5065167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389963" y="5172375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491710" y="5167855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541681" y="5040428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160779" y="4738724"/>
            <a:ext cx="722317" cy="470672"/>
            <a:chOff x="3026695" y="4478025"/>
            <a:chExt cx="722317" cy="470672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rot="5400000" flipH="1" flipV="1">
            <a:off x="6347333" y="4952502"/>
            <a:ext cx="75015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6415583" y="5061356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500826" y="5168564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602573" y="5164044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652544" y="5036617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79702" y="4923785"/>
            <a:ext cx="10015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89820" y="4998800"/>
            <a:ext cx="92133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81953" y="5131537"/>
            <a:ext cx="77794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9747" y="5231296"/>
            <a:ext cx="8817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718913" y="4970249"/>
            <a:ext cx="78795" cy="3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6200000" flipV="1">
            <a:off x="4361803" y="4922179"/>
            <a:ext cx="1171003" cy="4142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75172" y="4543825"/>
            <a:ext cx="2364981" cy="11710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740154" y="4543825"/>
            <a:ext cx="1290780" cy="1171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70185" y="2308443"/>
            <a:ext cx="3768537" cy="689455"/>
            <a:chOff x="2762344" y="2240715"/>
            <a:chExt cx="3768537" cy="689455"/>
          </a:xfrm>
        </p:grpSpPr>
        <p:cxnSp>
          <p:nvCxnSpPr>
            <p:cNvPr id="13" name="Shape 12"/>
            <p:cNvCxnSpPr>
              <a:endCxn id="17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62344" y="2240715"/>
              <a:ext cx="3768537" cy="489084"/>
              <a:chOff x="3523996" y="2729799"/>
              <a:chExt cx="3768537" cy="489084"/>
            </a:xfrm>
          </p:grpSpPr>
          <p:cxnSp>
            <p:nvCxnSpPr>
              <p:cNvPr id="4" name="Shape 3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883096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s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4155" y="2729799"/>
                <a:ext cx="41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239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0287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6035731" y="2811922"/>
              <a:ext cx="177800" cy="355600"/>
            </p:xfrm>
            <a:graphic>
              <a:graphicData uri="http://schemas.openxmlformats.org/presentationml/2006/ole">
                <p:oleObj spid="_x0000_s33794" name="Equation" r:id="rId3" imgW="177800" imgH="355600" progId="Equation.3">
                  <p:embed/>
                </p:oleObj>
              </a:graphicData>
            </a:graphic>
          </p:graphicFrame>
        </p:grpSp>
      </p:grpSp>
      <p:cxnSp>
        <p:nvCxnSpPr>
          <p:cNvPr id="24" name="Straight Arrow Connector 23"/>
          <p:cNvCxnSpPr/>
          <p:nvPr/>
        </p:nvCxnSpPr>
        <p:spPr>
          <a:xfrm>
            <a:off x="1938074" y="5739568"/>
            <a:ext cx="494502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112801" y="5001506"/>
            <a:ext cx="18719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862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2101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6592" y="554665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2933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146196" y="5137785"/>
            <a:ext cx="1195742" cy="78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12674" y="4543825"/>
            <a:ext cx="1218260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6137679" y="4461275"/>
          <a:ext cx="177800" cy="165100"/>
        </p:xfrm>
        <a:graphic>
          <a:graphicData uri="http://schemas.openxmlformats.org/presentationml/2006/ole">
            <p:oleObj spid="_x0000_s33795" name="Equation" r:id="rId4" imgW="177800" imgH="16510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646613" y="5866162"/>
          <a:ext cx="203200" cy="127000"/>
        </p:xfrm>
        <a:graphic>
          <a:graphicData uri="http://schemas.openxmlformats.org/presentationml/2006/ole">
            <p:oleObj spid="_x0000_s33796" name="Equation" r:id="rId5" imgW="203200" imgH="1270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59272" y="5868429"/>
          <a:ext cx="215900" cy="139700"/>
        </p:xfrm>
        <a:graphic>
          <a:graphicData uri="http://schemas.openxmlformats.org/presentationml/2006/ole">
            <p:oleObj spid="_x0000_s33797" name="Equation" r:id="rId6" imgW="215900" imgH="13970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5026429" y="5846446"/>
          <a:ext cx="495300" cy="155575"/>
        </p:xfrm>
        <a:graphic>
          <a:graphicData uri="http://schemas.openxmlformats.org/presentationml/2006/ole">
            <p:oleObj spid="_x0000_s33798" name="Equation" r:id="rId7" imgW="495300" imgH="13970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046290" y="5447611"/>
          <a:ext cx="292100" cy="165100"/>
        </p:xfrm>
        <a:graphic>
          <a:graphicData uri="http://schemas.openxmlformats.org/presentationml/2006/ole">
            <p:oleObj spid="_x0000_s33799" name="Equation" r:id="rId8" imgW="292100" imgH="165100" progId="Equation.3">
              <p:embed/>
            </p:oleObj>
          </a:graphicData>
        </a:graphic>
      </p:graphicFrame>
      <p:sp>
        <p:nvSpPr>
          <p:cNvPr id="52" name="Arc 51"/>
          <p:cNvSpPr/>
          <p:nvPr/>
        </p:nvSpPr>
        <p:spPr>
          <a:xfrm>
            <a:off x="5573734" y="5283957"/>
            <a:ext cx="914400" cy="914400"/>
          </a:xfrm>
          <a:prstGeom prst="arc">
            <a:avLst>
              <a:gd name="adj1" fmla="val 1360963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4728988" y="5275710"/>
            <a:ext cx="914400" cy="914400"/>
          </a:xfrm>
          <a:prstGeom prst="arc">
            <a:avLst>
              <a:gd name="adj1" fmla="val 14957213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2036914" y="5283957"/>
            <a:ext cx="914400" cy="914400"/>
          </a:xfrm>
          <a:prstGeom prst="arc">
            <a:avLst>
              <a:gd name="adj1" fmla="val 1959421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655574" y="5554902"/>
          <a:ext cx="177800" cy="203200"/>
        </p:xfrm>
        <a:graphic>
          <a:graphicData uri="http://schemas.openxmlformats.org/presentationml/2006/ole">
            <p:oleObj spid="_x0000_s33800" name="Equation" r:id="rId9" imgW="177800" imgH="20320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67894" y="5422211"/>
          <a:ext cx="152400" cy="190500"/>
        </p:xfrm>
        <a:graphic>
          <a:graphicData uri="http://schemas.openxmlformats.org/presentationml/2006/ole">
            <p:oleObj spid="_x0000_s33801" name="Equation" r:id="rId10" imgW="152400" imgH="19050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5274079" y="4816706"/>
          <a:ext cx="863600" cy="215900"/>
        </p:xfrm>
        <a:graphic>
          <a:graphicData uri="http://schemas.openxmlformats.org/presentationml/2006/ole">
            <p:oleObj spid="_x0000_s33802" name="Equation" r:id="rId11" imgW="863600" imgH="21590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812674" y="5184775"/>
          <a:ext cx="127000" cy="177800"/>
        </p:xfrm>
        <a:graphic>
          <a:graphicData uri="http://schemas.openxmlformats.org/presentationml/2006/ole">
            <p:oleObj spid="_x0000_s33803" name="Equation" r:id="rId12" imgW="127000" imgH="17780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385499" y="4918075"/>
          <a:ext cx="127000" cy="177800"/>
        </p:xfrm>
        <a:graphic>
          <a:graphicData uri="http://schemas.openxmlformats.org/presentationml/2006/ole">
            <p:oleObj spid="_x0000_s33804" name="Equation" r:id="rId13" imgW="127000" imgH="1778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2375173" y="5997885"/>
            <a:ext cx="2353815" cy="101600"/>
            <a:chOff x="2375173" y="5948403"/>
            <a:chExt cx="2353815" cy="101600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3532165" y="5948403"/>
            <a:ext cx="114300" cy="101600"/>
          </p:xfrm>
          <a:graphic>
            <a:graphicData uri="http://schemas.openxmlformats.org/presentationml/2006/ole">
              <p:oleObj spid="_x0000_s33816" name="Equation" r:id="rId14" imgW="114300" imgH="101600" progId="Equation.3">
                <p:embed/>
              </p:oleObj>
            </a:graphicData>
          </a:graphic>
        </p:graphicFrame>
        <p:cxnSp>
          <p:nvCxnSpPr>
            <p:cNvPr id="66" name="Straight Arrow Connector 65"/>
            <p:cNvCxnSpPr/>
            <p:nvPr/>
          </p:nvCxnSpPr>
          <p:spPr>
            <a:xfrm rot="10800000">
              <a:off x="2375173" y="5998409"/>
              <a:ext cx="101032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39584" y="5996149"/>
              <a:ext cx="989404" cy="6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70185" y="2308443"/>
            <a:ext cx="3820008" cy="689455"/>
            <a:chOff x="2762344" y="2240715"/>
            <a:chExt cx="3820008" cy="689455"/>
          </a:xfrm>
        </p:grpSpPr>
        <p:cxnSp>
          <p:nvCxnSpPr>
            <p:cNvPr id="5" name="Shape 4"/>
            <p:cNvCxnSpPr>
              <a:endCxn id="18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762344" y="2240715"/>
              <a:ext cx="3820008" cy="489084"/>
              <a:chOff x="3523996" y="2729799"/>
              <a:chExt cx="3820008" cy="489084"/>
            </a:xfrm>
          </p:grpSpPr>
          <p:cxnSp>
            <p:nvCxnSpPr>
              <p:cNvPr id="8" name="Shape 7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83096" y="2729799"/>
                <a:ext cx="46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4155" y="2729799"/>
                <a:ext cx="477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23996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0287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648764" y="2391806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25" name="Shape 24"/>
          <p:cNvCxnSpPr>
            <a:endCxn id="38" idx="4"/>
          </p:cNvCxnSpPr>
          <p:nvPr/>
        </p:nvCxnSpPr>
        <p:spPr>
          <a:xfrm rot="10800000" flipV="1">
            <a:off x="1823483" y="4732704"/>
            <a:ext cx="4294681" cy="149357"/>
          </a:xfrm>
          <a:prstGeom prst="bentConnector4">
            <a:avLst>
              <a:gd name="adj1" fmla="val -120"/>
              <a:gd name="adj2" fmla="val 42421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3862" y="4882062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8702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26444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0628" y="4469606"/>
            <a:ext cx="46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C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51143" y="450513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2076" y="4731117"/>
            <a:ext cx="8579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15576" y="449688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88096" y="455217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01687" y="4469606"/>
            <a:ext cx="47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4156" y="4647641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8539" y="4552177"/>
            <a:ext cx="329885" cy="32988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3840" y="4729529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9140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R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5709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1910" y="4568671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59502" y="4754058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6376" y="451982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48896" y="457511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6509" y="449254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88424" y="4727941"/>
            <a:ext cx="312524" cy="47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94425" y="4552177"/>
            <a:ext cx="299531" cy="180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8424" y="44678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240090" y="3283002"/>
            <a:ext cx="2283441" cy="2283441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447445" y="1661671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62845" y="1661671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25747" y="1661671"/>
            <a:ext cx="1245317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862" y="146051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69464" y="1829843"/>
          <a:ext cx="203200" cy="101600"/>
        </p:xfrm>
        <a:graphic>
          <a:graphicData uri="http://schemas.openxmlformats.org/presentationml/2006/ole">
            <p:oleObj spid="_x0000_s35842" name="Equation" r:id="rId4" imgW="203200" imgH="101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4755336" y="1663260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0736" y="1663260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470736" y="1664848"/>
            <a:ext cx="1583438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3971" y="146210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984875" y="1780596"/>
          <a:ext cx="139700" cy="88900"/>
        </p:xfrm>
        <a:graphic>
          <a:graphicData uri="http://schemas.openxmlformats.org/presentationml/2006/ole">
            <p:oleObj spid="_x0000_s35844" name="Equation" r:id="rId5" imgW="139700" imgH="88900" progId="Equation.3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>
            <a:off x="5056061" y="1018925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649661" y="1462100"/>
          <a:ext cx="406400" cy="139700"/>
        </p:xfrm>
        <a:graphic>
          <a:graphicData uri="http://schemas.openxmlformats.org/presentationml/2006/ole">
            <p:oleObj spid="_x0000_s35845" name="Equation" r:id="rId6" imgW="406400" imgH="1397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9880" y="668761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989" y="670350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63223" y="4345116"/>
            <a:ext cx="2737839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3837" y="4423499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" idx="2"/>
          </p:cNvCxnSpPr>
          <p:nvPr/>
        </p:nvCxnSpPr>
        <p:spPr>
          <a:xfrm rot="10800000" flipV="1">
            <a:off x="3719454" y="4421909"/>
            <a:ext cx="1419709" cy="4765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6952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39162" y="3779164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32762" y="4222339"/>
          <a:ext cx="406400" cy="139700"/>
        </p:xfrm>
        <a:graphic>
          <a:graphicData uri="http://schemas.openxmlformats.org/presentationml/2006/ole">
            <p:oleObj spid="_x0000_s35852" name="Equation" r:id="rId7" imgW="406400" imgH="13970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72141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0412" y="422741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598040" y="4235450"/>
          <a:ext cx="304800" cy="139700"/>
        </p:xfrm>
        <a:graphic>
          <a:graphicData uri="http://schemas.openxmlformats.org/presentationml/2006/ole">
            <p:oleObj spid="_x0000_s35853" name="Equation" r:id="rId8" imgW="304800" imgH="1397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414</Words>
  <Application>Microsoft Macintosh PowerPoint</Application>
  <PresentationFormat>On-screen Show (4:3)</PresentationFormat>
  <Paragraphs>190</Paragraphs>
  <Slides>22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Forward Rectangular</vt:lpstr>
      <vt:lpstr>Backward Rectangular</vt:lpstr>
      <vt:lpstr>Trapezoidal (Tustin)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19</cp:revision>
  <cp:lastPrinted>2010-02-08T16:45:41Z</cp:lastPrinted>
  <dcterms:created xsi:type="dcterms:W3CDTF">2010-02-11T13:11:30Z</dcterms:created>
  <dcterms:modified xsi:type="dcterms:W3CDTF">2010-02-11T13:28:06Z</dcterms:modified>
</cp:coreProperties>
</file>