
<file path=[Content_Types].xml><?xml version="1.0" encoding="utf-8"?>
<Types xmlns="http://schemas.openxmlformats.org/package/2006/content-types">
  <Override PartName="/ppt/embeddings/oleObject5.bin" ContentType="application/vnd.openxmlformats-officedocument.oleObject"/>
  <Override PartName="/ppt/embeddings/oleObject11.bin" ContentType="application/vnd.openxmlformats-officedocument.oleObject"/>
  <Override PartName="/ppt/embeddings/oleObject18.bin" ContentType="application/vnd.openxmlformats-officedocument.oleObject"/>
  <Override PartName="/ppt/slideLayouts/slideLayout1.xml" ContentType="application/vnd.openxmlformats-officedocument.presentationml.slideLayout+xml"/>
  <Override PartName="/ppt/embeddings/oleObject23.bin" ContentType="application/vnd.openxmlformats-officedocument.oleObject"/>
  <Default Extension="rels" ContentType="application/vnd.openxmlformats-package.relationships+xml"/>
  <Default Extension="jpeg" ContentType="image/jpeg"/>
  <Default Extension="xml" ContentType="application/xml"/>
  <Override PartName="/ppt/embeddings/oleObject3.bin" ContentType="application/vnd.openxmlformats-officedocument.oleObject"/>
  <Override PartName="/ppt/embeddings/oleObject16.bin" ContentType="application/vnd.openxmlformats-officedocument.oleObject"/>
  <Override PartName="/ppt/embeddings/oleObject21.bin" ContentType="application/vnd.openxmlformats-officedocument.oleObject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embeddings/oleObject1.bin" ContentType="application/vnd.openxmlformats-officedocument.oleObject"/>
  <Override PartName="/ppt/embeddings/oleObject14.bin" ContentType="application/vnd.openxmlformats-officedocument.oleObject"/>
  <Override PartName="/ppt/slideLayouts/slideLayout6.xml" ContentType="application/vnd.openxmlformats-officedocument.presentationml.slideLayout+xml"/>
  <Override PartName="/ppt/embeddings/oleObject8.bin" ContentType="application/vnd.openxmlformats-officedocument.oleObject"/>
  <Default Extension="pict" ContentType="image/pict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ppt/embeddings/oleObject6.bin" ContentType="application/vnd.openxmlformats-officedocument.oleObject"/>
  <Override PartName="/ppt/embeddings/oleObject12.bin" ContentType="application/vnd.openxmlformats-officedocument.oleObject"/>
  <Override PartName="/ppt/embeddings/oleObject19.bin" ContentType="application/vnd.openxmlformats-officedocument.oleObject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embeddings/oleObject24.bin" ContentType="application/vnd.openxmlformats-officedocument.oleObject"/>
  <Override PartName="/docProps/app.xml" ContentType="application/vnd.openxmlformats-officedocument.extended-properties+xml"/>
  <Override PartName="/ppt/embeddings/oleObject10.bin" ContentType="application/vnd.openxmlformats-officedocument.oleObject"/>
  <Override PartName="/ppt/embeddings/oleObject4.bin" ContentType="application/vnd.openxmlformats-officedocument.oleObject"/>
  <Default Extension="bin" ContentType="application/vnd.openxmlformats-officedocument.presentationml.printerSettings"/>
  <Override PartName="/ppt/embeddings/oleObject17.bin" ContentType="application/vnd.openxmlformats-officedocument.oleObject"/>
  <Override PartName="/ppt/embeddings/oleObject22.bin" ContentType="application/vnd.openxmlformats-officedocument.oleObject"/>
  <Override PartName="/ppt/embeddings/oleObject2.bin" ContentType="application/vnd.openxmlformats-officedocument.oleObjec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embeddings/oleObject15.bin" ContentType="application/vnd.openxmlformats-officedocument.oleObject"/>
  <Override PartName="/ppt/embeddings/oleObject20.bin" ContentType="application/vnd.openxmlformats-officedocument.oleObject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embeddings/oleObject13.bin" ContentType="application/vnd.openxmlformats-officedocument.oleObject"/>
  <Override PartName="/ppt/embeddings/oleObject9.bin" ContentType="application/vnd.openxmlformats-officedocument.oleObject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7.bin" ContentType="application/vnd.openxmlformats-officedocument.oleObject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embeddings/oleObject25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ict"/><Relationship Id="rId4" Type="http://schemas.openxmlformats.org/officeDocument/2006/relationships/image" Target="../media/image4.pict"/><Relationship Id="rId5" Type="http://schemas.openxmlformats.org/officeDocument/2006/relationships/image" Target="../media/image5.pict"/><Relationship Id="rId6" Type="http://schemas.openxmlformats.org/officeDocument/2006/relationships/image" Target="../media/image6.pict"/><Relationship Id="rId7" Type="http://schemas.openxmlformats.org/officeDocument/2006/relationships/image" Target="../media/image7.pict"/><Relationship Id="rId8" Type="http://schemas.openxmlformats.org/officeDocument/2006/relationships/image" Target="../media/image8.pict"/><Relationship Id="rId9" Type="http://schemas.openxmlformats.org/officeDocument/2006/relationships/image" Target="../media/image9.pict"/><Relationship Id="rId10" Type="http://schemas.openxmlformats.org/officeDocument/2006/relationships/image" Target="../media/image10.pict"/><Relationship Id="rId11" Type="http://schemas.openxmlformats.org/officeDocument/2006/relationships/image" Target="../media/image11.pict"/><Relationship Id="rId1" Type="http://schemas.openxmlformats.org/officeDocument/2006/relationships/image" Target="../media/image1.pict"/><Relationship Id="rId2" Type="http://schemas.openxmlformats.org/officeDocument/2006/relationships/image" Target="../media/image2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B31C-747F-5B49-9FFA-72C1BAFA6F07}" type="datetimeFigureOut">
              <a:rPr lang="en-US" smtClean="0"/>
              <a:pPr/>
              <a:t>2/14/10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69D-6EB2-6848-B7C9-0E9CE8F85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B31C-747F-5B49-9FFA-72C1BAFA6F07}" type="datetimeFigureOut">
              <a:rPr lang="en-US" smtClean="0"/>
              <a:pPr/>
              <a:t>2/14/10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69D-6EB2-6848-B7C9-0E9CE8F85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B31C-747F-5B49-9FFA-72C1BAFA6F07}" type="datetimeFigureOut">
              <a:rPr lang="en-US" smtClean="0"/>
              <a:pPr/>
              <a:t>2/14/10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69D-6EB2-6848-B7C9-0E9CE8F85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B31C-747F-5B49-9FFA-72C1BAFA6F07}" type="datetimeFigureOut">
              <a:rPr lang="en-US" smtClean="0"/>
              <a:pPr/>
              <a:t>2/14/10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69D-6EB2-6848-B7C9-0E9CE8F85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B31C-747F-5B49-9FFA-72C1BAFA6F07}" type="datetimeFigureOut">
              <a:rPr lang="en-US" smtClean="0"/>
              <a:pPr/>
              <a:t>2/14/10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69D-6EB2-6848-B7C9-0E9CE8F85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B31C-747F-5B49-9FFA-72C1BAFA6F07}" type="datetimeFigureOut">
              <a:rPr lang="en-US" smtClean="0"/>
              <a:pPr/>
              <a:t>2/14/10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69D-6EB2-6848-B7C9-0E9CE8F85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B31C-747F-5B49-9FFA-72C1BAFA6F07}" type="datetimeFigureOut">
              <a:rPr lang="en-US" smtClean="0"/>
              <a:pPr/>
              <a:t>2/14/10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69D-6EB2-6848-B7C9-0E9CE8F85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B31C-747F-5B49-9FFA-72C1BAFA6F07}" type="datetimeFigureOut">
              <a:rPr lang="en-US" smtClean="0"/>
              <a:pPr/>
              <a:t>2/14/10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69D-6EB2-6848-B7C9-0E9CE8F85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B31C-747F-5B49-9FFA-72C1BAFA6F07}" type="datetimeFigureOut">
              <a:rPr lang="en-US" smtClean="0"/>
              <a:pPr/>
              <a:t>2/14/10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69D-6EB2-6848-B7C9-0E9CE8F85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B31C-747F-5B49-9FFA-72C1BAFA6F07}" type="datetimeFigureOut">
              <a:rPr lang="en-US" smtClean="0"/>
              <a:pPr/>
              <a:t>2/14/10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69D-6EB2-6848-B7C9-0E9CE8F85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B31C-747F-5B49-9FFA-72C1BAFA6F07}" type="datetimeFigureOut">
              <a:rPr lang="en-US" smtClean="0"/>
              <a:pPr/>
              <a:t>2/14/10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69D-6EB2-6848-B7C9-0E9CE8F85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B31C-747F-5B49-9FFA-72C1BAFA6F07}" type="datetimeFigureOut">
              <a:rPr lang="en-US" smtClean="0"/>
              <a:pPr/>
              <a:t>2/14/10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3D69D-6EB2-6848-B7C9-0E9CE8F85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20" Type="http://schemas.openxmlformats.org/officeDocument/2006/relationships/oleObject" Target="../embeddings/oleObject18.bin"/><Relationship Id="rId21" Type="http://schemas.openxmlformats.org/officeDocument/2006/relationships/oleObject" Target="../embeddings/oleObject19.bin"/><Relationship Id="rId22" Type="http://schemas.openxmlformats.org/officeDocument/2006/relationships/oleObject" Target="../embeddings/oleObject20.bin"/><Relationship Id="rId23" Type="http://schemas.openxmlformats.org/officeDocument/2006/relationships/oleObject" Target="../embeddings/oleObject21.bin"/><Relationship Id="rId24" Type="http://schemas.openxmlformats.org/officeDocument/2006/relationships/oleObject" Target="../embeddings/oleObject22.bin"/><Relationship Id="rId25" Type="http://schemas.openxmlformats.org/officeDocument/2006/relationships/oleObject" Target="../embeddings/oleObject23.bin"/><Relationship Id="rId26" Type="http://schemas.openxmlformats.org/officeDocument/2006/relationships/oleObject" Target="../embeddings/oleObject24.bin"/><Relationship Id="rId27" Type="http://schemas.openxmlformats.org/officeDocument/2006/relationships/oleObject" Target="../embeddings/oleObject25.bin"/><Relationship Id="rId10" Type="http://schemas.openxmlformats.org/officeDocument/2006/relationships/oleObject" Target="../embeddings/oleObject8.bin"/><Relationship Id="rId11" Type="http://schemas.openxmlformats.org/officeDocument/2006/relationships/oleObject" Target="../embeddings/oleObject9.bin"/><Relationship Id="rId12" Type="http://schemas.openxmlformats.org/officeDocument/2006/relationships/oleObject" Target="../embeddings/oleObject10.bin"/><Relationship Id="rId13" Type="http://schemas.openxmlformats.org/officeDocument/2006/relationships/oleObject" Target="../embeddings/oleObject11.bin"/><Relationship Id="rId14" Type="http://schemas.openxmlformats.org/officeDocument/2006/relationships/oleObject" Target="../embeddings/oleObject12.bin"/><Relationship Id="rId15" Type="http://schemas.openxmlformats.org/officeDocument/2006/relationships/oleObject" Target="../embeddings/oleObject13.bin"/><Relationship Id="rId16" Type="http://schemas.openxmlformats.org/officeDocument/2006/relationships/oleObject" Target="../embeddings/oleObject14.bin"/><Relationship Id="rId17" Type="http://schemas.openxmlformats.org/officeDocument/2006/relationships/oleObject" Target="../embeddings/oleObject15.bin"/><Relationship Id="rId18" Type="http://schemas.openxmlformats.org/officeDocument/2006/relationships/oleObject" Target="../embeddings/oleObject16.bin"/><Relationship Id="rId19" Type="http://schemas.openxmlformats.org/officeDocument/2006/relationships/oleObject" Target="../embeddings/oleObject17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8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6014975" y="2330469"/>
            <a:ext cx="808218" cy="55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014975" y="1149922"/>
            <a:ext cx="808218" cy="55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55285" y="2197914"/>
            <a:ext cx="3873865" cy="1507344"/>
            <a:chOff x="755285" y="2197914"/>
            <a:chExt cx="3873865" cy="1507344"/>
          </a:xfrm>
        </p:grpSpPr>
        <p:sp>
          <p:nvSpPr>
            <p:cNvPr id="4" name="Rectangle 3"/>
            <p:cNvSpPr/>
            <p:nvPr/>
          </p:nvSpPr>
          <p:spPr>
            <a:xfrm>
              <a:off x="2408161" y="2226556"/>
              <a:ext cx="808218" cy="5525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2655417" y="2407980"/>
            <a:ext cx="330200" cy="190500"/>
          </p:xfrm>
          <a:graphic>
            <a:graphicData uri="http://schemas.openxmlformats.org/presentationml/2006/ole">
              <p:oleObj spid="_x0000_s3074" name="Equation" r:id="rId3" imgW="330200" imgH="190500" progId="Equation.DSMT4">
                <p:embed/>
              </p:oleObj>
            </a:graphicData>
          </a:graphic>
        </p:graphicFrame>
        <p:sp>
          <p:nvSpPr>
            <p:cNvPr id="6" name="Rectangle 5"/>
            <p:cNvSpPr/>
            <p:nvPr/>
          </p:nvSpPr>
          <p:spPr>
            <a:xfrm>
              <a:off x="2408161" y="3152742"/>
              <a:ext cx="808218" cy="5525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643188" y="3333750"/>
            <a:ext cx="355600" cy="190500"/>
          </p:xfrm>
          <a:graphic>
            <a:graphicData uri="http://schemas.openxmlformats.org/presentationml/2006/ole">
              <p:oleObj spid="_x0000_s3075" name="Equation" r:id="rId4" imgW="355600" imgH="190500" progId="Equation.DSMT4">
                <p:embed/>
              </p:oleObj>
            </a:graphicData>
          </a:graphic>
        </p:graphicFrame>
        <p:sp>
          <p:nvSpPr>
            <p:cNvPr id="8" name="Oval 7"/>
            <p:cNvSpPr/>
            <p:nvPr/>
          </p:nvSpPr>
          <p:spPr>
            <a:xfrm>
              <a:off x="1484482" y="2346546"/>
              <a:ext cx="312536" cy="3125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6"/>
              <a:endCxn id="4" idx="1"/>
            </p:cNvCxnSpPr>
            <p:nvPr/>
          </p:nvCxnSpPr>
          <p:spPr>
            <a:xfrm>
              <a:off x="1797018" y="2502814"/>
              <a:ext cx="611143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73339" y="2504402"/>
              <a:ext cx="611143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216379" y="2507578"/>
              <a:ext cx="1022643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endCxn id="6" idx="3"/>
            </p:cNvCxnSpPr>
            <p:nvPr/>
          </p:nvCxnSpPr>
          <p:spPr>
            <a:xfrm rot="5400000">
              <a:off x="2996576" y="2722617"/>
              <a:ext cx="926186" cy="486580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6" idx="1"/>
              <a:endCxn id="8" idx="4"/>
            </p:cNvCxnSpPr>
            <p:nvPr/>
          </p:nvCxnSpPr>
          <p:spPr>
            <a:xfrm rot="10800000">
              <a:off x="1640751" y="2659082"/>
              <a:ext cx="767411" cy="769918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3921522" y="2284413"/>
            <a:ext cx="317500" cy="190500"/>
          </p:xfrm>
          <a:graphic>
            <a:graphicData uri="http://schemas.openxmlformats.org/presentationml/2006/ole">
              <p:oleObj spid="_x0000_s3076" name="Equation" r:id="rId5" imgW="317500" imgH="190500" progId="Equation.DSMT4">
                <p:embed/>
              </p:oleObj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1906588" y="2284413"/>
            <a:ext cx="330200" cy="190500"/>
          </p:xfrm>
          <a:graphic>
            <a:graphicData uri="http://schemas.openxmlformats.org/presentationml/2006/ole">
              <p:oleObj spid="_x0000_s3077" name="Equation" r:id="rId6" imgW="330200" imgH="190500" progId="Equation.DSMT4">
                <p:embed/>
              </p:oleObj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755285" y="2284413"/>
            <a:ext cx="558800" cy="190500"/>
          </p:xfrm>
          <a:graphic>
            <a:graphicData uri="http://schemas.openxmlformats.org/presentationml/2006/ole">
              <p:oleObj spid="_x0000_s3078" name="Equation" r:id="rId7" imgW="558800" imgH="190500" progId="Equation.DSMT4">
                <p:embed/>
              </p:oleObj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1314085" y="219791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86665" y="256549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4514850" y="3346450"/>
            <a:ext cx="114300" cy="165100"/>
          </p:xfrm>
          <a:graphic>
            <a:graphicData uri="http://schemas.openxmlformats.org/presentationml/2006/ole">
              <p:oleObj spid="_x0000_s3079" name="Equation" r:id="rId8" imgW="114300" imgH="165100" progId="Equation.DSMT4">
                <p:embed/>
              </p:oleObj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1797018" y="2842491"/>
            <a:ext cx="1155700" cy="190500"/>
          </p:xfrm>
          <a:graphic>
            <a:graphicData uri="http://schemas.openxmlformats.org/presentationml/2006/ole">
              <p:oleObj spid="_x0000_s3080" name="Equation" r:id="rId9" imgW="1155700" imgH="190500" progId="Equation.DSMT4">
                <p:embed/>
              </p:oleObj>
            </a:graphicData>
          </a:graphic>
        </p:graphicFrame>
      </p:grpSp>
      <p:sp>
        <p:nvSpPr>
          <p:cNvPr id="28" name="Rectangle 27"/>
          <p:cNvSpPr/>
          <p:nvPr/>
        </p:nvSpPr>
        <p:spPr>
          <a:xfrm>
            <a:off x="3908286" y="4547851"/>
            <a:ext cx="808218" cy="55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4155542" y="4729275"/>
          <a:ext cx="330200" cy="190500"/>
        </p:xfrm>
        <a:graphic>
          <a:graphicData uri="http://schemas.openxmlformats.org/presentationml/2006/ole">
            <p:oleObj spid="_x0000_s3088" name="Equation" r:id="rId10" imgW="330200" imgH="190500" progId="Equation.DSMT4">
              <p:embed/>
            </p:oleObj>
          </a:graphicData>
        </a:graphic>
      </p:graphicFrame>
      <p:sp>
        <p:nvSpPr>
          <p:cNvPr id="30" name="Rectangle 29"/>
          <p:cNvSpPr/>
          <p:nvPr/>
        </p:nvSpPr>
        <p:spPr>
          <a:xfrm>
            <a:off x="3908286" y="5474037"/>
            <a:ext cx="808218" cy="55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4143313" y="5655045"/>
          <a:ext cx="355600" cy="190500"/>
        </p:xfrm>
        <a:graphic>
          <a:graphicData uri="http://schemas.openxmlformats.org/presentationml/2006/ole">
            <p:oleObj spid="_x0000_s3089" name="Equation" r:id="rId11" imgW="355600" imgH="190500" progId="Equation.DSMT4">
              <p:embed/>
            </p:oleObj>
          </a:graphicData>
        </a:graphic>
      </p:graphicFrame>
      <p:sp>
        <p:nvSpPr>
          <p:cNvPr id="32" name="Oval 31"/>
          <p:cNvSpPr/>
          <p:nvPr/>
        </p:nvSpPr>
        <p:spPr>
          <a:xfrm>
            <a:off x="2984607" y="4667841"/>
            <a:ext cx="312536" cy="3125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2" idx="6"/>
            <a:endCxn id="28" idx="1"/>
          </p:cNvCxnSpPr>
          <p:nvPr/>
        </p:nvCxnSpPr>
        <p:spPr>
          <a:xfrm>
            <a:off x="3297143" y="4824109"/>
            <a:ext cx="611143" cy="15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373464" y="4825697"/>
            <a:ext cx="611143" cy="15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16504" y="4828873"/>
            <a:ext cx="1022643" cy="15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endCxn id="30" idx="3"/>
          </p:cNvCxnSpPr>
          <p:nvPr/>
        </p:nvCxnSpPr>
        <p:spPr>
          <a:xfrm rot="5400000">
            <a:off x="4496701" y="5043912"/>
            <a:ext cx="926186" cy="48658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30" idx="1"/>
            <a:endCxn id="32" idx="4"/>
          </p:cNvCxnSpPr>
          <p:nvPr/>
        </p:nvCxnSpPr>
        <p:spPr>
          <a:xfrm rot="10800000">
            <a:off x="3140876" y="4980377"/>
            <a:ext cx="767411" cy="76991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5421647" y="4605708"/>
          <a:ext cx="317500" cy="190500"/>
        </p:xfrm>
        <a:graphic>
          <a:graphicData uri="http://schemas.openxmlformats.org/presentationml/2006/ole">
            <p:oleObj spid="_x0000_s3090" name="Equation" r:id="rId12" imgW="317500" imgH="190500" progId="Equation.DSMT4">
              <p:embed/>
            </p:oleObj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/>
        </p:nvGraphicFramePr>
        <p:xfrm>
          <a:off x="3406713" y="4605708"/>
          <a:ext cx="330200" cy="190500"/>
        </p:xfrm>
        <a:graphic>
          <a:graphicData uri="http://schemas.openxmlformats.org/presentationml/2006/ole">
            <p:oleObj spid="_x0000_s3091" name="Equation" r:id="rId13" imgW="330200" imgH="190500" progId="Equation.DSMT4">
              <p:embed/>
            </p:oleObj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/>
        </p:nvGraphicFramePr>
        <p:xfrm>
          <a:off x="1014993" y="4538070"/>
          <a:ext cx="317500" cy="190500"/>
        </p:xfrm>
        <a:graphic>
          <a:graphicData uri="http://schemas.openxmlformats.org/presentationml/2006/ole">
            <p:oleObj spid="_x0000_s3092" name="Equation" r:id="rId14" imgW="317500" imgH="190500" progId="Equation.DSMT4">
              <p:embed/>
            </p:oleObj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814210" y="451920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86790" y="488678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6014975" y="5667745"/>
          <a:ext cx="114300" cy="165100"/>
        </p:xfrm>
        <a:graphic>
          <a:graphicData uri="http://schemas.openxmlformats.org/presentationml/2006/ole">
            <p:oleObj spid="_x0000_s3093" name="Equation" r:id="rId15" imgW="114300" imgH="165100" progId="Equation.DSMT4">
              <p:embed/>
            </p:oleObj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3171547" y="5188286"/>
          <a:ext cx="1752600" cy="190500"/>
        </p:xfrm>
        <a:graphic>
          <a:graphicData uri="http://schemas.openxmlformats.org/presentationml/2006/ole">
            <p:oleObj spid="_x0000_s3094" name="Equation" r:id="rId16" imgW="1752600" imgH="190500" progId="Equation.DSMT4">
              <p:embed/>
            </p:oleObj>
          </a:graphicData>
        </a:graphic>
      </p:graphicFrame>
      <p:sp>
        <p:nvSpPr>
          <p:cNvPr id="45" name="Rectangle 44"/>
          <p:cNvSpPr/>
          <p:nvPr/>
        </p:nvSpPr>
        <p:spPr>
          <a:xfrm>
            <a:off x="1565246" y="4547851"/>
            <a:ext cx="808218" cy="55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1818847" y="4728570"/>
          <a:ext cx="317500" cy="190500"/>
        </p:xfrm>
        <a:graphic>
          <a:graphicData uri="http://schemas.openxmlformats.org/presentationml/2006/ole">
            <p:oleObj spid="_x0000_s3095" name="Equation" r:id="rId17" imgW="317500" imgH="190500" progId="Equation.DSMT4">
              <p:embed/>
            </p:oleObj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951707" y="4822521"/>
            <a:ext cx="611143" cy="15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2" name="Text Box 50"/>
          <p:cNvSpPr txBox="1">
            <a:spLocks noChangeArrowheads="1"/>
          </p:cNvSpPr>
          <p:nvPr/>
        </p:nvSpPr>
        <p:spPr bwMode="auto">
          <a:xfrm>
            <a:off x="7555352" y="2613462"/>
            <a:ext cx="356202" cy="35618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−</a:t>
            </a:r>
            <a:endParaRPr kumimoji="0" lang="en-GB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123" name="Text Box 51"/>
          <p:cNvSpPr txBox="1">
            <a:spLocks noChangeArrowheads="1"/>
          </p:cNvSpPr>
          <p:nvPr/>
        </p:nvSpPr>
        <p:spPr bwMode="auto">
          <a:xfrm>
            <a:off x="7555352" y="2138549"/>
            <a:ext cx="356202" cy="35618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+</a:t>
            </a:r>
          </a:p>
        </p:txBody>
      </p:sp>
      <p:sp>
        <p:nvSpPr>
          <p:cNvPr id="3129" name="Oval 57"/>
          <p:cNvSpPr>
            <a:spLocks noChangeArrowheads="1"/>
          </p:cNvSpPr>
          <p:nvPr/>
        </p:nvSpPr>
        <p:spPr bwMode="auto">
          <a:xfrm>
            <a:off x="7436618" y="2494734"/>
            <a:ext cx="237468" cy="23745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0" name="Line 58"/>
          <p:cNvSpPr>
            <a:spLocks noChangeShapeType="1"/>
          </p:cNvSpPr>
          <p:nvPr/>
        </p:nvSpPr>
        <p:spPr bwMode="auto">
          <a:xfrm>
            <a:off x="6823193" y="1426180"/>
            <a:ext cx="120709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1" name="Line 59"/>
          <p:cNvSpPr>
            <a:spLocks noChangeShapeType="1"/>
          </p:cNvSpPr>
          <p:nvPr/>
        </p:nvSpPr>
        <p:spPr bwMode="auto">
          <a:xfrm>
            <a:off x="7555352" y="1426180"/>
            <a:ext cx="0" cy="10685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2" name="Line 60"/>
          <p:cNvSpPr>
            <a:spLocks noChangeShapeType="1"/>
          </p:cNvSpPr>
          <p:nvPr/>
        </p:nvSpPr>
        <p:spPr bwMode="auto">
          <a:xfrm flipH="1">
            <a:off x="7674086" y="2613462"/>
            <a:ext cx="35620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3" name="Line 61"/>
          <p:cNvSpPr>
            <a:spLocks noChangeShapeType="1"/>
          </p:cNvSpPr>
          <p:nvPr/>
        </p:nvSpPr>
        <p:spPr bwMode="auto">
          <a:xfrm flipH="1">
            <a:off x="6823193" y="2613461"/>
            <a:ext cx="613424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4" name="Line 62"/>
          <p:cNvSpPr>
            <a:spLocks noChangeShapeType="1"/>
          </p:cNvSpPr>
          <p:nvPr/>
        </p:nvSpPr>
        <p:spPr bwMode="auto">
          <a:xfrm flipH="1" flipV="1">
            <a:off x="5180668" y="2598480"/>
            <a:ext cx="83430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5" name="Line 63"/>
          <p:cNvSpPr>
            <a:spLocks noChangeShapeType="1"/>
          </p:cNvSpPr>
          <p:nvPr/>
        </p:nvSpPr>
        <p:spPr bwMode="auto">
          <a:xfrm flipV="1">
            <a:off x="5180670" y="1426180"/>
            <a:ext cx="0" cy="118728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6" name="Line 64"/>
          <p:cNvSpPr>
            <a:spLocks noChangeShapeType="1"/>
          </p:cNvSpPr>
          <p:nvPr/>
        </p:nvSpPr>
        <p:spPr bwMode="auto">
          <a:xfrm>
            <a:off x="5180669" y="1426180"/>
            <a:ext cx="8343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" name="Object 65"/>
          <p:cNvGraphicFramePr>
            <a:graphicFrameLocks noChangeAspect="1"/>
          </p:cNvGraphicFramePr>
          <p:nvPr/>
        </p:nvGraphicFramePr>
        <p:xfrm>
          <a:off x="8109006" y="2518212"/>
          <a:ext cx="317500" cy="190500"/>
        </p:xfrm>
        <a:graphic>
          <a:graphicData uri="http://schemas.openxmlformats.org/presentationml/2006/ole">
            <p:oleObj spid="_x0000_s3137" name="Equation" r:id="rId18" imgW="317500" imgH="190500" progId="Equation.DSMT4">
              <p:embed/>
            </p:oleObj>
          </a:graphicData>
        </a:graphic>
      </p:graphicFrame>
      <p:graphicFrame>
        <p:nvGraphicFramePr>
          <p:cNvPr id="67" name="Object 66"/>
          <p:cNvGraphicFramePr>
            <a:graphicFrameLocks noChangeAspect="1"/>
          </p:cNvGraphicFramePr>
          <p:nvPr/>
        </p:nvGraphicFramePr>
        <p:xfrm>
          <a:off x="8109006" y="1330930"/>
          <a:ext cx="317500" cy="190500"/>
        </p:xfrm>
        <a:graphic>
          <a:graphicData uri="http://schemas.openxmlformats.org/presentationml/2006/ole">
            <p:oleObj spid="_x0000_s3138" name="Equation" r:id="rId19" imgW="317500" imgH="190500" progId="Equation.DSMT4">
              <p:embed/>
            </p:oleObj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/>
        </p:nvGraphicFramePr>
        <p:xfrm>
          <a:off x="5203084" y="1140430"/>
          <a:ext cx="330200" cy="190500"/>
        </p:xfrm>
        <a:graphic>
          <a:graphicData uri="http://schemas.openxmlformats.org/presentationml/2006/ole">
            <p:oleObj spid="_x0000_s3139" name="Equation" r:id="rId20" imgW="330200" imgH="190500" progId="Equation.DSMT4">
              <p:embed/>
            </p:oleObj>
          </a:graphicData>
        </a:graphic>
      </p:graphicFrame>
      <p:graphicFrame>
        <p:nvGraphicFramePr>
          <p:cNvPr id="69" name="Object 68"/>
          <p:cNvGraphicFramePr>
            <a:graphicFrameLocks noChangeAspect="1"/>
          </p:cNvGraphicFramePr>
          <p:nvPr/>
        </p:nvGraphicFramePr>
        <p:xfrm>
          <a:off x="6229655" y="2518213"/>
          <a:ext cx="444500" cy="190500"/>
        </p:xfrm>
        <a:graphic>
          <a:graphicData uri="http://schemas.openxmlformats.org/presentationml/2006/ole">
            <p:oleObj spid="_x0000_s3140" name="Equation" r:id="rId21" imgW="444500" imgH="190500" progId="Equation.DSMT4">
              <p:embed/>
            </p:oleObj>
          </a:graphicData>
        </a:graphic>
      </p:graphicFrame>
      <p:sp>
        <p:nvSpPr>
          <p:cNvPr id="70" name="Rectangle 69"/>
          <p:cNvSpPr/>
          <p:nvPr/>
        </p:nvSpPr>
        <p:spPr>
          <a:xfrm>
            <a:off x="6168888" y="872923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Times New Roman" charset="0"/>
              </a:rPr>
              <a:t>Plant 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5739147" y="2053470"/>
            <a:ext cx="1429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rPr>
              <a:t>Observer-Controller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6262688" y="1330930"/>
          <a:ext cx="330200" cy="190500"/>
        </p:xfrm>
        <a:graphic>
          <a:graphicData uri="http://schemas.openxmlformats.org/presentationml/2006/ole">
            <p:oleObj spid="_x0000_s3141" name="Equation" r:id="rId22" imgW="330200" imgH="190500" progId="Equation.DSMT4">
              <p:embed/>
            </p:oleObj>
          </a:graphicData>
        </a:graphic>
      </p:graphicFrame>
      <p:sp>
        <p:nvSpPr>
          <p:cNvPr id="76" name="Rectangle 75"/>
          <p:cNvSpPr/>
          <p:nvPr/>
        </p:nvSpPr>
        <p:spPr>
          <a:xfrm>
            <a:off x="6833544" y="3250573"/>
            <a:ext cx="808218" cy="55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/>
        </p:nvGraphicFramePr>
        <p:xfrm>
          <a:off x="7080800" y="3431997"/>
          <a:ext cx="330200" cy="190500"/>
        </p:xfrm>
        <a:graphic>
          <a:graphicData uri="http://schemas.openxmlformats.org/presentationml/2006/ole">
            <p:oleObj spid="_x0000_s3147" name="Equation" r:id="rId23" imgW="330200" imgH="190500" progId="Equation.DSMT4">
              <p:embed/>
            </p:oleObj>
          </a:graphicData>
        </a:graphic>
      </p:graphicFrame>
      <p:sp>
        <p:nvSpPr>
          <p:cNvPr id="78" name="Rectangle 77"/>
          <p:cNvSpPr/>
          <p:nvPr/>
        </p:nvSpPr>
        <p:spPr>
          <a:xfrm>
            <a:off x="5414183" y="3248408"/>
            <a:ext cx="808218" cy="55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Object 78"/>
          <p:cNvGraphicFramePr>
            <a:graphicFrameLocks noChangeAspect="1"/>
          </p:cNvGraphicFramePr>
          <p:nvPr/>
        </p:nvGraphicFramePr>
        <p:xfrm>
          <a:off x="5649210" y="3429416"/>
          <a:ext cx="355600" cy="190500"/>
        </p:xfrm>
        <a:graphic>
          <a:graphicData uri="http://schemas.openxmlformats.org/presentationml/2006/ole">
            <p:oleObj spid="_x0000_s3148" name="Equation" r:id="rId24" imgW="355600" imgH="190500" progId="Equation.DSMT4">
              <p:embed/>
            </p:oleObj>
          </a:graphicData>
        </a:graphic>
      </p:graphicFrame>
      <p:sp>
        <p:nvSpPr>
          <p:cNvPr id="80" name="Oval 79"/>
          <p:cNvSpPr/>
          <p:nvPr/>
        </p:nvSpPr>
        <p:spPr>
          <a:xfrm>
            <a:off x="4846002" y="3370563"/>
            <a:ext cx="312536" cy="3125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80" idx="6"/>
            <a:endCxn id="78" idx="1"/>
          </p:cNvCxnSpPr>
          <p:nvPr/>
        </p:nvCxnSpPr>
        <p:spPr>
          <a:xfrm flipV="1">
            <a:off x="5158538" y="3524666"/>
            <a:ext cx="255645" cy="21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234859" y="3528419"/>
            <a:ext cx="611143" cy="15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641762" y="3531595"/>
            <a:ext cx="705143" cy="15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>
            <a:endCxn id="80" idx="4"/>
          </p:cNvCxnSpPr>
          <p:nvPr/>
        </p:nvCxnSpPr>
        <p:spPr>
          <a:xfrm rot="10800000" flipV="1">
            <a:off x="5002270" y="3533183"/>
            <a:ext cx="3028018" cy="149916"/>
          </a:xfrm>
          <a:prstGeom prst="bentConnector4">
            <a:avLst>
              <a:gd name="adj1" fmla="val -243"/>
              <a:gd name="adj2" fmla="val 549525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Object 85"/>
          <p:cNvGraphicFramePr>
            <a:graphicFrameLocks noChangeAspect="1"/>
          </p:cNvGraphicFramePr>
          <p:nvPr/>
        </p:nvGraphicFramePr>
        <p:xfrm>
          <a:off x="8099495" y="3308430"/>
          <a:ext cx="317500" cy="190500"/>
        </p:xfrm>
        <a:graphic>
          <a:graphicData uri="http://schemas.openxmlformats.org/presentationml/2006/ole">
            <p:oleObj spid="_x0000_s3149" name="Equation" r:id="rId25" imgW="317500" imgH="190500" progId="Equation.DSMT4">
              <p:embed/>
            </p:oleObj>
          </a:graphicData>
        </a:graphic>
      </p:graphicFrame>
      <p:graphicFrame>
        <p:nvGraphicFramePr>
          <p:cNvPr id="87" name="Object 86"/>
          <p:cNvGraphicFramePr>
            <a:graphicFrameLocks noChangeAspect="1"/>
          </p:cNvGraphicFramePr>
          <p:nvPr/>
        </p:nvGraphicFramePr>
        <p:xfrm>
          <a:off x="6331971" y="3308430"/>
          <a:ext cx="330200" cy="190500"/>
        </p:xfrm>
        <a:graphic>
          <a:graphicData uri="http://schemas.openxmlformats.org/presentationml/2006/ole">
            <p:oleObj spid="_x0000_s3150" name="Equation" r:id="rId26" imgW="330200" imgH="190500" progId="Equation.DSMT4">
              <p:embed/>
            </p:oleObj>
          </a:graphicData>
        </a:graphic>
      </p:graphicFrame>
      <p:graphicFrame>
        <p:nvGraphicFramePr>
          <p:cNvPr id="88" name="Object 87"/>
          <p:cNvGraphicFramePr>
            <a:graphicFrameLocks noChangeAspect="1"/>
          </p:cNvGraphicFramePr>
          <p:nvPr/>
        </p:nvGraphicFramePr>
        <p:xfrm>
          <a:off x="4237038" y="3308350"/>
          <a:ext cx="317500" cy="190500"/>
        </p:xfrm>
        <a:graphic>
          <a:graphicData uri="http://schemas.openxmlformats.org/presentationml/2006/ole">
            <p:oleObj spid="_x0000_s3151" name="Equation" r:id="rId27" imgW="317500" imgH="190500" progId="Equation.DSMT4">
              <p:embed/>
            </p:oleObj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4610968" y="329050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748185" y="35895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cxnSp>
        <p:nvCxnSpPr>
          <p:cNvPr id="94" name="Straight Arrow Connector 93"/>
          <p:cNvCxnSpPr>
            <a:stCxn id="78" idx="3"/>
            <a:endCxn id="76" idx="1"/>
          </p:cNvCxnSpPr>
          <p:nvPr/>
        </p:nvCxnSpPr>
        <p:spPr>
          <a:xfrm>
            <a:off x="6222401" y="3524666"/>
            <a:ext cx="611143" cy="21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054995" y="2944932"/>
            <a:ext cx="1429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rPr>
              <a:t>Observer-Controller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934872" y="2969647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Times New Roman" charset="0"/>
              </a:rPr>
              <a:t>Plant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16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Slide 1</vt:lpstr>
    </vt:vector>
  </TitlesOfParts>
  <Company>Swansea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Jobling</dc:creator>
  <cp:lastModifiedBy>Christopher Jobling</cp:lastModifiedBy>
  <cp:revision>2</cp:revision>
  <dcterms:created xsi:type="dcterms:W3CDTF">2010-02-14T19:14:42Z</dcterms:created>
  <dcterms:modified xsi:type="dcterms:W3CDTF">2010-02-14T19:17:45Z</dcterms:modified>
</cp:coreProperties>
</file>