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50.bin" ContentType="application/vnd.openxmlformats-officedocument.oleObject"/>
  <Override PartName="/ppt/embeddings/oleObject8.bin" ContentType="application/vnd.openxmlformats-officedocument.oleObject"/>
  <Override PartName="/ppt/embeddings/Microsoft_Equation33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47.bin" ContentType="application/vnd.openxmlformats-officedocument.oleObject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Default Extension="vml" ContentType="application/vnd.openxmlformats-officedocument.vmlDrawing"/>
  <Override PartName="/ppt/embeddings/Microsoft_Equation46.bin" ContentType="application/vnd.openxmlformats-officedocument.oleObject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Microsoft_Equation45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Microsoft_Equation8.bin" ContentType="application/vnd.openxmlformats-officedocument.oleObject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embeddings/Microsoft_Equation28.bin" ContentType="application/vnd.openxmlformats-officedocument.oleObject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embeddings/Microsoft_Equation52.bin" ContentType="application/vnd.openxmlformats-officedocument.oleObject"/>
  <Override PartName="/ppt/embeddings/Microsoft_Equation35.bin" ContentType="application/vnd.openxmlformats-officedocument.oleObject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51.bin" ContentType="application/vnd.openxmlformats-officedocument.oleObject"/>
  <Override PartName="/ppt/embeddings/Microsoft_Equation34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embeddings/Microsoft_Equation41.bin" ContentType="application/vnd.openxmlformats-officedocument.oleObject"/>
  <Override PartName="/ppt/slideLayouts/slideLayout6.xml" ContentType="application/vnd.openxmlformats-officedocument.presentationml.slideLayout+xml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ict"/><Relationship Id="rId4" Type="http://schemas.openxmlformats.org/officeDocument/2006/relationships/image" Target="../media/image53.pict"/><Relationship Id="rId1" Type="http://schemas.openxmlformats.org/officeDocument/2006/relationships/image" Target="../media/image50.pict"/><Relationship Id="rId2" Type="http://schemas.openxmlformats.org/officeDocument/2006/relationships/image" Target="../media/image51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1/31/10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4"/>
          <p:cNvCxnSpPr>
            <a:endCxn id="18" idx="4"/>
          </p:cNvCxnSpPr>
          <p:nvPr/>
        </p:nvCxnSpPr>
        <p:spPr>
          <a:xfrm rot="10800000" flipV="1">
            <a:off x="3904528" y="2571541"/>
            <a:ext cx="2639369" cy="149357"/>
          </a:xfrm>
          <a:prstGeom prst="bentConnector4">
            <a:avLst>
              <a:gd name="adj1" fmla="val -307"/>
              <a:gd name="adj2" fmla="val 512559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34907" y="2720899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8" name="Shape 7"/>
          <p:cNvCxnSpPr/>
          <p:nvPr/>
        </p:nvCxnSpPr>
        <p:spPr>
          <a:xfrm rot="10800000" flipV="1">
            <a:off x="3904528" y="2571541"/>
            <a:ext cx="2639369" cy="149357"/>
          </a:xfrm>
          <a:prstGeom prst="bentConnector4">
            <a:avLst>
              <a:gd name="adj1" fmla="val -307"/>
              <a:gd name="adj2" fmla="val 512559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69469" y="2569954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25101" y="2569954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285" y="2308443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4268" y="97070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80733" y="2569954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86343" y="233572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58863" y="2391014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0344" y="2308443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5201" y="2486478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39584" y="2391014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14885" y="2568366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0185" y="2308443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6476" y="2308443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3232" y="1018545"/>
            <a:ext cx="321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1</a:t>
            </a:r>
            <a:endParaRPr lang="en-US" sz="1200" baseline="-25000" dirty="0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350</Words>
  <Application>Microsoft Macintosh PowerPoint</Application>
  <PresentationFormat>On-screen Show (4:3)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13</cp:revision>
  <dcterms:created xsi:type="dcterms:W3CDTF">2010-01-31T12:37:01Z</dcterms:created>
  <dcterms:modified xsi:type="dcterms:W3CDTF">2010-02-02T11:02:55Z</dcterms:modified>
</cp:coreProperties>
</file>