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Override PartName="/ppt/embeddings/Microsoft_Equation33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embeddings/Microsoft_Equation47.bin" ContentType="application/vnd.openxmlformats-officedocument.oleObject"/>
  <Override PartName="/ppt/slides/slide5.xml" ContentType="application/vnd.openxmlformats-officedocument.presentationml.slide+xml"/>
  <Override PartName="/ppt/embeddings/Microsoft_Equation40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23.bin" ContentType="application/vnd.openxmlformats-officedocument.oleObject"/>
  <Override PartName="/ppt/embeddings/Microsoft_Equation39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Default Extension="vml" ContentType="application/vnd.openxmlformats-officedocument.vmlDrawing"/>
  <Override PartName="/ppt/embeddings/Microsoft_Equation46.bin" ContentType="application/vnd.openxmlformats-officedocument.oleObject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embeddings/Microsoft_Equation22.bin" ContentType="application/vnd.openxmlformats-officedocument.oleObject"/>
  <Override PartName="/ppt/embeddings/Microsoft_Equation38.bin" ContentType="application/vnd.openxmlformats-officedocument.oleObject"/>
  <Override PartName="/ppt/slides/slide12.xml" ContentType="application/vnd.openxmlformats-officedocument.presentationml.slide+xml"/>
  <Override PartName="/ppt/embeddings/Microsoft_Equation31.bin" ContentType="application/vnd.openxmlformats-officedocument.oleObject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Microsoft_Equation45.bin" ContentType="application/vnd.openxmlformats-officedocument.oleObject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embeddings/Microsoft_Equation37.bin" ContentType="application/vnd.openxmlformats-officedocument.oleObject"/>
  <Override PartName="/ppt/slides/slide11.xml" ContentType="application/vnd.openxmlformats-officedocument.presentationml.slide+xml"/>
  <Override PartName="/ppt/embeddings/Microsoft_Equation9.bin" ContentType="application/vnd.openxmlformats-officedocument.oleObject"/>
  <Override PartName="/ppt/embeddings/Microsoft_Equation30.bin" ContentType="application/vnd.openxmlformats-officedocument.oleObject"/>
  <Override PartName="/ppt/embeddings/Microsoft_Equation13.bin" ContentType="application/vnd.openxmlformats-officedocument.oleObject"/>
  <Override PartName="/ppt/embeddings/Microsoft_Equation29.bin" ContentType="application/vnd.openxmlformats-officedocument.oleObject"/>
  <Override PartName="/ppt/embeddings/Microsoft_Equation2.bin" ContentType="application/vnd.openxmlformats-officedocument.oleObject"/>
  <Override PartName="/ppt/slides/slide9.xml" ContentType="application/vnd.openxmlformats-officedocument.presentationml.slide+xml"/>
  <Override PartName="/ppt/embeddings/Microsoft_Equation44.bin" ContentType="application/vnd.openxmlformats-officedocument.oleObject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embeddings/Microsoft_Equation20.bin" ContentType="application/vnd.openxmlformats-officedocument.oleObject"/>
  <Override PartName="/ppt/embeddings/Microsoft_Equation36.bin" ContentType="application/vnd.openxmlformats-officedocument.oleObject"/>
  <Override PartName="/ppt/slides/slide10.xml" ContentType="application/vnd.openxmlformats-officedocument.presentationml.slide+xml"/>
  <Override PartName="/ppt/embeddings/Microsoft_Equation8.bin" ContentType="application/vnd.openxmlformats-officedocument.oleObject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embeddings/Microsoft_Equation28.bin" ContentType="application/vnd.openxmlformats-officedocument.oleObject"/>
  <Override PartName="/ppt/slides/slide8.xml" ContentType="application/vnd.openxmlformats-officedocument.presentationml.slide+xml"/>
  <Override PartName="/ppt/embeddings/Microsoft_Equation43.bin" ContentType="application/vnd.openxmlformats-officedocument.oleObject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35.bin" ContentType="application/vnd.openxmlformats-officedocument.oleObject"/>
  <Override PartName="/ppt/viewProps.xml" ContentType="application/vnd.openxmlformats-officedocument.presentationml.viewProps+xml"/>
  <Default Extension="jpeg" ContentType="image/jpeg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2.bin" ContentType="application/vnd.openxmlformats-officedocument.oleObject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slides/slide15.xml" ContentType="application/vnd.openxmlformats-officedocument.presentationml.slide+xml"/>
  <Override PartName="/ppt/embeddings/Microsoft_Equation34.bin" ContentType="application/vnd.openxmlformats-officedocument.oleObject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embeddings/Microsoft_Equation26.bin" ContentType="application/vnd.openxmlformats-officedocument.oleObject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embeddings/Microsoft_Equation41.bin" ContentType="application/vnd.openxmlformats-officedocument.oleObject"/>
  <Override PartName="/ppt/slideLayouts/slideLayout6.xml" ContentType="application/vnd.openxmlformats-officedocument.presentationml.slideLayout+xml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3" r:id="rId3"/>
    <p:sldId id="268" r:id="rId4"/>
    <p:sldId id="269" r:id="rId5"/>
    <p:sldId id="270" r:id="rId6"/>
    <p:sldId id="264" r:id="rId7"/>
    <p:sldId id="265" r:id="rId8"/>
    <p:sldId id="266" r:id="rId9"/>
    <p:sldId id="267" r:id="rId10"/>
    <p:sldId id="257" r:id="rId11"/>
    <p:sldId id="258" r:id="rId12"/>
    <p:sldId id="259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ict"/><Relationship Id="rId12" Type="http://schemas.openxmlformats.org/officeDocument/2006/relationships/image" Target="../media/image22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6" Type="http://schemas.openxmlformats.org/officeDocument/2006/relationships/image" Target="../media/image16.pict"/><Relationship Id="rId7" Type="http://schemas.openxmlformats.org/officeDocument/2006/relationships/image" Target="../media/image17.pict"/><Relationship Id="rId8" Type="http://schemas.openxmlformats.org/officeDocument/2006/relationships/image" Target="../media/image18.pict"/><Relationship Id="rId9" Type="http://schemas.openxmlformats.org/officeDocument/2006/relationships/image" Target="../media/image19.pict"/><Relationship Id="rId10" Type="http://schemas.openxmlformats.org/officeDocument/2006/relationships/image" Target="../media/image20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4.bin"/><Relationship Id="rId12" Type="http://schemas.openxmlformats.org/officeDocument/2006/relationships/image" Target="../media/image32.pdf"/><Relationship Id="rId13" Type="http://schemas.openxmlformats.org/officeDocument/2006/relationships/image" Target="../media/image33.png"/><Relationship Id="rId14" Type="http://schemas.openxmlformats.org/officeDocument/2006/relationships/oleObject" Target="../embeddings/Microsoft_Equation25.bin"/><Relationship Id="rId15" Type="http://schemas.openxmlformats.org/officeDocument/2006/relationships/oleObject" Target="../embeddings/Microsoft_Equation26.bin"/><Relationship Id="rId16" Type="http://schemas.openxmlformats.org/officeDocument/2006/relationships/oleObject" Target="../embeddings/Microsoft_Equation27.bin"/><Relationship Id="rId17" Type="http://schemas.openxmlformats.org/officeDocument/2006/relationships/oleObject" Target="../embeddings/Microsoft_Equation28.bin"/><Relationship Id="rId18" Type="http://schemas.openxmlformats.org/officeDocument/2006/relationships/oleObject" Target="../embeddings/Microsoft_Equation29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pdf"/><Relationship Id="rId4" Type="http://schemas.openxmlformats.org/officeDocument/2006/relationships/image" Target="../media/image29.png"/><Relationship Id="rId5" Type="http://schemas.openxmlformats.org/officeDocument/2006/relationships/oleObject" Target="../embeddings/Microsoft_Equation20.bin"/><Relationship Id="rId6" Type="http://schemas.openxmlformats.org/officeDocument/2006/relationships/image" Target="../media/image30.pdf"/><Relationship Id="rId7" Type="http://schemas.openxmlformats.org/officeDocument/2006/relationships/image" Target="../media/image31.png"/><Relationship Id="rId8" Type="http://schemas.openxmlformats.org/officeDocument/2006/relationships/oleObject" Target="../embeddings/Microsoft_Equation21.bin"/><Relationship Id="rId9" Type="http://schemas.openxmlformats.org/officeDocument/2006/relationships/oleObject" Target="../embeddings/Microsoft_Equation22.bin"/><Relationship Id="rId10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4" Type="http://schemas.openxmlformats.org/officeDocument/2006/relationships/image" Target="../media/image35.png"/><Relationship Id="rId5" Type="http://schemas.openxmlformats.org/officeDocument/2006/relationships/oleObject" Target="../embeddings/Microsoft_Equation30.bin"/><Relationship Id="rId6" Type="http://schemas.openxmlformats.org/officeDocument/2006/relationships/oleObject" Target="../embeddings/Microsoft_Equation31.bin"/><Relationship Id="rId7" Type="http://schemas.openxmlformats.org/officeDocument/2006/relationships/oleObject" Target="../embeddings/Microsoft_Equation32.bin"/><Relationship Id="rId8" Type="http://schemas.openxmlformats.org/officeDocument/2006/relationships/oleObject" Target="../embeddings/Microsoft_Equation3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4" Type="http://schemas.openxmlformats.org/officeDocument/2006/relationships/image" Target="../media/image37.png"/><Relationship Id="rId5" Type="http://schemas.openxmlformats.org/officeDocument/2006/relationships/oleObject" Target="../embeddings/Microsoft_Equation34.bin"/><Relationship Id="rId6" Type="http://schemas.openxmlformats.org/officeDocument/2006/relationships/oleObject" Target="../embeddings/Microsoft_Equation35.bin"/><Relationship Id="rId7" Type="http://schemas.openxmlformats.org/officeDocument/2006/relationships/oleObject" Target="../embeddings/Microsoft_Equation36.bin"/><Relationship Id="rId8" Type="http://schemas.openxmlformats.org/officeDocument/2006/relationships/oleObject" Target="../embeddings/Microsoft_Equation37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oleObject" Target="../embeddings/Microsoft_Equation38.bin"/><Relationship Id="rId6" Type="http://schemas.openxmlformats.org/officeDocument/2006/relationships/oleObject" Target="../embeddings/Microsoft_Equation39.bin"/><Relationship Id="rId7" Type="http://schemas.openxmlformats.org/officeDocument/2006/relationships/oleObject" Target="../embeddings/Microsoft_Equation40.bin"/><Relationship Id="rId8" Type="http://schemas.openxmlformats.org/officeDocument/2006/relationships/oleObject" Target="../embeddings/Microsoft_Equation41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oleObject" Target="../embeddings/Microsoft_Equation42.bin"/><Relationship Id="rId6" Type="http://schemas.openxmlformats.org/officeDocument/2006/relationships/oleObject" Target="../embeddings/Microsoft_Equation43.bin"/><Relationship Id="rId7" Type="http://schemas.openxmlformats.org/officeDocument/2006/relationships/image" Target="../media/image42.pdf"/><Relationship Id="rId8" Type="http://schemas.openxmlformats.org/officeDocument/2006/relationships/image" Target="../media/image43.png"/><Relationship Id="rId9" Type="http://schemas.openxmlformats.org/officeDocument/2006/relationships/oleObject" Target="../embeddings/Microsoft_Equation44.bin"/><Relationship Id="rId10" Type="http://schemas.openxmlformats.org/officeDocument/2006/relationships/oleObject" Target="../embeddings/Microsoft_Equation45.bin"/><Relationship Id="rId11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oleObject" Target="../embeddings/Microsoft_Equation47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9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248</Words>
  <Application>Microsoft Macintosh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Microsoft Equation</vt:lpstr>
      <vt:lpstr>Slide 1</vt:lpstr>
      <vt:lpstr>Slide 2</vt:lpstr>
      <vt:lpstr>Slide 3</vt:lpstr>
      <vt:lpstr>Slide 4</vt:lpstr>
      <vt:lpstr>Slide 5</vt:lpstr>
      <vt:lpstr>Slide 6</vt:lpstr>
      <vt:lpstr>Forward Rectangular</vt:lpstr>
      <vt:lpstr>Backward Rectangular</vt:lpstr>
      <vt:lpstr>Trapezoidal (Tustin)</vt:lpstr>
      <vt:lpstr>Slide 10</vt:lpstr>
      <vt:lpstr>Slide 11</vt:lpstr>
      <vt:lpstr>Slide 12</vt:lpstr>
      <vt:lpstr>Slide 13</vt:lpstr>
      <vt:lpstr>Slide 14</vt:lpstr>
      <vt:lpstr>Slide 15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9</cp:revision>
  <dcterms:created xsi:type="dcterms:W3CDTF">2010-01-29T10:51:16Z</dcterms:created>
  <dcterms:modified xsi:type="dcterms:W3CDTF">2010-01-29T12:47:22Z</dcterms:modified>
</cp:coreProperties>
</file>