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>
        <p:scale>
          <a:sx n="125" d="100"/>
          <a:sy n="125" d="100"/>
        </p:scale>
        <p:origin x="-6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A4563-5763-1AC9-B537-AFC964FC7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2D3AF6-0BAC-31AA-5619-F0CDCA2727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73518-0B4D-2012-47C6-0C41BB3A7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20179-6DD3-D72E-E2CC-D329F09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F4DCB-B079-79C2-C25F-6627D9B7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94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BB1B4-6C0C-F19F-B8B9-F23355147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0CD7C-B32C-02F3-09B3-2513B1A9C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36E64-3A58-A4DA-4F30-447334067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33584-C652-C23C-DB37-90BCB9C4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D273F-9E00-5494-C565-16ACBF250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5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655D21-8FD8-84B3-7AC3-2D50530A9E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87FF6-1A61-4FBA-2C3E-D5C455091A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B315D-5CD1-36B3-2F0D-E74E7AD8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1A46B-96E8-9489-C391-491045131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D9889-3FDA-BA7E-56F2-F732C32BA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47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84056-40A9-1FD5-F00F-E08F37971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17512-B4FB-7534-87AE-B75B70EB9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D688C4-B4CA-9276-1E2B-23089FEC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224FB-217E-AED3-A7F5-771D5EA06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575A3-7938-3CDF-F561-191607D05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38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60A82-0018-CD1C-3E8A-A6993A43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42FDE-0331-C4EF-5BE4-9E9911770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B4DDF-9189-56AE-116C-3D93EC82A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B2DDE-C43A-55B0-6853-92BA53C2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8BE72-A3D9-C591-AA1F-C6369C42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18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896FB-BF89-BA03-C1FE-18739D582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AE3C9-ECA2-6BC1-BD7E-20964187B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D98D6A-436C-0DAA-BEE3-B44EA9740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99ED3E-52A8-6078-0E0A-4F44E7A8D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1D366-CF85-B6F3-2C5E-2B7D6714B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9E4CE-4AFE-C3ED-1BE2-4CCB8E7E7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0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FF44A-1868-922F-8EF4-8DEC7131C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286C4-C63B-6E9E-A290-BA48CB6CB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B23B4-F3EB-22BA-A7DB-F218D597F4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4B6CE-DFF2-B3A9-436F-5EB45E2E8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D25BB3-B318-CDE3-BC82-9464E02735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8C22C5-F02B-68CD-2BE3-EEBC7DEF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ECA8D-3740-B5C9-1BC0-753CFAE4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B7E080-B547-682C-F7A6-1AB885CBD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019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E45D3-6892-5DA4-4855-4C8092C5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454C-ADBA-924C-9926-E29FAB12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322826-F7EB-4A1C-2346-9898F4E1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C656E2-8CA2-3F22-5EAF-6B4AC37DB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6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70FEF4-1AE9-4087-C144-681D1127F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6750BB-87C9-33B2-68C8-41A03BA48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A6D3A5-4518-D238-9978-134B795CF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47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0192D-3D1B-A5AD-C75E-8BF2C08F8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E48D5-46B6-21C9-F7A0-EE0165C2A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1DB7F-D85B-5AAB-F55E-2F90AE5303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8EC15-15D1-2513-BE5B-5A93E075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05C0B-3F3A-964F-2580-4ABF84559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4C59E-D2C2-FEA8-2A95-F59531046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60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49F8C-AF4C-9D66-73BA-F60A4AB89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977F8C-4747-B220-6D27-677261AC3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64A3-2945-683D-5BDF-E8240268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D8BB96-593C-FA6F-BAB3-5A0CC44C9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D6492E-6CD9-D87D-5DF0-D29A79D51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353D13-5BC6-7626-88DD-7D712E33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3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EC3BB8-2666-986D-AB00-B454F9DF7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2287B8-F66F-42F5-2CC7-8580F26E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CFA9FB-ED32-890E-F501-E686B178F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F6587-41BA-BF40-9DBB-A8B5303664B6}" type="datetimeFigureOut">
              <a:rPr lang="en-US" smtClean="0"/>
              <a:t>11/30/22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FEA06-EE21-FE37-121A-A1259D672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F19E6-BBD5-A4A0-E4E0-8F9E0DE6E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13A31-4C26-384F-9482-AA2061A693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41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1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4222F5-7007-E33C-1F60-A1F93BC69DFD}"/>
              </a:ext>
            </a:extLst>
          </p:cNvPr>
          <p:cNvCxnSpPr/>
          <p:nvPr/>
        </p:nvCxnSpPr>
        <p:spPr>
          <a:xfrm>
            <a:off x="2075367" y="3429000"/>
            <a:ext cx="342282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482CEB-C62D-D86B-6F95-CF3CD75923E4}"/>
              </a:ext>
            </a:extLst>
          </p:cNvPr>
          <p:cNvCxnSpPr/>
          <p:nvPr/>
        </p:nvCxnSpPr>
        <p:spPr>
          <a:xfrm flipV="1">
            <a:off x="3668110" y="1408386"/>
            <a:ext cx="0" cy="20206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/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37801E9-4AEA-449B-C460-67665885C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5173" y="3510455"/>
                <a:ext cx="334579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/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8DD6479-97FC-644F-3946-987E3470B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110" y="1223719"/>
                <a:ext cx="657359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 9">
            <a:extLst>
              <a:ext uri="{FF2B5EF4-FFF2-40B4-BE49-F238E27FC236}">
                <a16:creationId xmlns:a16="http://schemas.microsoft.com/office/drawing/2014/main" id="{27E7ED20-C117-EEE1-F9B4-69BB7C878295}"/>
              </a:ext>
            </a:extLst>
          </p:cNvPr>
          <p:cNvSpPr/>
          <p:nvPr/>
        </p:nvSpPr>
        <p:spPr>
          <a:xfrm>
            <a:off x="2030737" y="1981318"/>
            <a:ext cx="3392329" cy="874750"/>
          </a:xfrm>
          <a:custGeom>
            <a:avLst/>
            <a:gdLst>
              <a:gd name="connsiteX0" fmla="*/ 0 w 3392329"/>
              <a:gd name="connsiteY0" fmla="*/ 140128 h 874750"/>
              <a:gd name="connsiteX1" fmla="*/ 1964724 w 3392329"/>
              <a:gd name="connsiteY1" fmla="*/ 53631 h 874750"/>
              <a:gd name="connsiteX2" fmla="*/ 2520778 w 3392329"/>
              <a:gd name="connsiteY2" fmla="*/ 856820 h 874750"/>
              <a:gd name="connsiteX3" fmla="*/ 3299254 w 3392329"/>
              <a:gd name="connsiteY3" fmla="*/ 609685 h 874750"/>
              <a:gd name="connsiteX4" fmla="*/ 3348681 w 3392329"/>
              <a:gd name="connsiteY4" fmla="*/ 584972 h 874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329" h="874750">
                <a:moveTo>
                  <a:pt x="0" y="140128"/>
                </a:moveTo>
                <a:cubicBezTo>
                  <a:pt x="772297" y="37155"/>
                  <a:pt x="1544594" y="-65818"/>
                  <a:pt x="1964724" y="53631"/>
                </a:cubicBezTo>
                <a:cubicBezTo>
                  <a:pt x="2384854" y="173080"/>
                  <a:pt x="2298356" y="764144"/>
                  <a:pt x="2520778" y="856820"/>
                </a:cubicBezTo>
                <a:cubicBezTo>
                  <a:pt x="2743200" y="949496"/>
                  <a:pt x="3161270" y="654993"/>
                  <a:pt x="3299254" y="609685"/>
                </a:cubicBezTo>
                <a:cubicBezTo>
                  <a:pt x="3437238" y="564377"/>
                  <a:pt x="3392959" y="574674"/>
                  <a:pt x="3348681" y="584972"/>
                </a:cubicBezTo>
              </a:path>
            </a:pathLst>
          </a:cu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9D5FD0F8-1D6D-86F7-D891-CD5AF57AF0E8}"/>
              </a:ext>
            </a:extLst>
          </p:cNvPr>
          <p:cNvGrpSpPr/>
          <p:nvPr/>
        </p:nvGrpSpPr>
        <p:grpSpPr>
          <a:xfrm>
            <a:off x="6096000" y="1223719"/>
            <a:ext cx="4776549" cy="2656068"/>
            <a:chOff x="6096000" y="1223719"/>
            <a:chExt cx="4776549" cy="265606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F5275C3-4938-73B6-9576-84AAA995051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424956"/>
              <a:ext cx="46228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D789115-3BAF-6E74-C919-EBA6B10360CC}"/>
                </a:ext>
              </a:extLst>
            </p:cNvPr>
            <p:cNvCxnSpPr/>
            <p:nvPr/>
          </p:nvCxnSpPr>
          <p:spPr>
            <a:xfrm flipV="1">
              <a:off x="8194991" y="1408386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/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547AC05-1C73-17CF-DC12-7F241033A4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97959" y="3510455"/>
                  <a:ext cx="37459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/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24B47A3-82A6-E49A-EFE0-032ABC3DA6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94991" y="1223719"/>
                  <a:ext cx="6653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9E59F20-C691-F675-BA10-ED11114742F6}"/>
                </a:ext>
              </a:extLst>
            </p:cNvPr>
            <p:cNvCxnSpPr/>
            <p:nvPr/>
          </p:nvCxnSpPr>
          <p:spPr>
            <a:xfrm>
              <a:off x="8194991" y="2100649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056A8D4-D11D-0BC3-DBDF-5424F7BE8ABC}"/>
                </a:ext>
              </a:extLst>
            </p:cNvPr>
            <p:cNvCxnSpPr>
              <a:cxnSpLocks/>
            </p:cNvCxnSpPr>
            <p:nvPr/>
          </p:nvCxnSpPr>
          <p:spPr>
            <a:xfrm>
              <a:off x="8215311" y="2769316"/>
              <a:ext cx="108750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/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4941A54-AADF-211A-2D01-5F64998A12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1927838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/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0E7FD39-0DB4-EAA8-B900-F8C8D4F128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1978" y="2579711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/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320DD41-312F-A431-4FA6-0689AFFB5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1192" y="3488685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/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F4E74-CD8F-1198-09DC-E1D2F128F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6874" y="3488685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/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A3B2A1A-C489-2B26-0ED0-A2F3AD4E33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3908" y="3488685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/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805E633-065C-7181-E930-4121050CD5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89590" y="3488685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/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876C08F0-292E-466C-5D7E-9DAA62075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7294" y="3488685"/>
                  <a:ext cx="365806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/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4A60463-A8A8-60E5-D989-20CB60305B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37562" y="3488685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/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4D8FB113-3A5C-C577-FF41-C46FCC5C08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1612" y="3488685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/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DB758B9-17F1-CA62-202D-9E2A19437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7182" y="3488685"/>
                  <a:ext cx="538930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/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1C5260C-839E-C03A-C6FC-D10C7EE90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5352" y="3488685"/>
                  <a:ext cx="538930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/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2221FC51-6DDB-3D04-9456-CBDC9C4AA1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2871" y="3488685"/>
                  <a:ext cx="53893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/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7A81FF1-77E1-37A3-A1F8-4A4A9F48E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4414" y="3488685"/>
                  <a:ext cx="53893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/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A225938B-A48E-BC8D-428F-083A497C27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560" y="3488685"/>
                  <a:ext cx="53893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2DADB7-811C-7189-1D62-113F9EC41163}"/>
                </a:ext>
              </a:extLst>
            </p:cNvPr>
            <p:cNvSpPr/>
            <p:nvPr/>
          </p:nvSpPr>
          <p:spPr>
            <a:xfrm>
              <a:off x="654121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C2BEBA9-E3C0-9F4B-8C79-FE51A48194E1}"/>
                </a:ext>
              </a:extLst>
            </p:cNvPr>
            <p:cNvSpPr/>
            <p:nvPr/>
          </p:nvSpPr>
          <p:spPr>
            <a:xfrm>
              <a:off x="686257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031A1FC-8206-A0D5-048B-A94170BF4A35}"/>
                </a:ext>
              </a:extLst>
            </p:cNvPr>
            <p:cNvSpPr/>
            <p:nvPr/>
          </p:nvSpPr>
          <p:spPr>
            <a:xfrm>
              <a:off x="8469363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0309E220-67A8-34B8-8F4D-DC1B4C825E8D}"/>
                </a:ext>
              </a:extLst>
            </p:cNvPr>
            <p:cNvGrpSpPr/>
            <p:nvPr/>
          </p:nvGrpSpPr>
          <p:grpSpPr>
            <a:xfrm>
              <a:off x="7505289" y="2044558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7B3F016E-C382-0C3C-6DEA-CBB06E4CE9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788CC05-DFB9-0CF7-36A7-93AE76550DD2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FECF4A6-D5D8-3619-FD84-9B02BF585253}"/>
                </a:ext>
              </a:extLst>
            </p:cNvPr>
            <p:cNvSpPr/>
            <p:nvPr/>
          </p:nvSpPr>
          <p:spPr>
            <a:xfrm>
              <a:off x="7194090" y="2723385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A72ED08-63B4-6279-B43A-23167BEE0A1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 flipH="1">
              <a:off x="7240154" y="2723385"/>
              <a:ext cx="10027" cy="683860"/>
            </a:xfrm>
            <a:prstGeom prst="line">
              <a:avLst/>
            </a:prstGeom>
            <a:solidFill>
              <a:schemeClr val="accent6"/>
            </a:solidFill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91DC18D-9F02-D268-8768-C96097B8CA38}"/>
                </a:ext>
              </a:extLst>
            </p:cNvPr>
            <p:cNvGrpSpPr/>
            <p:nvPr/>
          </p:nvGrpSpPr>
          <p:grpSpPr>
            <a:xfrm>
              <a:off x="8790721" y="2708734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6907B36B-3328-49BA-8280-E09FA94808A3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C347D15-14FE-1067-38C1-4148AD9A7E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D17B5FE8-2930-7D68-5A3F-5F767CF90DF7}"/>
                </a:ext>
              </a:extLst>
            </p:cNvPr>
            <p:cNvGrpSpPr/>
            <p:nvPr/>
          </p:nvGrpSpPr>
          <p:grpSpPr>
            <a:xfrm>
              <a:off x="8148005" y="2713225"/>
              <a:ext cx="112181" cy="727998"/>
              <a:chOff x="7181700" y="2708735"/>
              <a:chExt cx="112181" cy="727998"/>
            </a:xfrm>
            <a:solidFill>
              <a:schemeClr val="accent6"/>
            </a:solidFill>
          </p:grpSpPr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CA2BC4EE-8ADD-B474-E71A-2DC5929B3CDD}"/>
                  </a:ext>
                </a:extLst>
              </p:cNvPr>
              <p:cNvSpPr/>
              <p:nvPr/>
            </p:nvSpPr>
            <p:spPr>
              <a:xfrm>
                <a:off x="7181700" y="2713226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C7FC71DF-2085-24CE-D98D-D654FF0AB0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7790" y="2708735"/>
                <a:ext cx="0" cy="727998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974F5F8-62EF-218E-0A85-584F7D9673F1}"/>
                </a:ext>
              </a:extLst>
            </p:cNvPr>
            <p:cNvGrpSpPr/>
            <p:nvPr/>
          </p:nvGrpSpPr>
          <p:grpSpPr>
            <a:xfrm>
              <a:off x="9433437" y="2050493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0275E12-A9F9-E1AA-0805-2D8A725893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5B93E473-4280-70A1-8715-2D08F0F59E4A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E4A26EFA-59C5-D832-2EC0-C8125F3FB7CF}"/>
                </a:ext>
              </a:extLst>
            </p:cNvPr>
            <p:cNvGrpSpPr/>
            <p:nvPr/>
          </p:nvGrpSpPr>
          <p:grpSpPr>
            <a:xfrm>
              <a:off x="7826647" y="2032524"/>
              <a:ext cx="112181" cy="1392175"/>
              <a:chOff x="7590930" y="2044558"/>
              <a:chExt cx="112181" cy="1392175"/>
            </a:xfrm>
            <a:solidFill>
              <a:schemeClr val="accent6"/>
            </a:solidFill>
          </p:grpSpPr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B27A1BD-DD5D-F4BE-1966-61E890E6F0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47020" y="2100649"/>
                <a:ext cx="0" cy="1336084"/>
              </a:xfrm>
              <a:prstGeom prst="line">
                <a:avLst/>
              </a:prstGeom>
              <a:grpFill/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35318D12-E038-3C4B-3AA7-EEA3E91BF645}"/>
                  </a:ext>
                </a:extLst>
              </p:cNvPr>
              <p:cNvSpPr/>
              <p:nvPr/>
            </p:nvSpPr>
            <p:spPr>
              <a:xfrm>
                <a:off x="7590930" y="2044558"/>
                <a:ext cx="112181" cy="112181"/>
              </a:xfrm>
              <a:prstGeom prst="ellipse">
                <a:avLst/>
              </a:prstGeom>
              <a:grpFill/>
              <a:ln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78FDDD2B-3643-48EA-16E3-F7AC105D8826}"/>
                </a:ext>
              </a:extLst>
            </p:cNvPr>
            <p:cNvSpPr/>
            <p:nvPr/>
          </p:nvSpPr>
          <p:spPr>
            <a:xfrm>
              <a:off x="9112079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6F679389-77DB-B66A-E5BC-96C83CCBF02A}"/>
                </a:ext>
              </a:extLst>
            </p:cNvPr>
            <p:cNvSpPr/>
            <p:nvPr/>
          </p:nvSpPr>
          <p:spPr>
            <a:xfrm>
              <a:off x="10076148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DBCD5584-63D6-E2E1-9462-003F687EBAB0}"/>
                </a:ext>
              </a:extLst>
            </p:cNvPr>
            <p:cNvSpPr/>
            <p:nvPr/>
          </p:nvSpPr>
          <p:spPr>
            <a:xfrm>
              <a:off x="9754795" y="3368866"/>
              <a:ext cx="112181" cy="112181"/>
            </a:xfrm>
            <a:prstGeom prst="ellipse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43B82C84-08CC-CB2C-BFFA-D7B990B7E412}"/>
              </a:ext>
            </a:extLst>
          </p:cNvPr>
          <p:cNvGrpSpPr/>
          <p:nvPr/>
        </p:nvGrpSpPr>
        <p:grpSpPr>
          <a:xfrm>
            <a:off x="2160726" y="4167387"/>
            <a:ext cx="3429026" cy="2564453"/>
            <a:chOff x="2160726" y="4167387"/>
            <a:chExt cx="3429026" cy="2564453"/>
          </a:xfrm>
        </p:grpSpPr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DA1E1EE-717A-6E44-2F00-A79D0DAC620A}"/>
                </a:ext>
              </a:extLst>
            </p:cNvPr>
            <p:cNvCxnSpPr/>
            <p:nvPr/>
          </p:nvCxnSpPr>
          <p:spPr>
            <a:xfrm>
              <a:off x="2160726" y="637266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DF6A2702-CA9E-CB19-AB05-F6425496FE65}"/>
                </a:ext>
              </a:extLst>
            </p:cNvPr>
            <p:cNvCxnSpPr/>
            <p:nvPr/>
          </p:nvCxnSpPr>
          <p:spPr>
            <a:xfrm flipV="1">
              <a:off x="3468054" y="434189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/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CF9373F9-AE9F-6C44-10CA-F878E6817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5173" y="6362508"/>
                  <a:ext cx="334579" cy="3693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/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1BBA081-6375-5AFF-1C25-9140DEA97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76459" y="4167387"/>
                  <a:ext cx="657359" cy="369332"/>
                </a:xfrm>
                <a:prstGeom prst="rect">
                  <a:avLst/>
                </a:prstGeom>
                <a:blipFill>
                  <a:blip r:embed="rId21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9B0BC196-186E-1B91-95A4-04A7F97682EE}"/>
                </a:ext>
              </a:extLst>
            </p:cNvPr>
            <p:cNvCxnSpPr/>
            <p:nvPr/>
          </p:nvCxnSpPr>
          <p:spPr>
            <a:xfrm>
              <a:off x="3461157" y="605271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51AC923-AC60-39CA-25C6-9246E120E473}"/>
                </a:ext>
              </a:extLst>
            </p:cNvPr>
            <p:cNvCxnSpPr/>
            <p:nvPr/>
          </p:nvCxnSpPr>
          <p:spPr>
            <a:xfrm>
              <a:off x="3471317" y="573276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5C3C4BED-F626-5603-B44E-E4EDA5B5FB5C}"/>
                </a:ext>
              </a:extLst>
            </p:cNvPr>
            <p:cNvCxnSpPr/>
            <p:nvPr/>
          </p:nvCxnSpPr>
          <p:spPr>
            <a:xfrm>
              <a:off x="3481477" y="541280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29F02319-6AE7-E70A-CD75-E157933036A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1245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CBEF64FB-7C55-CB28-7392-B17CB4DEB1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14436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34ACD5-F4F2-F2F4-92B5-63B0B76D18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7627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B12A3659-DCB5-7806-EF59-909B1BA4F6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818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476653B8-5F42-D7DE-1159-30E0A6019D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4009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4495E91-CC63-F0A6-D939-2612B01CA2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0720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CCFFEA9-9A21-1412-B913-79A8B51ED046}"/>
                </a:ext>
              </a:extLst>
            </p:cNvPr>
            <p:cNvCxnSpPr>
              <a:cxnSpLocks/>
            </p:cNvCxnSpPr>
            <p:nvPr/>
          </p:nvCxnSpPr>
          <p:spPr>
            <a:xfrm>
              <a:off x="4560818" y="5412809"/>
              <a:ext cx="0" cy="95985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625203-D531-0954-47D9-5DB430CF0688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 flipV="1">
              <a:off x="3483992" y="5421822"/>
              <a:ext cx="1084438" cy="939161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/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ECCA6309-AAF0-9789-6C23-9FB6756CF3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06331" y="5228143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/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6D709FD-20FA-A13E-C8CC-351FB0859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01089" y="6360983"/>
                  <a:ext cx="365806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/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A2EA3209-E971-B83B-F197-A448481845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325" y="6360983"/>
                  <a:ext cx="36580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/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006AC5F1-6BAC-3665-CD16-8EBBEA508F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640" y="6360983"/>
                  <a:ext cx="365806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/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EDA7D6F-82C5-3DB7-8608-B4E34B774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2444" y="6360983"/>
                  <a:ext cx="365806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/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FE9152-1371-26C6-C32E-8B9F25184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9555" y="6360983"/>
                  <a:ext cx="365806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/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E44D4E0-B1F8-C85F-F500-506E309D4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7381" y="6360983"/>
                  <a:ext cx="365806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F78F5D3C-FF74-8CEB-0C1C-7B953AD1A5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94863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91676435-2230-3DB4-C80F-A72874C18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21672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847B29D-51EC-7F27-1235-759096D0A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48481" y="626661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/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1E11FD60-90E1-A0CA-2005-D5651BF8B0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7973" y="6358225"/>
                  <a:ext cx="53893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/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953EACB9-1F30-4A90-9753-94E93DA34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1784" y="6360983"/>
                  <a:ext cx="53893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107429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>
            <a:extLst>
              <a:ext uri="{FF2B5EF4-FFF2-40B4-BE49-F238E27FC236}">
                <a16:creationId xmlns:a16="http://schemas.microsoft.com/office/drawing/2014/main" id="{C9957551-BD9B-5697-AF19-66083C207920}"/>
              </a:ext>
            </a:extLst>
          </p:cNvPr>
          <p:cNvGrpSpPr/>
          <p:nvPr/>
        </p:nvGrpSpPr>
        <p:grpSpPr>
          <a:xfrm>
            <a:off x="1766524" y="678356"/>
            <a:ext cx="3994635" cy="2564453"/>
            <a:chOff x="1361440" y="864547"/>
            <a:chExt cx="3994635" cy="256445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9B1A563A-F186-4BF8-94E3-0D534E68B095}"/>
                </a:ext>
              </a:extLst>
            </p:cNvPr>
            <p:cNvCxnSpPr>
              <a:cxnSpLocks/>
            </p:cNvCxnSpPr>
            <p:nvPr/>
          </p:nvCxnSpPr>
          <p:spPr>
            <a:xfrm>
              <a:off x="1361440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7B8AE111-6E03-2CE3-8A72-1EFE0EB7EEB2}"/>
                </a:ext>
              </a:extLst>
            </p:cNvPr>
            <p:cNvCxnSpPr/>
            <p:nvPr/>
          </p:nvCxnSpPr>
          <p:spPr>
            <a:xfrm flipV="1">
              <a:off x="323437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/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7960F0C-DC59-95CA-A811-F1766FB75C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149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/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192910B-7F6F-2022-25EF-F73A00F15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278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B5DCE10B-19CD-FEEA-A0A5-677A443670F3}"/>
                </a:ext>
              </a:extLst>
            </p:cNvPr>
            <p:cNvGrpSpPr/>
            <p:nvPr/>
          </p:nvGrpSpPr>
          <p:grpSpPr>
            <a:xfrm>
              <a:off x="3250315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79A4BBD7-7914-BD4E-A5B7-DD2871D230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FAD64D8-312A-94DC-8CDC-0FF03B80A2E4}"/>
                  </a:ext>
                </a:extLst>
              </p:cNvPr>
              <p:cNvCxnSpPr>
                <a:cxnSpLocks/>
                <a:stCxn id="19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/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C1437C5F-3136-1D4A-B265-5A8FF42D73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7412" y="3058143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33E6B57-7A37-87F4-181E-78BA77C0A71F}"/>
                </a:ext>
              </a:extLst>
            </p:cNvPr>
            <p:cNvGrpSpPr/>
            <p:nvPr/>
          </p:nvGrpSpPr>
          <p:grpSpPr>
            <a:xfrm flipH="1">
              <a:off x="2121977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5639416D-4DE8-9D90-ACC1-34F05C7331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AF5F00D-F0B0-3CB8-46B1-04FCC15B466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AA94F9-CE0C-B735-DDC4-20AEBD444367}"/>
              </a:ext>
            </a:extLst>
          </p:cNvPr>
          <p:cNvGrpSpPr/>
          <p:nvPr/>
        </p:nvGrpSpPr>
        <p:grpSpPr>
          <a:xfrm>
            <a:off x="6426696" y="864547"/>
            <a:ext cx="3994635" cy="3341693"/>
            <a:chOff x="6029308" y="864547"/>
            <a:chExt cx="3994635" cy="3341693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39D88B2-59A9-C16B-BDDF-603C6811D9BA}"/>
                </a:ext>
              </a:extLst>
            </p:cNvPr>
            <p:cNvCxnSpPr>
              <a:cxnSpLocks/>
            </p:cNvCxnSpPr>
            <p:nvPr/>
          </p:nvCxnSpPr>
          <p:spPr>
            <a:xfrm>
              <a:off x="6029308" y="3069828"/>
              <a:ext cx="398843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A770D5C-DB9A-619D-434E-7978259B58E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902245" y="1039054"/>
              <a:ext cx="15938" cy="316718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/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0809558A-6B5F-4D34-D37B-1C9273D8E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64" y="3059668"/>
                  <a:ext cx="33457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/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70AE148-F07D-ACBD-E84E-3DEF0F0D4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0650" y="864547"/>
                  <a:ext cx="657359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72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0FA35D7-E46D-55C1-F897-6C8FC92015C3}"/>
                </a:ext>
              </a:extLst>
            </p:cNvPr>
            <p:cNvGrpSpPr/>
            <p:nvPr/>
          </p:nvGrpSpPr>
          <p:grpSpPr>
            <a:xfrm>
              <a:off x="7918183" y="2109969"/>
              <a:ext cx="1084438" cy="959859"/>
              <a:chOff x="3260475" y="2109969"/>
              <a:chExt cx="1084438" cy="959859"/>
            </a:xfrm>
          </p:grpSpPr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C7E4C47-5B7A-7BD0-5EA7-C499935A6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11718A61-41F8-A86D-A093-62B3541E86B9}"/>
                  </a:ext>
                </a:extLst>
              </p:cNvPr>
              <p:cNvCxnSpPr>
                <a:cxnSpLocks/>
                <a:stCxn id="42" idx="0"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/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0982DE44-D564-E666-2EA7-978BBFBBFB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5280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25E458-221D-DFAC-226F-535582C4CC14}"/>
                </a:ext>
              </a:extLst>
            </p:cNvPr>
            <p:cNvGrpSpPr/>
            <p:nvPr/>
          </p:nvGrpSpPr>
          <p:grpSpPr>
            <a:xfrm flipH="1" flipV="1">
              <a:off x="6833745" y="3058143"/>
              <a:ext cx="1084438" cy="959859"/>
              <a:chOff x="3260475" y="2109969"/>
              <a:chExt cx="1084438" cy="95985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F0E6076-CB33-0E81-E9C3-0B7FB73723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37301" y="2109969"/>
                <a:ext cx="0" cy="959859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DED6AF07-A411-23EE-BA7D-071590425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60475" y="2118982"/>
                <a:ext cx="1084438" cy="939161"/>
              </a:xfrm>
              <a:prstGeom prst="line">
                <a:avLst/>
              </a:prstGeom>
              <a:ln w="25400">
                <a:solidFill>
                  <a:schemeClr val="accent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969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F1624BAE-F1E0-1512-F90E-730B14BDAA5B}"/>
              </a:ext>
            </a:extLst>
          </p:cNvPr>
          <p:cNvGrpSpPr/>
          <p:nvPr/>
        </p:nvGrpSpPr>
        <p:grpSpPr>
          <a:xfrm>
            <a:off x="1195529" y="1116752"/>
            <a:ext cx="9340290" cy="3307120"/>
            <a:chOff x="1388569" y="649392"/>
            <a:chExt cx="9340290" cy="3307120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CC41D231-B733-9988-4527-6DB19FEEF81A}"/>
                </a:ext>
              </a:extLst>
            </p:cNvPr>
            <p:cNvCxnSpPr/>
            <p:nvPr/>
          </p:nvCxnSpPr>
          <p:spPr>
            <a:xfrm>
              <a:off x="1388569" y="3069828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8CA867D8-CA3C-28D7-C45D-C70797C39B61}"/>
                </a:ext>
              </a:extLst>
            </p:cNvPr>
            <p:cNvCxnSpPr/>
            <p:nvPr/>
          </p:nvCxnSpPr>
          <p:spPr>
            <a:xfrm flipV="1">
              <a:off x="2695897" y="1039054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/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ACC5A7A7-6E3E-0088-D6AF-C597B1D2CD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83016" y="3059668"/>
                  <a:ext cx="33457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/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C40CBC6-EFF3-1DB2-5481-020E1C98E9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4302" y="864547"/>
                  <a:ext cx="657359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DF9D1D5-4184-B9F0-71CD-9374784A6C99}"/>
                </a:ext>
              </a:extLst>
            </p:cNvPr>
            <p:cNvCxnSpPr/>
            <p:nvPr/>
          </p:nvCxnSpPr>
          <p:spPr>
            <a:xfrm>
              <a:off x="2689000" y="2749875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5BD1124-04B0-6AEF-223C-088060118404}"/>
                </a:ext>
              </a:extLst>
            </p:cNvPr>
            <p:cNvCxnSpPr/>
            <p:nvPr/>
          </p:nvCxnSpPr>
          <p:spPr>
            <a:xfrm>
              <a:off x="2699160" y="242992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7F4F3284-F769-116D-AB6D-A6D8EA08B941}"/>
                </a:ext>
              </a:extLst>
            </p:cNvPr>
            <p:cNvCxnSpPr/>
            <p:nvPr/>
          </p:nvCxnSpPr>
          <p:spPr>
            <a:xfrm>
              <a:off x="2709320" y="210996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09CE577-DF32-A3F8-2A93-ADCFE0396C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9088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D8F564-FC81-A54F-7CC4-61F72695CF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42279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3CF485-B030-9D47-FEC0-5639B59FFC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5470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CD06820-2E1F-176C-B528-9578820E26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88661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D0221F-17E2-04F4-4207-5986911229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1852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72F0E34-5D18-F032-E33D-4EFECAC8A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3504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9FA251B-6B34-7AE3-3253-9728A71C3DEE}"/>
                </a:ext>
              </a:extLst>
            </p:cNvPr>
            <p:cNvCxnSpPr>
              <a:cxnSpLocks/>
            </p:cNvCxnSpPr>
            <p:nvPr/>
          </p:nvCxnSpPr>
          <p:spPr>
            <a:xfrm>
              <a:off x="4066628" y="1774056"/>
              <a:ext cx="0" cy="1281329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949FDEF-EE64-52BD-EDDA-E94ED5A5163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2711835" y="1784217"/>
              <a:ext cx="1354793" cy="1273926"/>
            </a:xfrm>
            <a:prstGeom prst="line">
              <a:avLst/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/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AA75EA6-1FCC-6894-7094-2FD0E5DCEC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1473" y="1589390"/>
                  <a:ext cx="3658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/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8E5BC96C-3F04-F356-6BC9-CC333BD1AB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932" y="3058143"/>
                  <a:ext cx="36580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/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205AE10-3865-2C1A-7264-4A6CF3537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3168" y="3058143"/>
                  <a:ext cx="365806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/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AF54A3C-AB3E-8CB7-068F-DE5B09FD2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6483" y="3058143"/>
                  <a:ext cx="36580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/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4DB0252-BE53-1444-F570-3647320B9B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0287" y="3058143"/>
                  <a:ext cx="365806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/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64241FEA-1CB9-FE1C-73C1-A0B3BD5EB7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7398" y="3058143"/>
                  <a:ext cx="36580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/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19C68EE-8D2A-DB14-1A03-E8C624974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5224" y="3058143"/>
                  <a:ext cx="365806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47EBF64-D45A-7947-047B-F4EE71E97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2706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ADB14EE-6CC6-4E7E-0619-BE695FECFA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49515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858FFE8-3316-7AC0-8803-913DA2D1FA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76324" y="2963771"/>
              <a:ext cx="0" cy="91614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3409EB8-16C4-110A-E99A-D2393727050E}"/>
                </a:ext>
              </a:extLst>
            </p:cNvPr>
            <p:cNvCxnSpPr/>
            <p:nvPr/>
          </p:nvCxnSpPr>
          <p:spPr>
            <a:xfrm>
              <a:off x="2699160" y="177468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2341E3-07C5-840D-5EB3-C7139A4DA030}"/>
                </a:ext>
              </a:extLst>
            </p:cNvPr>
            <p:cNvSpPr txBox="1"/>
            <p:nvPr/>
          </p:nvSpPr>
          <p:spPr>
            <a:xfrm>
              <a:off x="2610145" y="3587180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9EC20FE-3A10-B954-7421-65CC46283956}"/>
                </a:ext>
              </a:extLst>
            </p:cNvPr>
            <p:cNvCxnSpPr>
              <a:cxnSpLocks/>
            </p:cNvCxnSpPr>
            <p:nvPr/>
          </p:nvCxnSpPr>
          <p:spPr>
            <a:xfrm>
              <a:off x="5357771" y="3055385"/>
              <a:ext cx="3422821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A878858-B717-32A5-CE22-D67F6841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5099" y="1024611"/>
              <a:ext cx="0" cy="2020614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/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0DB079C-6770-5C99-511E-F7DC8109AC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2218" y="3045225"/>
                  <a:ext cx="334579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/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DC3FC21B-868F-F85B-F662-118394BC43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3504" y="850104"/>
                  <a:ext cx="657359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238B1EFC-51D1-280B-7E03-7AF94EB60C81}"/>
                </a:ext>
              </a:extLst>
            </p:cNvPr>
            <p:cNvCxnSpPr>
              <a:cxnSpLocks/>
            </p:cNvCxnSpPr>
            <p:nvPr/>
          </p:nvCxnSpPr>
          <p:spPr>
            <a:xfrm>
              <a:off x="6658202" y="2735432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328AC8-9F91-5D97-46B4-E1B321124221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2415479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E199807-E0D0-1583-B04F-1604DD2A6175}"/>
                </a:ext>
              </a:extLst>
            </p:cNvPr>
            <p:cNvCxnSpPr>
              <a:cxnSpLocks/>
            </p:cNvCxnSpPr>
            <p:nvPr/>
          </p:nvCxnSpPr>
          <p:spPr>
            <a:xfrm>
              <a:off x="6678522" y="209552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/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A8A5D0B-DE03-7458-8879-39C895D3A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0675" y="1574947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/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2F5D0F86-2956-2F2F-6E9D-C0F656083F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134" y="3043700"/>
                  <a:ext cx="365806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5DD56CD-4282-A4BD-57E7-243199A477B2}"/>
                </a:ext>
              </a:extLst>
            </p:cNvPr>
            <p:cNvCxnSpPr>
              <a:cxnSpLocks/>
            </p:cNvCxnSpPr>
            <p:nvPr/>
          </p:nvCxnSpPr>
          <p:spPr>
            <a:xfrm>
              <a:off x="6668362" y="1760246"/>
              <a:ext cx="91564" cy="0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ECA6FF4-4DF1-184A-7D9B-64E2BC397995}"/>
                </a:ext>
              </a:extLst>
            </p:cNvPr>
            <p:cNvSpPr txBox="1"/>
            <p:nvPr/>
          </p:nvSpPr>
          <p:spPr>
            <a:xfrm>
              <a:off x="6579347" y="3572737"/>
              <a:ext cx="6321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8C6D2210-7B23-4389-BA52-46BEE07803B4}"/>
                </a:ext>
              </a:extLst>
            </p:cNvPr>
            <p:cNvSpPr/>
            <p:nvPr/>
          </p:nvSpPr>
          <p:spPr>
            <a:xfrm rot="5400000" flipV="1">
              <a:off x="7497433" y="-176043"/>
              <a:ext cx="2405992" cy="4056861"/>
            </a:xfrm>
            <a:prstGeom prst="arc">
              <a:avLst>
                <a:gd name="adj1" fmla="val 16200000"/>
                <a:gd name="adj2" fmla="val 21488865"/>
              </a:avLst>
            </a:prstGeom>
            <a:ln w="254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/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−0.5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C5F27646-E2FB-5126-826A-AE8BC376D0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8619" y="2034918"/>
                  <a:ext cx="932435" cy="3724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745E6A7-19C7-8C1E-391B-9713B751F01C}"/>
                </a:ext>
              </a:extLst>
            </p:cNvPr>
            <p:cNvCxnSpPr/>
            <p:nvPr/>
          </p:nvCxnSpPr>
          <p:spPr>
            <a:xfrm flipH="1">
              <a:off x="7002183" y="2407328"/>
              <a:ext cx="209298" cy="1428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11137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84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Jobling</dc:creator>
  <cp:lastModifiedBy>Chris Jobling</cp:lastModifiedBy>
  <cp:revision>3</cp:revision>
  <dcterms:created xsi:type="dcterms:W3CDTF">2022-11-30T09:50:54Z</dcterms:created>
  <dcterms:modified xsi:type="dcterms:W3CDTF">2022-11-30T15:28:17Z</dcterms:modified>
</cp:coreProperties>
</file>