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563-5763-1AC9-B537-AFC964FC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3AF6-0BAC-31AA-5619-F0CDCA27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3518-0B4D-2012-47C6-0C41BB3A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0179-6DD3-D72E-E2CC-D329F09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DCB-B079-79C2-C25F-6627D9B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B1B4-6C0C-F19F-B8B9-F233551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0CD7C-B32C-02F3-09B3-2513B1A9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6E64-3A58-A4DA-4F30-4473340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3584-C652-C23C-DB37-90BCB9C4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273F-9E00-5494-C565-16ACBF2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5D21-8FD8-84B3-7AC3-2D50530A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7FF6-1A61-4FBA-2C3E-D5C4550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15D-5CD1-36B3-2F0D-E74E7AD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46B-96E8-9489-C391-4910451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9889-3FDA-BA7E-56F2-F732C32B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4056-40A9-1FD5-F00F-E08F3797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B4FB-7534-87AE-B75B70EB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88C4-B4CA-9276-1E2B-23089FEC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24FB-217E-AED3-A7F5-771D5EA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75A3-7938-3CDF-F561-191607D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A82-0018-CD1C-3E8A-A6993A4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2FDE-0331-C4EF-5BE4-9E99117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4DDF-9189-56AE-116C-3D93EC8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DDE-C43A-55B0-6853-92BA53C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E72-A3D9-C591-AA1F-C6369C4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6FB-BF89-BA03-C1FE-18739D58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3C9-ECA2-6BC1-BD7E-20964187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8D6A-436C-0DAA-BEE3-B44EA974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ED3E-52A8-6078-0E0A-4F44E7A8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D366-CF85-B6F3-2C5E-2B7D671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E4CE-4AFE-C3ED-1BE2-4CCB8E7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4A-1868-922F-8EF4-8DEC7131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86C4-C63B-6E9E-A290-BA48CB6C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23B4-F3EB-22BA-A7DB-F218D597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6CE-DFF2-B3A9-436F-5EB45E2E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5BB3-B318-CDE3-BC82-9464E027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C22C5-F02B-68CD-2BE3-EEBC7DE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CA8D-3740-B5C9-1BC0-753CFAE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E080-B547-682C-F7A6-1AB885C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5D3-6892-5DA4-4855-4C8092C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454C-ADBA-924C-9926-E29FAB12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2826-F7EB-4A1C-2346-9898F4E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656E2-8CA2-3F22-5EAF-6B4AC37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FEF4-1AE9-4087-C144-681D1127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50BB-87C9-33B2-68C8-41A03BA4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D3A5-4518-D238-9978-134B795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92D-3D1B-A5AD-C75E-8BF2C08F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48D5-46B6-21C9-F7A0-EE0165C2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B7F-D85B-5AAB-F55E-2F90AE53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C15-15D1-2513-BE5B-5A93E07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5C0B-3F3A-964F-2580-4ABF8455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C59E-D2C2-FEA8-2A95-F595310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F8C-AF4C-9D66-73BA-F60A4AB8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7F8C-4747-B220-6D27-677261AC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64A3-2945-683D-5BDF-E8240268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BB96-593C-FA6F-BAB3-5A0CC44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92E-6CD9-D87D-5DF0-D29A79D5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3D13-5BC6-7626-88DD-7D712E3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3BB8-2666-986D-AB00-B454F9D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87B8-F66F-42F5-2CC7-8580F26E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A9FB-ED32-890E-F501-E686B178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6587-41BA-BF40-9DBB-A8B5303664B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A06-EE21-FE37-121A-A1259D67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19E6-BBD5-A4A0-E4E0-8F9E0DE6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60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222F5-7007-E33C-1F60-A1F93BC69DFD}"/>
              </a:ext>
            </a:extLst>
          </p:cNvPr>
          <p:cNvCxnSpPr/>
          <p:nvPr/>
        </p:nvCxnSpPr>
        <p:spPr>
          <a:xfrm>
            <a:off x="2075367" y="3429000"/>
            <a:ext cx="3422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82CEB-C62D-D86B-6F95-CF3CD75923E4}"/>
              </a:ext>
            </a:extLst>
          </p:cNvPr>
          <p:cNvCxnSpPr/>
          <p:nvPr/>
        </p:nvCxnSpPr>
        <p:spPr>
          <a:xfrm flipV="1">
            <a:off x="3668110" y="1408386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/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/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7E7ED20-C117-EEE1-F9B4-69BB7C878295}"/>
              </a:ext>
            </a:extLst>
          </p:cNvPr>
          <p:cNvSpPr/>
          <p:nvPr/>
        </p:nvSpPr>
        <p:spPr>
          <a:xfrm>
            <a:off x="2030737" y="1981318"/>
            <a:ext cx="3392329" cy="874750"/>
          </a:xfrm>
          <a:custGeom>
            <a:avLst/>
            <a:gdLst>
              <a:gd name="connsiteX0" fmla="*/ 0 w 3392329"/>
              <a:gd name="connsiteY0" fmla="*/ 140128 h 874750"/>
              <a:gd name="connsiteX1" fmla="*/ 1964724 w 3392329"/>
              <a:gd name="connsiteY1" fmla="*/ 53631 h 874750"/>
              <a:gd name="connsiteX2" fmla="*/ 2520778 w 3392329"/>
              <a:gd name="connsiteY2" fmla="*/ 856820 h 874750"/>
              <a:gd name="connsiteX3" fmla="*/ 3299254 w 3392329"/>
              <a:gd name="connsiteY3" fmla="*/ 609685 h 874750"/>
              <a:gd name="connsiteX4" fmla="*/ 3348681 w 3392329"/>
              <a:gd name="connsiteY4" fmla="*/ 584972 h 8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329" h="874750">
                <a:moveTo>
                  <a:pt x="0" y="140128"/>
                </a:moveTo>
                <a:cubicBezTo>
                  <a:pt x="772297" y="37155"/>
                  <a:pt x="1544594" y="-65818"/>
                  <a:pt x="1964724" y="53631"/>
                </a:cubicBezTo>
                <a:cubicBezTo>
                  <a:pt x="2384854" y="173080"/>
                  <a:pt x="2298356" y="764144"/>
                  <a:pt x="2520778" y="856820"/>
                </a:cubicBezTo>
                <a:cubicBezTo>
                  <a:pt x="2743200" y="949496"/>
                  <a:pt x="3161270" y="654993"/>
                  <a:pt x="3299254" y="609685"/>
                </a:cubicBezTo>
                <a:cubicBezTo>
                  <a:pt x="3437238" y="564377"/>
                  <a:pt x="3392959" y="574674"/>
                  <a:pt x="3348681" y="58497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5FD0F8-1D6D-86F7-D891-CD5AF57AF0E8}"/>
              </a:ext>
            </a:extLst>
          </p:cNvPr>
          <p:cNvGrpSpPr/>
          <p:nvPr/>
        </p:nvGrpSpPr>
        <p:grpSpPr>
          <a:xfrm>
            <a:off x="6096000" y="1223719"/>
            <a:ext cx="4776549" cy="2656068"/>
            <a:chOff x="6096000" y="1223719"/>
            <a:chExt cx="4776549" cy="26560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275C3-4938-73B6-9576-84AAA99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4956"/>
              <a:ext cx="4622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789115-3BAF-6E74-C919-EBA6B10360CC}"/>
                </a:ext>
              </a:extLst>
            </p:cNvPr>
            <p:cNvCxnSpPr/>
            <p:nvPr/>
          </p:nvCxnSpPr>
          <p:spPr>
            <a:xfrm flipV="1">
              <a:off x="8194991" y="1408386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/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/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E59F20-C691-F675-BA10-ED11114742F6}"/>
                </a:ext>
              </a:extLst>
            </p:cNvPr>
            <p:cNvCxnSpPr/>
            <p:nvPr/>
          </p:nvCxnSpPr>
          <p:spPr>
            <a:xfrm>
              <a:off x="8194991" y="2100649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56A8D4-D11D-0BC3-DBDF-5424F7BE8AB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11" y="2769316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/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/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/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/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/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/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/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/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/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/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/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/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/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/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2DADB7-811C-7189-1D62-113F9EC41163}"/>
                </a:ext>
              </a:extLst>
            </p:cNvPr>
            <p:cNvSpPr/>
            <p:nvPr/>
          </p:nvSpPr>
          <p:spPr>
            <a:xfrm>
              <a:off x="654121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2BEBA9-E3C0-9F4B-8C79-FE51A48194E1}"/>
                </a:ext>
              </a:extLst>
            </p:cNvPr>
            <p:cNvSpPr/>
            <p:nvPr/>
          </p:nvSpPr>
          <p:spPr>
            <a:xfrm>
              <a:off x="686257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31A1FC-8206-A0D5-048B-A94170BF4A35}"/>
                </a:ext>
              </a:extLst>
            </p:cNvPr>
            <p:cNvSpPr/>
            <p:nvPr/>
          </p:nvSpPr>
          <p:spPr>
            <a:xfrm>
              <a:off x="846936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09E220-67A8-34B8-8F4D-DC1B4C825E8D}"/>
                </a:ext>
              </a:extLst>
            </p:cNvPr>
            <p:cNvGrpSpPr/>
            <p:nvPr/>
          </p:nvGrpSpPr>
          <p:grpSpPr>
            <a:xfrm>
              <a:off x="7505289" y="2044558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B3F016E-C382-0C3C-6DEA-CBB06E4CE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788CC05-DFB9-0CF7-36A7-93AE76550DD2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ECF4A6-D5D8-3619-FD84-9B02BF585253}"/>
                </a:ext>
              </a:extLst>
            </p:cNvPr>
            <p:cNvSpPr/>
            <p:nvPr/>
          </p:nvSpPr>
          <p:spPr>
            <a:xfrm>
              <a:off x="7194090" y="2723385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72ED08-63B4-6279-B43A-23167BEE0A1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>
              <a:off x="7240154" y="2723385"/>
              <a:ext cx="10027" cy="683860"/>
            </a:xfrm>
            <a:prstGeom prst="lin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1DC18D-9F02-D268-8768-C96097B8CA38}"/>
                </a:ext>
              </a:extLst>
            </p:cNvPr>
            <p:cNvGrpSpPr/>
            <p:nvPr/>
          </p:nvGrpSpPr>
          <p:grpSpPr>
            <a:xfrm>
              <a:off x="8790721" y="2708734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07B36B-3328-49BA-8280-E09FA94808A3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C347D15-14FE-1067-38C1-4148AD9A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17B5FE8-2930-7D68-5A3F-5F767CF90DF7}"/>
                </a:ext>
              </a:extLst>
            </p:cNvPr>
            <p:cNvGrpSpPr/>
            <p:nvPr/>
          </p:nvGrpSpPr>
          <p:grpSpPr>
            <a:xfrm>
              <a:off x="8148005" y="2713225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A2BC4EE-8ADD-B474-E71A-2DC5929B3CDD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7FC71DF-2085-24CE-D98D-D654FF0A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74F5F8-62EF-218E-0A85-584F7D9673F1}"/>
                </a:ext>
              </a:extLst>
            </p:cNvPr>
            <p:cNvGrpSpPr/>
            <p:nvPr/>
          </p:nvGrpSpPr>
          <p:grpSpPr>
            <a:xfrm>
              <a:off x="9433437" y="2050493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275E12-A9F9-E1AA-0805-2D8A72589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B93E473-4280-70A1-8715-2D08F0F59E4A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A26EFA-59C5-D832-2EC0-C8125F3FB7CF}"/>
                </a:ext>
              </a:extLst>
            </p:cNvPr>
            <p:cNvGrpSpPr/>
            <p:nvPr/>
          </p:nvGrpSpPr>
          <p:grpSpPr>
            <a:xfrm>
              <a:off x="7826647" y="2032524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B27A1BD-DD5D-F4BE-1966-61E890E6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5318D12-E038-3C4B-3AA7-EEA3E91BF645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FDDD2B-3643-48EA-16E3-F7AC105D8826}"/>
                </a:ext>
              </a:extLst>
            </p:cNvPr>
            <p:cNvSpPr/>
            <p:nvPr/>
          </p:nvSpPr>
          <p:spPr>
            <a:xfrm>
              <a:off x="9112079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679389-77DB-B66A-E5BC-96C83CCBF02A}"/>
                </a:ext>
              </a:extLst>
            </p:cNvPr>
            <p:cNvSpPr/>
            <p:nvPr/>
          </p:nvSpPr>
          <p:spPr>
            <a:xfrm>
              <a:off x="10076148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CD5584-63D6-E2E1-9462-003F687EBAB0}"/>
                </a:ext>
              </a:extLst>
            </p:cNvPr>
            <p:cNvSpPr/>
            <p:nvPr/>
          </p:nvSpPr>
          <p:spPr>
            <a:xfrm>
              <a:off x="975479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B82C84-08CC-CB2C-BFFA-D7B990B7E412}"/>
              </a:ext>
            </a:extLst>
          </p:cNvPr>
          <p:cNvGrpSpPr/>
          <p:nvPr/>
        </p:nvGrpSpPr>
        <p:grpSpPr>
          <a:xfrm>
            <a:off x="2160726" y="4167387"/>
            <a:ext cx="3429026" cy="2564453"/>
            <a:chOff x="2160726" y="4167387"/>
            <a:chExt cx="3429026" cy="256445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A1E1EE-717A-6E44-2F00-A79D0DAC620A}"/>
                </a:ext>
              </a:extLst>
            </p:cNvPr>
            <p:cNvCxnSpPr/>
            <p:nvPr/>
          </p:nvCxnSpPr>
          <p:spPr>
            <a:xfrm>
              <a:off x="2160726" y="637266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6A2702-CA9E-CB19-AB05-F6425496FE65}"/>
                </a:ext>
              </a:extLst>
            </p:cNvPr>
            <p:cNvCxnSpPr/>
            <p:nvPr/>
          </p:nvCxnSpPr>
          <p:spPr>
            <a:xfrm flipV="1">
              <a:off x="3468054" y="434189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/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/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0BC196-186E-1B91-95A4-04A7F97682EE}"/>
                </a:ext>
              </a:extLst>
            </p:cNvPr>
            <p:cNvCxnSpPr/>
            <p:nvPr/>
          </p:nvCxnSpPr>
          <p:spPr>
            <a:xfrm>
              <a:off x="3461157" y="605271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1AC923-AC60-39CA-25C6-9246E120E473}"/>
                </a:ext>
              </a:extLst>
            </p:cNvPr>
            <p:cNvCxnSpPr/>
            <p:nvPr/>
          </p:nvCxnSpPr>
          <p:spPr>
            <a:xfrm>
              <a:off x="3471317" y="573276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C3C4BED-F626-5603-B44E-E4EDA5B5FB5C}"/>
                </a:ext>
              </a:extLst>
            </p:cNvPr>
            <p:cNvCxnSpPr/>
            <p:nvPr/>
          </p:nvCxnSpPr>
          <p:spPr>
            <a:xfrm>
              <a:off x="3481477" y="541280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9F02319-6AE7-E70A-CD75-E15793303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245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EF64FB-7C55-CB28-7392-B17CB4DE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36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34ACD5-F4F2-F2F4-92B5-63B0B76D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627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A3659-DCB5-7806-EF59-909B1BA4F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818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76653B8-5F42-D7DE-1159-30E0A6019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09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495E91-CC63-F0A6-D939-2612B01CA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20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CFFEA9-9A21-1412-B913-79A8B51ED046}"/>
                </a:ext>
              </a:extLst>
            </p:cNvPr>
            <p:cNvCxnSpPr>
              <a:cxnSpLocks/>
            </p:cNvCxnSpPr>
            <p:nvPr/>
          </p:nvCxnSpPr>
          <p:spPr>
            <a:xfrm>
              <a:off x="4560818" y="541280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625203-D531-0954-47D9-5DB430CF0688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483992" y="542182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/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/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/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/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/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/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/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8F5D3C-FF74-8CEB-0C1C-7B953AD1A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63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1676435-2230-3DB4-C80F-A72874C1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72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47B29D-51EC-7F27-1235-759096D0A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848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/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/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957551-BD9B-5697-AF19-66083C207920}"/>
              </a:ext>
            </a:extLst>
          </p:cNvPr>
          <p:cNvGrpSpPr/>
          <p:nvPr/>
        </p:nvGrpSpPr>
        <p:grpSpPr>
          <a:xfrm>
            <a:off x="1766524" y="678356"/>
            <a:ext cx="3994635" cy="2564453"/>
            <a:chOff x="1361440" y="864547"/>
            <a:chExt cx="3994635" cy="25644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B1A563A-F186-4BF8-94E3-0D534E68B095}"/>
                </a:ext>
              </a:extLst>
            </p:cNvPr>
            <p:cNvCxnSpPr>
              <a:cxnSpLocks/>
            </p:cNvCxnSpPr>
            <p:nvPr/>
          </p:nvCxnSpPr>
          <p:spPr>
            <a:xfrm>
              <a:off x="1361440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B8AE111-6E03-2CE3-8A72-1EFE0EB7EEB2}"/>
                </a:ext>
              </a:extLst>
            </p:cNvPr>
            <p:cNvCxnSpPr/>
            <p:nvPr/>
          </p:nvCxnSpPr>
          <p:spPr>
            <a:xfrm flipV="1">
              <a:off x="323437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/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/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DCE10B-19CD-FEEA-A0A5-677A443670F3}"/>
                </a:ext>
              </a:extLst>
            </p:cNvPr>
            <p:cNvGrpSpPr/>
            <p:nvPr/>
          </p:nvGrpSpPr>
          <p:grpSpPr>
            <a:xfrm>
              <a:off x="3250315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A4BBD7-7914-BD4E-A5B7-DD2871D23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AD64D8-312A-94DC-8CDC-0FF03B80A2E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/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3E6B57-7A37-87F4-181E-78BA77C0A71F}"/>
                </a:ext>
              </a:extLst>
            </p:cNvPr>
            <p:cNvGrpSpPr/>
            <p:nvPr/>
          </p:nvGrpSpPr>
          <p:grpSpPr>
            <a:xfrm flipH="1">
              <a:off x="2121977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39416D-4DE8-9D90-ACC1-34F05C73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F5F00D-F0B0-3CB8-46B1-04FCC15B4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AA94F9-CE0C-B735-DDC4-20AEBD444367}"/>
              </a:ext>
            </a:extLst>
          </p:cNvPr>
          <p:cNvGrpSpPr/>
          <p:nvPr/>
        </p:nvGrpSpPr>
        <p:grpSpPr>
          <a:xfrm>
            <a:off x="6426696" y="864547"/>
            <a:ext cx="3994635" cy="3341693"/>
            <a:chOff x="6029308" y="864547"/>
            <a:chExt cx="3994635" cy="334169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9D88B2-59A9-C16B-BDDF-603C6811D9BA}"/>
                </a:ext>
              </a:extLst>
            </p:cNvPr>
            <p:cNvCxnSpPr>
              <a:cxnSpLocks/>
            </p:cNvCxnSpPr>
            <p:nvPr/>
          </p:nvCxnSpPr>
          <p:spPr>
            <a:xfrm>
              <a:off x="6029308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770D5C-DB9A-619D-434E-7978259B5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2245" y="1039054"/>
              <a:ext cx="15938" cy="31671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/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/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FA35D7-E46D-55C1-F897-6C8FC92015C3}"/>
                </a:ext>
              </a:extLst>
            </p:cNvPr>
            <p:cNvGrpSpPr/>
            <p:nvPr/>
          </p:nvGrpSpPr>
          <p:grpSpPr>
            <a:xfrm>
              <a:off x="7918183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7E4C47-5B7A-7BD0-5EA7-C499935A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1718A61-41F8-A86D-A093-62B3541E86B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/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25E458-221D-DFAC-226F-535582C4CC14}"/>
                </a:ext>
              </a:extLst>
            </p:cNvPr>
            <p:cNvGrpSpPr/>
            <p:nvPr/>
          </p:nvGrpSpPr>
          <p:grpSpPr>
            <a:xfrm flipH="1" flipV="1">
              <a:off x="6833745" y="3058143"/>
              <a:ext cx="1084438" cy="959859"/>
              <a:chOff x="3260475" y="2109969"/>
              <a:chExt cx="1084438" cy="95985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0E6076-CB33-0E81-E9C3-0B7FB737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ED6AF07-A411-23EE-BA7D-071590425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2B710-9396-DCFF-4E93-D0F388617219}"/>
              </a:ext>
            </a:extLst>
          </p:cNvPr>
          <p:cNvCxnSpPr>
            <a:cxnSpLocks/>
          </p:cNvCxnSpPr>
          <p:nvPr/>
        </p:nvCxnSpPr>
        <p:spPr>
          <a:xfrm>
            <a:off x="2792627" y="5634280"/>
            <a:ext cx="2981010" cy="11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69A4D-D84A-C670-9828-F74A70F2B0C7}"/>
              </a:ext>
            </a:extLst>
          </p:cNvPr>
          <p:cNvCxnSpPr/>
          <p:nvPr/>
        </p:nvCxnSpPr>
        <p:spPr>
          <a:xfrm flipV="1">
            <a:off x="3658144" y="3615191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/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/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D1910C6-1F48-A58B-135F-650CFE095AB3}"/>
              </a:ext>
            </a:extLst>
          </p:cNvPr>
          <p:cNvGrpSpPr/>
          <p:nvPr/>
        </p:nvGrpSpPr>
        <p:grpSpPr>
          <a:xfrm>
            <a:off x="3674082" y="4686106"/>
            <a:ext cx="1084438" cy="959859"/>
            <a:chOff x="3260475" y="2109969"/>
            <a:chExt cx="1084438" cy="9598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E89300-03E6-083B-A90A-FE02EB550E0D}"/>
                </a:ext>
              </a:extLst>
            </p:cNvPr>
            <p:cNvCxnSpPr>
              <a:cxnSpLocks/>
            </p:cNvCxnSpPr>
            <p:nvPr/>
          </p:nvCxnSpPr>
          <p:spPr>
            <a:xfrm>
              <a:off x="4337301" y="210996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4D10E1-F766-CC32-BD0B-B2A81B0EE4C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260475" y="211898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/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1624BAE-F1E0-1512-F90E-730B14BDAA5B}"/>
              </a:ext>
            </a:extLst>
          </p:cNvPr>
          <p:cNvGrpSpPr/>
          <p:nvPr/>
        </p:nvGrpSpPr>
        <p:grpSpPr>
          <a:xfrm>
            <a:off x="1195529" y="1116752"/>
            <a:ext cx="9340290" cy="3307120"/>
            <a:chOff x="1388569" y="649392"/>
            <a:chExt cx="9340290" cy="33071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C41D231-B733-9988-4527-6DB19FEEF81A}"/>
                </a:ext>
              </a:extLst>
            </p:cNvPr>
            <p:cNvCxnSpPr/>
            <p:nvPr/>
          </p:nvCxnSpPr>
          <p:spPr>
            <a:xfrm>
              <a:off x="1388569" y="306982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A867D8-CA3C-28D7-C45D-C70797C39B61}"/>
                </a:ext>
              </a:extLst>
            </p:cNvPr>
            <p:cNvCxnSpPr/>
            <p:nvPr/>
          </p:nvCxnSpPr>
          <p:spPr>
            <a:xfrm flipV="1">
              <a:off x="269589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/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/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9D1D5-4184-B9F0-71CD-9374784A6C99}"/>
                </a:ext>
              </a:extLst>
            </p:cNvPr>
            <p:cNvCxnSpPr/>
            <p:nvPr/>
          </p:nvCxnSpPr>
          <p:spPr>
            <a:xfrm>
              <a:off x="2689000" y="274987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BD1124-04B0-6AEF-223C-088060118404}"/>
                </a:ext>
              </a:extLst>
            </p:cNvPr>
            <p:cNvCxnSpPr/>
            <p:nvPr/>
          </p:nvCxnSpPr>
          <p:spPr>
            <a:xfrm>
              <a:off x="2699160" y="242992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4F3284-F769-116D-AB6D-A6D8EA08B941}"/>
                </a:ext>
              </a:extLst>
            </p:cNvPr>
            <p:cNvCxnSpPr/>
            <p:nvPr/>
          </p:nvCxnSpPr>
          <p:spPr>
            <a:xfrm>
              <a:off x="2709320" y="210996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9CE577-DF32-A3F8-2A93-ADCFE0396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088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D8F564-FC81-A54F-7CC4-61F72695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279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3CF485-B030-9D47-FEC0-5639B59FF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470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D06820-2E1F-176C-B528-9578820E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661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D0221F-17E2-04F4-4207-598691122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852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2F0E34-5D18-F032-E33D-4EFECAC8A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04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FA251B-6B34-7AE3-3253-9728A71C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628" y="1774056"/>
              <a:ext cx="0" cy="128132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9FDEF-EE64-52BD-EDDA-E94ED5A5163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711835" y="1784217"/>
              <a:ext cx="1354793" cy="127392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/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/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/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/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/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/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/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7EBF64-D45A-7947-047B-F4EE71E97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706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DB14EE-6CC6-4E7E-0619-BE695FEC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515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58FFE8-3316-7AC0-8803-913DA2D1F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32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409EB8-16C4-110A-E99A-D2393727050E}"/>
                </a:ext>
              </a:extLst>
            </p:cNvPr>
            <p:cNvCxnSpPr/>
            <p:nvPr/>
          </p:nvCxnSpPr>
          <p:spPr>
            <a:xfrm>
              <a:off x="2699160" y="177468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2341E3-07C5-840D-5EB3-C7139A4DA030}"/>
                </a:ext>
              </a:extLst>
            </p:cNvPr>
            <p:cNvSpPr txBox="1"/>
            <p:nvPr/>
          </p:nvSpPr>
          <p:spPr>
            <a:xfrm>
              <a:off x="2610145" y="3587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EC20FE-3A10-B954-7421-65CC46283956}"/>
                </a:ext>
              </a:extLst>
            </p:cNvPr>
            <p:cNvCxnSpPr>
              <a:cxnSpLocks/>
            </p:cNvCxnSpPr>
            <p:nvPr/>
          </p:nvCxnSpPr>
          <p:spPr>
            <a:xfrm>
              <a:off x="5357771" y="3055385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878858-B717-32A5-CE22-D67F6841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099" y="1024611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/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/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8B1EFC-51D1-280B-7E03-7AF94EB60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202" y="273543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28AC8-9F91-5D97-46B4-E1B32112422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241547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199807-E0D0-1583-B04F-1604DD2A6175}"/>
                </a:ext>
              </a:extLst>
            </p:cNvPr>
            <p:cNvCxnSpPr>
              <a:cxnSpLocks/>
            </p:cNvCxnSpPr>
            <p:nvPr/>
          </p:nvCxnSpPr>
          <p:spPr>
            <a:xfrm>
              <a:off x="6678522" y="209552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/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/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DD56CD-4282-A4BD-57E7-243199A477B2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176024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CA6FF4-4DF1-184A-7D9B-64E2BC397995}"/>
                </a:ext>
              </a:extLst>
            </p:cNvPr>
            <p:cNvSpPr txBox="1"/>
            <p:nvPr/>
          </p:nvSpPr>
          <p:spPr>
            <a:xfrm>
              <a:off x="6579347" y="3572737"/>
              <a:ext cx="63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8C6D2210-7B23-4389-BA52-46BEE07803B4}"/>
                </a:ext>
              </a:extLst>
            </p:cNvPr>
            <p:cNvSpPr/>
            <p:nvPr/>
          </p:nvSpPr>
          <p:spPr>
            <a:xfrm rot="5400000" flipV="1">
              <a:off x="7497433" y="-176043"/>
              <a:ext cx="2405992" cy="4056861"/>
            </a:xfrm>
            <a:prstGeom prst="arc">
              <a:avLst>
                <a:gd name="adj1" fmla="val 16200000"/>
                <a:gd name="adj2" fmla="val 21488865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/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45E6A7-19C7-8C1E-391B-9713B751F01C}"/>
                </a:ext>
              </a:extLst>
            </p:cNvPr>
            <p:cNvCxnSpPr/>
            <p:nvPr/>
          </p:nvCxnSpPr>
          <p:spPr>
            <a:xfrm flipH="1">
              <a:off x="7002183" y="2407328"/>
              <a:ext cx="209298" cy="14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13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54DCD-195E-0AAA-B2E6-B13ADE3432C3}"/>
              </a:ext>
            </a:extLst>
          </p:cNvPr>
          <p:cNvGrpSpPr/>
          <p:nvPr/>
        </p:nvGrpSpPr>
        <p:grpSpPr>
          <a:xfrm>
            <a:off x="296562" y="830756"/>
            <a:ext cx="7661189" cy="2655270"/>
            <a:chOff x="296562" y="830756"/>
            <a:chExt cx="7661189" cy="26552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467FF9-65D6-E0F3-4655-A259D0AA3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3036037"/>
              <a:ext cx="76611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A8FA1D-4A85-09EE-1D64-8E36B3A0D366}"/>
                </a:ext>
              </a:extLst>
            </p:cNvPr>
            <p:cNvCxnSpPr/>
            <p:nvPr/>
          </p:nvCxnSpPr>
          <p:spPr>
            <a:xfrm flipV="1">
              <a:off x="3791861" y="1005263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/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/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/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32BF94-DE56-6F41-FA25-3CBE92C6D4C7}"/>
                </a:ext>
              </a:extLst>
            </p:cNvPr>
            <p:cNvGrpSpPr/>
            <p:nvPr/>
          </p:nvGrpSpPr>
          <p:grpSpPr>
            <a:xfrm>
              <a:off x="2723361" y="2086721"/>
              <a:ext cx="1084438" cy="959859"/>
              <a:chOff x="3807799" y="2076178"/>
              <a:chExt cx="1084438" cy="9598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80CE73C-9FBA-2312-5943-3FE3ADCCC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3FBED4-2AD4-2564-65CA-9E33D96DA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C51C6F-0345-3BEB-791E-2BEB5928CC51}"/>
                </a:ext>
              </a:extLst>
            </p:cNvPr>
            <p:cNvGrpSpPr/>
            <p:nvPr/>
          </p:nvGrpSpPr>
          <p:grpSpPr>
            <a:xfrm>
              <a:off x="3795964" y="2082693"/>
              <a:ext cx="2168353" cy="965267"/>
              <a:chOff x="2723884" y="2074194"/>
              <a:chExt cx="2168353" cy="96526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2D45F8-4B49-6D05-2959-7041748E6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357DF4-985C-F9F1-BA4C-759B4602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B774926-D035-4C80-D487-728A97A76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3884" y="2100300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F368B70-1B99-F98E-27BC-49C632B0C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781" y="2074194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75F93D-85CF-CF2B-8B91-CAB5E36BBA41}"/>
                </a:ext>
              </a:extLst>
            </p:cNvPr>
            <p:cNvGrpSpPr/>
            <p:nvPr/>
          </p:nvGrpSpPr>
          <p:grpSpPr>
            <a:xfrm>
              <a:off x="1652308" y="2082669"/>
              <a:ext cx="1084438" cy="959859"/>
              <a:chOff x="3807799" y="2076178"/>
              <a:chExt cx="1084438" cy="95985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C48F4C-DC5A-FAFF-E74C-3F12CFF3A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F16A2C1-DDFF-559A-F563-4D22CB16B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E34C55-BA97-8E6B-ECC4-069C5EEA0B11}"/>
                </a:ext>
              </a:extLst>
            </p:cNvPr>
            <p:cNvGrpSpPr/>
            <p:nvPr/>
          </p:nvGrpSpPr>
          <p:grpSpPr>
            <a:xfrm>
              <a:off x="547765" y="2076803"/>
              <a:ext cx="1084438" cy="959859"/>
              <a:chOff x="3807799" y="2076178"/>
              <a:chExt cx="1084438" cy="95985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E907E15-FC3B-84A2-B67F-E33BFB334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766B61-4318-567D-50E8-3B46FC5E0C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6CA1C3-BFB4-A59B-D27B-A4B80563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218" y="2739437"/>
              <a:ext cx="315495" cy="27323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525761-A31F-8986-B175-3353ECF8A722}"/>
                </a:ext>
              </a:extLst>
            </p:cNvPr>
            <p:cNvGrpSpPr/>
            <p:nvPr/>
          </p:nvGrpSpPr>
          <p:grpSpPr>
            <a:xfrm>
              <a:off x="5972642" y="2064493"/>
              <a:ext cx="1084438" cy="959859"/>
              <a:chOff x="3807799" y="2076178"/>
              <a:chExt cx="1084438" cy="95985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5512ACC-0A8A-7699-8A89-2B791C8E2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444A4D-6434-0D01-702C-B1C700E84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/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/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/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/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/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859E68-39DC-CB48-1F19-1DE5AFBB743A}"/>
              </a:ext>
            </a:extLst>
          </p:cNvPr>
          <p:cNvCxnSpPr>
            <a:cxnSpLocks/>
          </p:cNvCxnSpPr>
          <p:nvPr/>
        </p:nvCxnSpPr>
        <p:spPr>
          <a:xfrm>
            <a:off x="296562" y="5730851"/>
            <a:ext cx="7661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411D97-BDD6-117C-C044-F81D78B9BBF1}"/>
              </a:ext>
            </a:extLst>
          </p:cNvPr>
          <p:cNvCxnSpPr/>
          <p:nvPr/>
        </p:nvCxnSpPr>
        <p:spPr>
          <a:xfrm flipV="1">
            <a:off x="3791861" y="3700077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/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/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/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AA1B44-69E4-85AA-7A69-5E46E2411319}"/>
              </a:ext>
            </a:extLst>
          </p:cNvPr>
          <p:cNvCxnSpPr/>
          <p:nvPr/>
        </p:nvCxnSpPr>
        <p:spPr>
          <a:xfrm>
            <a:off x="296562" y="4540469"/>
            <a:ext cx="758619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/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942D6-5224-2917-6EB9-D5E7749A14A7}"/>
              </a:ext>
            </a:extLst>
          </p:cNvPr>
          <p:cNvSpPr/>
          <p:nvPr/>
        </p:nvSpPr>
        <p:spPr>
          <a:xfrm>
            <a:off x="4905632" y="2224216"/>
            <a:ext cx="407773" cy="10873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/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/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/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/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FCF94-5767-0934-E8D7-5217577D2F7E}"/>
              </a:ext>
            </a:extLst>
          </p:cNvPr>
          <p:cNvCxnSpPr>
            <a:cxnSpLocks/>
          </p:cNvCxnSpPr>
          <p:nvPr/>
        </p:nvCxnSpPr>
        <p:spPr>
          <a:xfrm flipV="1">
            <a:off x="3286897" y="1445741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8D84A3-C07A-97F9-077C-2375805B0D45}"/>
              </a:ext>
            </a:extLst>
          </p:cNvPr>
          <p:cNvCxnSpPr/>
          <p:nvPr/>
        </p:nvCxnSpPr>
        <p:spPr>
          <a:xfrm>
            <a:off x="3286897" y="1445741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CF3BA0-C777-89C5-4C9F-4AADE971C184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109518" y="144574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DB5BC-05DB-37FE-80A1-31ED92A5FDAA}"/>
              </a:ext>
            </a:extLst>
          </p:cNvPr>
          <p:cNvCxnSpPr>
            <a:cxnSpLocks/>
          </p:cNvCxnSpPr>
          <p:nvPr/>
        </p:nvCxnSpPr>
        <p:spPr>
          <a:xfrm flipH="1">
            <a:off x="3286897" y="3101546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6062E-1684-9E40-471A-BDAA1F29C8D4}"/>
              </a:ext>
            </a:extLst>
          </p:cNvPr>
          <p:cNvCxnSpPr>
            <a:cxnSpLocks/>
          </p:cNvCxnSpPr>
          <p:nvPr/>
        </p:nvCxnSpPr>
        <p:spPr>
          <a:xfrm flipH="1" flipV="1">
            <a:off x="3286897" y="4090086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7A5D88-E50E-413B-D37C-AAC1F899B496}"/>
              </a:ext>
            </a:extLst>
          </p:cNvPr>
          <p:cNvCxnSpPr>
            <a:cxnSpLocks/>
          </p:cNvCxnSpPr>
          <p:nvPr/>
        </p:nvCxnSpPr>
        <p:spPr>
          <a:xfrm>
            <a:off x="5109518" y="331161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1F9ED-2D7B-6561-546F-3B9D52DD24B8}"/>
              </a:ext>
            </a:extLst>
          </p:cNvPr>
          <p:cNvCxnSpPr>
            <a:cxnSpLocks/>
          </p:cNvCxnSpPr>
          <p:nvPr/>
        </p:nvCxnSpPr>
        <p:spPr>
          <a:xfrm>
            <a:off x="4182762" y="4090086"/>
            <a:ext cx="0" cy="39541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5C5D5-3258-9587-C391-B23315042CB1}"/>
              </a:ext>
            </a:extLst>
          </p:cNvPr>
          <p:cNvCxnSpPr>
            <a:cxnSpLocks/>
          </p:cNvCxnSpPr>
          <p:nvPr/>
        </p:nvCxnSpPr>
        <p:spPr>
          <a:xfrm>
            <a:off x="3744097" y="4485503"/>
            <a:ext cx="87733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524D3-B79B-0B9A-0EF2-34E41B0CB6D9}"/>
              </a:ext>
            </a:extLst>
          </p:cNvPr>
          <p:cNvCxnSpPr>
            <a:cxnSpLocks/>
          </p:cNvCxnSpPr>
          <p:nvPr/>
        </p:nvCxnSpPr>
        <p:spPr>
          <a:xfrm>
            <a:off x="3925330" y="4662616"/>
            <a:ext cx="51486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0D665-3AE6-1B17-7181-6F1BAC5F3827}"/>
              </a:ext>
            </a:extLst>
          </p:cNvPr>
          <p:cNvCxnSpPr>
            <a:cxnSpLocks/>
          </p:cNvCxnSpPr>
          <p:nvPr/>
        </p:nvCxnSpPr>
        <p:spPr>
          <a:xfrm>
            <a:off x="4108107" y="4839729"/>
            <a:ext cx="14931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/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DD1D3EED-F729-1D7C-07DA-5E23BF3E29E5}"/>
              </a:ext>
            </a:extLst>
          </p:cNvPr>
          <p:cNvSpPr/>
          <p:nvPr/>
        </p:nvSpPr>
        <p:spPr>
          <a:xfrm>
            <a:off x="3925330" y="2371812"/>
            <a:ext cx="514865" cy="9397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0EE4E9A-8E09-A96D-CE86-65B9DF6A884B}"/>
              </a:ext>
            </a:extLst>
          </p:cNvPr>
          <p:cNvGrpSpPr/>
          <p:nvPr/>
        </p:nvGrpSpPr>
        <p:grpSpPr>
          <a:xfrm>
            <a:off x="1798055" y="0"/>
            <a:ext cx="3994635" cy="4819134"/>
            <a:chOff x="1798055" y="0"/>
            <a:chExt cx="3994635" cy="48191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236A19-95E0-ECA7-11F9-7C522A7E0B0F}"/>
                </a:ext>
              </a:extLst>
            </p:cNvPr>
            <p:cNvSpPr/>
            <p:nvPr/>
          </p:nvSpPr>
          <p:spPr>
            <a:xfrm>
              <a:off x="2914657" y="3776945"/>
              <a:ext cx="1755227" cy="567155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C343FF-9A81-AED8-FF6B-7CE74F68E53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5" y="4352054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4283999-9AF0-5A91-C58F-2AE46CCB5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2270" y="0"/>
              <a:ext cx="0" cy="43418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65F56A-04DC-C338-11E1-10BD74BA436C}"/>
                    </a:ext>
                  </a:extLst>
                </p:cNvPr>
                <p:cNvSpPr txBox="1"/>
                <p:nvPr/>
              </p:nvSpPr>
              <p:spPr>
                <a:xfrm>
                  <a:off x="5458111" y="4341894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65F56A-04DC-C338-11E1-10BD74BA4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11" y="4341894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88E49-B7FB-33A3-B534-6D258EB8B268}"/>
                </a:ext>
              </a:extLst>
            </p:cNvPr>
            <p:cNvSpPr/>
            <p:nvPr/>
          </p:nvSpPr>
          <p:spPr>
            <a:xfrm>
              <a:off x="3238317" y="3094757"/>
              <a:ext cx="1107906" cy="1255091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166462-510E-8982-42BD-C207B1CFFEEF}"/>
                </a:ext>
              </a:extLst>
            </p:cNvPr>
            <p:cNvSpPr/>
            <p:nvPr/>
          </p:nvSpPr>
          <p:spPr>
            <a:xfrm>
              <a:off x="3500264" y="1775266"/>
              <a:ext cx="584012" cy="2574582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431ADB-D168-BFE0-3F5A-5CEE466E90FC}"/>
                </a:ext>
              </a:extLst>
            </p:cNvPr>
            <p:cNvSpPr/>
            <p:nvPr/>
          </p:nvSpPr>
          <p:spPr>
            <a:xfrm>
              <a:off x="3624980" y="428372"/>
              <a:ext cx="334580" cy="3921476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BC789E-3636-5C80-DF1F-69B4FD2AA929}"/>
                    </a:ext>
                  </a:extLst>
                </p:cNvPr>
                <p:cNvSpPr txBox="1"/>
                <p:nvPr/>
              </p:nvSpPr>
              <p:spPr>
                <a:xfrm>
                  <a:off x="3959560" y="205108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BC789E-3636-5C80-DF1F-69B4FD2AA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560" y="205108"/>
                  <a:ext cx="365805" cy="612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A00ECA-E1A9-C476-E809-5B357EE0933D}"/>
                    </a:ext>
                  </a:extLst>
                </p:cNvPr>
                <p:cNvSpPr txBox="1"/>
                <p:nvPr/>
              </p:nvSpPr>
              <p:spPr>
                <a:xfrm>
                  <a:off x="4251565" y="2680602"/>
                  <a:ext cx="802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A00ECA-E1A9-C476-E809-5B357EE0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65" y="2680602"/>
                  <a:ext cx="8027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195427-504F-724D-FA73-96038F83469D}"/>
                </a:ext>
              </a:extLst>
            </p:cNvPr>
            <p:cNvCxnSpPr>
              <a:cxnSpLocks/>
            </p:cNvCxnSpPr>
            <p:nvPr/>
          </p:nvCxnSpPr>
          <p:spPr>
            <a:xfrm>
              <a:off x="3624980" y="4526559"/>
              <a:ext cx="0" cy="292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2E45AB-92B7-55D8-F5D9-57A4D44E148C}"/>
                </a:ext>
              </a:extLst>
            </p:cNvPr>
            <p:cNvCxnSpPr>
              <a:cxnSpLocks/>
            </p:cNvCxnSpPr>
            <p:nvPr/>
          </p:nvCxnSpPr>
          <p:spPr>
            <a:xfrm>
              <a:off x="3943416" y="4526559"/>
              <a:ext cx="0" cy="292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2C74AA-27EF-A17C-3A60-F85BE67759F8}"/>
                </a:ext>
              </a:extLst>
            </p:cNvPr>
            <p:cNvCxnSpPr/>
            <p:nvPr/>
          </p:nvCxnSpPr>
          <p:spPr>
            <a:xfrm flipH="1">
              <a:off x="3943416" y="4711226"/>
              <a:ext cx="491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0989E51-4C72-6D8F-31D7-515A66CEE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3928" y="4706290"/>
              <a:ext cx="49105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ACF9398-CE18-A462-299A-25EA023F5D22}"/>
                    </a:ext>
                  </a:extLst>
                </p:cNvPr>
                <p:cNvSpPr txBox="1"/>
                <p:nvPr/>
              </p:nvSpPr>
              <p:spPr>
                <a:xfrm>
                  <a:off x="3980967" y="4369425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ACF9398-CE18-A462-299A-25EA023F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967" y="4369425"/>
                  <a:ext cx="3522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74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133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6</cp:revision>
  <dcterms:created xsi:type="dcterms:W3CDTF">2022-11-30T09:50:54Z</dcterms:created>
  <dcterms:modified xsi:type="dcterms:W3CDTF">2022-12-02T13:05:13Z</dcterms:modified>
</cp:coreProperties>
</file>