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AC79-3EE6-4204-8191-8D5055E36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3BADD-BA6E-AD78-AD08-8441B76E3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CEBE-5328-52D3-E320-9E28458BC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74A37-E384-7B30-CFD3-44F20782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5D3DB-2106-E38E-DB62-98EBB5F5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52796-C69C-3BC8-C4C8-531928F9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856D1-103D-868D-CE0D-236A5B555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CDFCE-1680-1FAF-47DA-5802F138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22E49-E4D7-6B65-B266-139D214F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070CC-AF35-13A1-6BC2-57FDE982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0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D0BE30-8935-1A51-6BAE-AD2BE8A7C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6109F-DE1F-E6AE-BC0E-8A4CB9B7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E20E0-2FD5-C2C6-9AAB-3B758ABBB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1767D-1474-4B54-3DC7-CF0469E1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D8C4-E6AC-9B5C-B56A-E64534B1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04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9B096-BA38-9D35-50F5-7F0847BD8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C66F9-5B1F-CCFF-44AA-6105FAAEC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E958-078D-808A-9032-C91D2536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7F2C8-E0EA-3649-551A-0A3F07C3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1C8BD-89A1-6CB8-EBCD-1D61D871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9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91CB2-1DC0-2DD6-A6B7-E7E931A9B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A7AA4-A76F-E071-5DF8-8C6F070AF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E0E09-FAFF-6A54-2337-827274B3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CF309-7DBE-23A4-7855-5BCB919D3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101AE-61A2-DDD1-82B3-0D06D7C5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0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8BCF-785E-0DB2-2FA3-B7D670C6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FE75D-338C-57C2-39D4-641C98382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D4EFC-3DD1-976E-622F-13B78827E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7A3C0-A640-DE3B-D0B0-C36FD11A5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7A8B5-2ED9-DA69-B735-60DAB701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AAF72-4108-D8B1-5B26-0581D47C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4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778B-0844-5DB0-BC0A-872C31EA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ED4C4-293B-FA1A-282F-347349099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C0526-161B-DB80-403D-48EB77E18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8B8282-6272-3B43-0E4E-070A56955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65D71-DC81-F4CB-F1AE-4CBE4DE72C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081A8-AFBB-600F-A9B9-F64C8E18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3FCCE-360E-4E6F-D68D-DDF91554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76B43A-3476-9B38-D02A-AE12399D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4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60E4-D6E3-0D41-7CFD-B4381FF1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BB02C-8D7D-B8A6-9784-3C822849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6083F1-D9B3-487A-6DF8-5653C799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9C2A9-8511-D80A-AB0C-20093CB0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EB8F-BEBB-B92F-4B23-210932F8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BF694-3AD4-30C1-5EF5-9D9A0D068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D84C5-767E-0E85-9ED1-D026B786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07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DD5A-BEC4-2DE4-DC40-72CFF8C6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14B38-C484-F985-9E92-CAF9B4558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2EB86-F3C8-3B3E-052E-3AC1C6B57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E1AC5-C9B9-20CC-DA7B-63615D95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3C5A3-1423-7F3E-95BD-2789413F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E588F-63F9-398E-CD5D-67BD9C194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F8ADB-6540-4F26-3CAF-8B1024A6E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518ED-480D-1325-4D15-359D2770B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F76FE-770C-EEF9-E3CB-2DDB2805F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54168-2AE6-D328-BCDB-1714604F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40A77-3B3C-D343-2D7B-16D393D5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F3239-BDE0-A3AF-A2D1-691B032D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813616-2A22-38ED-A828-D607134B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6E134-C23E-4068-158A-F98689AE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14451-AC30-DBE0-E4B1-A8073EF9B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7882A-4D5D-9A49-AF3A-D25D9CF8E2A6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D77A-47BB-35E4-26EF-B08B85A777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ED69-0FED-C020-C0B1-EB6636C87C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D75A1-8FFE-884E-AB33-D51E5305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576F52DC-17D6-9E31-5665-29214D4A9904}"/>
              </a:ext>
            </a:extLst>
          </p:cNvPr>
          <p:cNvGrpSpPr/>
          <p:nvPr/>
        </p:nvGrpSpPr>
        <p:grpSpPr>
          <a:xfrm>
            <a:off x="3434938" y="1428750"/>
            <a:ext cx="5334000" cy="4000500"/>
            <a:chOff x="3434938" y="1428750"/>
            <a:chExt cx="5334000" cy="4000500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95694635-CACF-BE7C-8F86-F23DA55A1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34938" y="1428750"/>
              <a:ext cx="5334000" cy="40005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772E914-9992-CF23-E475-3A8ACB312945}"/>
                </a:ext>
              </a:extLst>
            </p:cNvPr>
            <p:cNvCxnSpPr>
              <a:cxnSpLocks/>
            </p:cNvCxnSpPr>
            <p:nvPr/>
          </p:nvCxnSpPr>
          <p:spPr>
            <a:xfrm>
              <a:off x="4233553" y="1911927"/>
              <a:ext cx="2006930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4E2746-587E-915A-BA1A-6F7F1847571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483" y="1911927"/>
              <a:ext cx="1995055" cy="1561605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486A51B-458B-EDE7-F79F-BA37428E2A44}"/>
                </a:ext>
              </a:extLst>
            </p:cNvPr>
            <p:cNvCxnSpPr>
              <a:cxnSpLocks/>
            </p:cNvCxnSpPr>
            <p:nvPr/>
          </p:nvCxnSpPr>
          <p:spPr>
            <a:xfrm>
              <a:off x="5985162" y="2037527"/>
              <a:ext cx="528451" cy="0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CD3EA1-10C1-12F8-F11E-C3ADFD9289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483" y="1862200"/>
              <a:ext cx="8904" cy="3125435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5DC19FE-2811-A42F-2FC8-1B1FD8C2AD6E}"/>
                </a:ext>
              </a:extLst>
            </p:cNvPr>
            <p:cNvCxnSpPr>
              <a:cxnSpLocks/>
            </p:cNvCxnSpPr>
            <p:nvPr/>
          </p:nvCxnSpPr>
          <p:spPr>
            <a:xfrm>
              <a:off x="4233553" y="3598223"/>
              <a:ext cx="1015341" cy="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75B7664-CCEB-4450-3172-F0C7E7A62AC2}"/>
                </a:ext>
              </a:extLst>
            </p:cNvPr>
            <p:cNvCxnSpPr>
              <a:cxnSpLocks/>
            </p:cNvCxnSpPr>
            <p:nvPr/>
          </p:nvCxnSpPr>
          <p:spPr>
            <a:xfrm>
              <a:off x="5248894" y="3598223"/>
              <a:ext cx="2006930" cy="138941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88374C6-8AC2-DF02-B236-58F08D0D6847}"/>
                </a:ext>
              </a:extLst>
            </p:cNvPr>
            <p:cNvCxnSpPr>
              <a:cxnSpLocks/>
            </p:cNvCxnSpPr>
            <p:nvPr/>
          </p:nvCxnSpPr>
          <p:spPr>
            <a:xfrm>
              <a:off x="7243948" y="4973780"/>
              <a:ext cx="1015341" cy="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12FC77-BE39-122A-8EB4-EEE6DF5BFC43}"/>
                    </a:ext>
                  </a:extLst>
                </p:cNvPr>
                <p:cNvSpPr txBox="1"/>
                <p:nvPr/>
              </p:nvSpPr>
              <p:spPr>
                <a:xfrm>
                  <a:off x="6169231" y="3034309"/>
                  <a:ext cx="301685" cy="4392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F12FC77-BE39-122A-8EB4-EEE6DF5BFC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231" y="3034309"/>
                  <a:ext cx="301685" cy="43922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2EADC1B-7E89-A456-362F-4702F95FCEB1}"/>
                </a:ext>
              </a:extLst>
            </p:cNvPr>
            <p:cNvSpPr txBox="1"/>
            <p:nvPr/>
          </p:nvSpPr>
          <p:spPr>
            <a:xfrm>
              <a:off x="5441625" y="1911926"/>
              <a:ext cx="53091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-3 dB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A13DDC-64C3-C14A-F32B-946830D3B0C8}"/>
                    </a:ext>
                  </a:extLst>
                </p:cNvPr>
                <p:cNvSpPr txBox="1"/>
                <p:nvPr/>
              </p:nvSpPr>
              <p:spPr>
                <a:xfrm>
                  <a:off x="4872994" y="4548412"/>
                  <a:ext cx="460511" cy="4392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BA13DDC-64C3-C14A-F32B-946830D3B0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2994" y="4548412"/>
                  <a:ext cx="460511" cy="439223"/>
                </a:xfrm>
                <a:prstGeom prst="rect">
                  <a:avLst/>
                </a:prstGeom>
                <a:blipFill>
                  <a:blip r:embed="rId5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C962CAC-E78B-EE38-5822-EE95B35DE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5921" y="3603041"/>
              <a:ext cx="8911" cy="138459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65D44EF-931E-FE84-EC9A-128B4BC28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3948" y="3573167"/>
              <a:ext cx="8911" cy="1384594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E197CC9-CEC0-213C-F1A5-61459C08E981}"/>
                    </a:ext>
                  </a:extLst>
                </p:cNvPr>
                <p:cNvSpPr txBox="1"/>
                <p:nvPr/>
              </p:nvSpPr>
              <p:spPr>
                <a:xfrm>
                  <a:off x="7194615" y="4543594"/>
                  <a:ext cx="386644" cy="4392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E197CC9-CEC0-213C-F1A5-61459C08E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4615" y="4543594"/>
                  <a:ext cx="386644" cy="43922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521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712AF58-6793-6520-AD2A-9CEE4636722A}"/>
              </a:ext>
            </a:extLst>
          </p:cNvPr>
          <p:cNvGrpSpPr/>
          <p:nvPr/>
        </p:nvGrpSpPr>
        <p:grpSpPr>
          <a:xfrm>
            <a:off x="2540000" y="762000"/>
            <a:ext cx="7112000" cy="5334000"/>
            <a:chOff x="2540000" y="762000"/>
            <a:chExt cx="7112000" cy="5334000"/>
          </a:xfrm>
        </p:grpSpPr>
        <p:pic>
          <p:nvPicPr>
            <p:cNvPr id="3" name="Picture 2" descr="A graph of a function&#10;&#10;Description automatically generated">
              <a:extLst>
                <a:ext uri="{FF2B5EF4-FFF2-40B4-BE49-F238E27FC236}">
                  <a16:creationId xmlns:a16="http://schemas.microsoft.com/office/drawing/2014/main" id="{3E6CA722-F7AE-68D9-F7AE-51327325B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40000" y="762000"/>
              <a:ext cx="7112000" cy="5334000"/>
            </a:xfrm>
            <a:prstGeom prst="rect">
              <a:avLst/>
            </a:prstGeom>
          </p:spPr>
        </p:pic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3804D40-5AAD-7A06-D440-A7587045DDCA}"/>
                </a:ext>
              </a:extLst>
            </p:cNvPr>
            <p:cNvSpPr/>
            <p:nvPr/>
          </p:nvSpPr>
          <p:spPr>
            <a:xfrm>
              <a:off x="7178566" y="2427890"/>
              <a:ext cx="851337" cy="388882"/>
            </a:xfrm>
            <a:custGeom>
              <a:avLst/>
              <a:gdLst>
                <a:gd name="connsiteX0" fmla="*/ 42041 w 851337"/>
                <a:gd name="connsiteY0" fmla="*/ 0 h 388882"/>
                <a:gd name="connsiteX1" fmla="*/ 851337 w 851337"/>
                <a:gd name="connsiteY1" fmla="*/ 388882 h 388882"/>
                <a:gd name="connsiteX2" fmla="*/ 0 w 851337"/>
                <a:gd name="connsiteY2" fmla="*/ 388882 h 388882"/>
                <a:gd name="connsiteX3" fmla="*/ 42041 w 851337"/>
                <a:gd name="connsiteY3" fmla="*/ 0 h 388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1337" h="388882">
                  <a:moveTo>
                    <a:pt x="42041" y="0"/>
                  </a:moveTo>
                  <a:lnTo>
                    <a:pt x="851337" y="388882"/>
                  </a:lnTo>
                  <a:lnTo>
                    <a:pt x="0" y="388882"/>
                  </a:lnTo>
                  <a:lnTo>
                    <a:pt x="42041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145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c 15">
            <a:extLst>
              <a:ext uri="{FF2B5EF4-FFF2-40B4-BE49-F238E27FC236}">
                <a16:creationId xmlns:a16="http://schemas.microsoft.com/office/drawing/2014/main" id="{484B51E5-A069-D5A5-470D-58457F72D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0EE520-4B38-6CD7-FDBD-B6824A46407D}"/>
              </a:ext>
            </a:extLst>
          </p:cNvPr>
          <p:cNvCxnSpPr>
            <a:cxnSpLocks/>
          </p:cNvCxnSpPr>
          <p:nvPr/>
        </p:nvCxnSpPr>
        <p:spPr>
          <a:xfrm>
            <a:off x="4235036" y="3479470"/>
            <a:ext cx="200693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C20E8D3-33DD-79ED-38D3-B8423DAB25D5}"/>
              </a:ext>
            </a:extLst>
          </p:cNvPr>
          <p:cNvCxnSpPr>
            <a:cxnSpLocks/>
          </p:cNvCxnSpPr>
          <p:nvPr/>
        </p:nvCxnSpPr>
        <p:spPr>
          <a:xfrm>
            <a:off x="6123211" y="3372592"/>
            <a:ext cx="528451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4050012-F995-E050-62CF-E9C28EE07381}"/>
              </a:ext>
            </a:extLst>
          </p:cNvPr>
          <p:cNvCxnSpPr>
            <a:cxnSpLocks/>
          </p:cNvCxnSpPr>
          <p:nvPr/>
        </p:nvCxnSpPr>
        <p:spPr>
          <a:xfrm flipV="1">
            <a:off x="6246421" y="1862200"/>
            <a:ext cx="8904" cy="3125435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6F1BB2-1400-C041-7C38-82CE2948565C}"/>
              </a:ext>
            </a:extLst>
          </p:cNvPr>
          <p:cNvCxnSpPr>
            <a:cxnSpLocks/>
          </p:cNvCxnSpPr>
          <p:nvPr/>
        </p:nvCxnSpPr>
        <p:spPr>
          <a:xfrm>
            <a:off x="4235036" y="4992452"/>
            <a:ext cx="101534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0BDAD3-D170-07D9-459B-04414BB6A460}"/>
              </a:ext>
            </a:extLst>
          </p:cNvPr>
          <p:cNvCxnSpPr>
            <a:cxnSpLocks/>
          </p:cNvCxnSpPr>
          <p:nvPr/>
        </p:nvCxnSpPr>
        <p:spPr>
          <a:xfrm>
            <a:off x="7232072" y="3603040"/>
            <a:ext cx="101534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3AD3E-A46E-4676-18FD-5C9744DA710C}"/>
                  </a:ext>
                </a:extLst>
              </p:cNvPr>
              <p:cNvSpPr txBox="1"/>
              <p:nvPr/>
            </p:nvSpPr>
            <p:spPr>
              <a:xfrm>
                <a:off x="5884224" y="2939307"/>
                <a:ext cx="301685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3AD3E-A46E-4676-18FD-5C9744DA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4224" y="2939307"/>
                <a:ext cx="301685" cy="439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EC9A4B7-7C58-73CF-743C-100E05A19AA6}"/>
              </a:ext>
            </a:extLst>
          </p:cNvPr>
          <p:cNvSpPr txBox="1"/>
          <p:nvPr/>
        </p:nvSpPr>
        <p:spPr>
          <a:xfrm>
            <a:off x="6561537" y="320971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+3 dB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D8EA4-1767-786B-225D-8AD9533AA6F4}"/>
                  </a:ext>
                </a:extLst>
              </p:cNvPr>
              <p:cNvSpPr txBox="1"/>
              <p:nvPr/>
            </p:nvSpPr>
            <p:spPr>
              <a:xfrm>
                <a:off x="4872994" y="4548412"/>
                <a:ext cx="46051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CD8EA4-1767-786B-225D-8AD9533AA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94" y="4548412"/>
                <a:ext cx="460511" cy="439223"/>
              </a:xfrm>
              <a:prstGeom prst="rect">
                <a:avLst/>
              </a:prstGeom>
              <a:blipFill>
                <a:blip r:embed="rId5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29422E-4DB1-3119-0145-926041F6F188}"/>
              </a:ext>
            </a:extLst>
          </p:cNvPr>
          <p:cNvCxnSpPr>
            <a:cxnSpLocks/>
          </p:cNvCxnSpPr>
          <p:nvPr/>
        </p:nvCxnSpPr>
        <p:spPr>
          <a:xfrm flipV="1">
            <a:off x="5245921" y="3603041"/>
            <a:ext cx="8911" cy="138459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A46144-E3B0-235C-19C3-8D4C261137D3}"/>
              </a:ext>
            </a:extLst>
          </p:cNvPr>
          <p:cNvCxnSpPr>
            <a:cxnSpLocks/>
          </p:cNvCxnSpPr>
          <p:nvPr/>
        </p:nvCxnSpPr>
        <p:spPr>
          <a:xfrm flipV="1">
            <a:off x="7243948" y="3573167"/>
            <a:ext cx="8911" cy="1384594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B104ED-EA0F-BD0D-CAA0-A2EF7403E9A5}"/>
                  </a:ext>
                </a:extLst>
              </p:cNvPr>
              <p:cNvSpPr txBox="1"/>
              <p:nvPr/>
            </p:nvSpPr>
            <p:spPr>
              <a:xfrm>
                <a:off x="7194615" y="4543594"/>
                <a:ext cx="386644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5B104ED-EA0F-BD0D-CAA0-A2EF7403E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615" y="4543594"/>
                <a:ext cx="386644" cy="439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AF5814-A2B0-D485-2E31-DF49CEE32D49}"/>
              </a:ext>
            </a:extLst>
          </p:cNvPr>
          <p:cNvCxnSpPr>
            <a:cxnSpLocks/>
          </p:cNvCxnSpPr>
          <p:nvPr/>
        </p:nvCxnSpPr>
        <p:spPr>
          <a:xfrm flipV="1">
            <a:off x="6255325" y="1911926"/>
            <a:ext cx="2003964" cy="1561606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A1A7F0-47B8-86ED-AC75-F80C046063E2}"/>
              </a:ext>
            </a:extLst>
          </p:cNvPr>
          <p:cNvCxnSpPr>
            <a:cxnSpLocks/>
          </p:cNvCxnSpPr>
          <p:nvPr/>
        </p:nvCxnSpPr>
        <p:spPr>
          <a:xfrm flipV="1">
            <a:off x="5245921" y="3603040"/>
            <a:ext cx="2006938" cy="138941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54BE3FE-9723-E56E-113E-C7BD3B4AE34A}"/>
              </a:ext>
            </a:extLst>
          </p:cNvPr>
          <p:cNvGrpSpPr/>
          <p:nvPr/>
        </p:nvGrpSpPr>
        <p:grpSpPr>
          <a:xfrm>
            <a:off x="3429000" y="1428750"/>
            <a:ext cx="5334000" cy="4000500"/>
            <a:chOff x="3429000" y="1428750"/>
            <a:chExt cx="5334000" cy="4000500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EEAB3933-F9A6-DE15-25E2-A2D153989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29000" y="1428750"/>
              <a:ext cx="5334000" cy="4000500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F73EB6B-2ADD-4C9B-92EF-91948A2AD109}"/>
                </a:ext>
              </a:extLst>
            </p:cNvPr>
            <p:cNvCxnSpPr>
              <a:cxnSpLocks/>
            </p:cNvCxnSpPr>
            <p:nvPr/>
          </p:nvCxnSpPr>
          <p:spPr>
            <a:xfrm>
              <a:off x="4239491" y="2232560"/>
              <a:ext cx="201880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6CE812F-C2B0-F95E-C677-3B69DA6AF360}"/>
                </a:ext>
              </a:extLst>
            </p:cNvPr>
            <p:cNvCxnSpPr>
              <a:cxnSpLocks/>
            </p:cNvCxnSpPr>
            <p:nvPr/>
          </p:nvCxnSpPr>
          <p:spPr>
            <a:xfrm>
              <a:off x="6258296" y="2226623"/>
              <a:ext cx="1995055" cy="1252847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977C3F-7FD8-44DB-96C3-CB4862C1D3A5}"/>
                </a:ext>
              </a:extLst>
            </p:cNvPr>
            <p:cNvCxnSpPr>
              <a:cxnSpLocks/>
            </p:cNvCxnSpPr>
            <p:nvPr/>
          </p:nvCxnSpPr>
          <p:spPr>
            <a:xfrm>
              <a:off x="4239491" y="3596243"/>
              <a:ext cx="201880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EF0963-A5A6-1CB7-0F1E-E42906EB17AB}"/>
                </a:ext>
              </a:extLst>
            </p:cNvPr>
            <p:cNvCxnSpPr>
              <a:cxnSpLocks/>
            </p:cNvCxnSpPr>
            <p:nvPr/>
          </p:nvCxnSpPr>
          <p:spPr>
            <a:xfrm>
              <a:off x="6234546" y="4983678"/>
              <a:ext cx="201880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F4B78-0339-0974-0DD6-4111C3A54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6420" y="3596243"/>
              <a:ext cx="11876" cy="138743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923C39-30C1-4959-35D4-DEABBC095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2971" y="2024743"/>
              <a:ext cx="433449" cy="213755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10297-9D42-51E7-5673-8E30B6EA6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58296" y="2026723"/>
              <a:ext cx="338447" cy="425532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CD60B3-D016-7715-109E-5F564DAA72F3}"/>
                    </a:ext>
                  </a:extLst>
                </p:cNvPr>
                <p:cNvSpPr txBox="1"/>
                <p:nvPr/>
              </p:nvSpPr>
              <p:spPr>
                <a:xfrm>
                  <a:off x="6510227" y="1836069"/>
                  <a:ext cx="482120" cy="4026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𝜁</m:t>
                                    </m:r>
                                  </m:den>
                                </m:f>
                              </m:e>
                            </m:d>
                          </m:e>
                          <m:sub>
                            <m:r>
                              <m:rPr>
                                <m:nor/>
                              </m:rPr>
                              <a:rPr lang="en-GB" sz="1200" b="0" i="0" smtClean="0">
                                <a:latin typeface="Cambria Math" panose="02040503050406030204" pitchFamily="18" charset="0"/>
                              </a:rPr>
                              <m:t>dB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9CD60B3-D016-7715-109E-5F564DAA72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0227" y="1836069"/>
                  <a:ext cx="482120" cy="402611"/>
                </a:xfrm>
                <a:prstGeom prst="rect">
                  <a:avLst/>
                </a:prstGeom>
                <a:blipFill>
                  <a:blip r:embed="rId4"/>
                  <a:stretch>
                    <a:fillRect r="-7692"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1613D1-DF54-B1B7-E195-30DFA7452ABC}"/>
                </a:ext>
              </a:extLst>
            </p:cNvPr>
            <p:cNvCxnSpPr/>
            <p:nvPr/>
          </p:nvCxnSpPr>
          <p:spPr>
            <a:xfrm>
              <a:off x="6028422" y="2024743"/>
              <a:ext cx="459748" cy="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A787C3C-0E44-C701-EB49-220F18EBB875}"/>
                </a:ext>
              </a:extLst>
            </p:cNvPr>
            <p:cNvCxnSpPr>
              <a:cxnSpLocks/>
            </p:cNvCxnSpPr>
            <p:nvPr/>
          </p:nvCxnSpPr>
          <p:spPr>
            <a:xfrm>
              <a:off x="6246420" y="1917865"/>
              <a:ext cx="0" cy="156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D09E9D-6999-041E-DCFC-6AC364F9F93B}"/>
                    </a:ext>
                  </a:extLst>
                </p:cNvPr>
                <p:cNvSpPr txBox="1"/>
                <p:nvPr/>
              </p:nvSpPr>
              <p:spPr>
                <a:xfrm>
                  <a:off x="6271160" y="3282971"/>
                  <a:ext cx="220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1D09E9D-6999-041E-DCFC-6AC364F9F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160" y="3282971"/>
                  <a:ext cx="220317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526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A37DF6-50D7-DC26-C75A-1E1BB69C6650}"/>
                </a:ext>
              </a:extLst>
            </p:cNvPr>
            <p:cNvSpPr txBox="1"/>
            <p:nvPr/>
          </p:nvSpPr>
          <p:spPr>
            <a:xfrm>
              <a:off x="6381318" y="2887469"/>
              <a:ext cx="11475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-40 </a:t>
              </a:r>
              <a:r>
                <a:rPr lang="en-US" sz="1200" dirty="0" err="1"/>
                <a:t>db</a:t>
              </a:r>
              <a:r>
                <a:rPr lang="en-US" sz="1200" dirty="0"/>
                <a:t>/decade</a:t>
              </a: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E3537F13-0906-F0F8-302C-2D40443E0EF3}"/>
                </a:ext>
              </a:extLst>
            </p:cNvPr>
            <p:cNvSpPr/>
            <p:nvPr/>
          </p:nvSpPr>
          <p:spPr>
            <a:xfrm>
              <a:off x="6929252" y="2648197"/>
              <a:ext cx="421574" cy="273133"/>
            </a:xfrm>
            <a:custGeom>
              <a:avLst/>
              <a:gdLst>
                <a:gd name="connsiteX0" fmla="*/ 0 w 421574"/>
                <a:gd name="connsiteY0" fmla="*/ 0 h 273133"/>
                <a:gd name="connsiteX1" fmla="*/ 421574 w 421574"/>
                <a:gd name="connsiteY1" fmla="*/ 273133 h 273133"/>
                <a:gd name="connsiteX2" fmla="*/ 0 w 421574"/>
                <a:gd name="connsiteY2" fmla="*/ 273133 h 273133"/>
                <a:gd name="connsiteX3" fmla="*/ 0 w 421574"/>
                <a:gd name="connsiteY3" fmla="*/ 0 h 27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1574" h="273133">
                  <a:moveTo>
                    <a:pt x="0" y="0"/>
                  </a:moveTo>
                  <a:lnTo>
                    <a:pt x="421574" y="273133"/>
                  </a:lnTo>
                  <a:lnTo>
                    <a:pt x="0" y="2731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2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3282</TotalTime>
  <Words>19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2</cp:revision>
  <dcterms:created xsi:type="dcterms:W3CDTF">2024-04-09T10:14:10Z</dcterms:created>
  <dcterms:modified xsi:type="dcterms:W3CDTF">2024-04-17T12:36:38Z</dcterms:modified>
</cp:coreProperties>
</file>