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240" d="100"/>
          <a:sy n="240" d="100"/>
        </p:scale>
        <p:origin x="-604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4563-5763-1AC9-B537-AFC964FC7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D3AF6-0BAC-31AA-5619-F0CDCA272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3518-0B4D-2012-47C6-0C41BB3A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20179-6DD3-D72E-E2CC-D329F096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F4DCB-B079-79C2-C25F-6627D9B7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4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B1B4-6C0C-F19F-B8B9-F2335514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0CD7C-B32C-02F3-09B3-2513B1A9C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36E64-3A58-A4DA-4F30-44733406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33584-C652-C23C-DB37-90BCB9C4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D273F-9E00-5494-C565-16ACBF25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5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55D21-8FD8-84B3-7AC3-2D50530A9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87FF6-1A61-4FBA-2C3E-D5C455091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315D-5CD1-36B3-2F0D-E74E7AD8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1A46B-96E8-9489-C391-49104513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D9889-3FDA-BA7E-56F2-F732C32B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4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4056-40A9-1FD5-F00F-E08F3797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17512-B4FB-7534-87AE-B75B70EB9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688C4-B4CA-9276-1E2B-23089FEC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224FB-217E-AED3-A7F5-771D5EA0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575A3-7938-3CDF-F561-191607D0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3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0A82-0018-CD1C-3E8A-A6993A43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2FDE-0331-C4EF-5BE4-9E9911770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B4DDF-9189-56AE-116C-3D93EC82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B2DDE-C43A-55B0-6853-92BA53C2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8BE72-A3D9-C591-AA1F-C6369C42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1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96FB-BF89-BA03-C1FE-18739D58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E3C9-ECA2-6BC1-BD7E-20964187B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98D6A-436C-0DAA-BEE3-B44EA9740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9ED3E-52A8-6078-0E0A-4F44E7A8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1D366-CF85-B6F3-2C5E-2B7D6714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9E4CE-4AFE-C3ED-1BE2-4CCB8E7E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0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F44A-1868-922F-8EF4-8DEC7131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286C4-C63B-6E9E-A290-BA48CB6CB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B23B4-F3EB-22BA-A7DB-F218D597F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4B6CE-DFF2-B3A9-436F-5EB45E2E8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25BB3-B318-CDE3-BC82-9464E0273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C22C5-F02B-68CD-2BE3-EEBC7DEF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ECA8D-3740-B5C9-1BC0-753CFAE4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7E080-B547-682C-F7A6-1AB885CB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1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45D3-6892-5DA4-4855-4C8092C5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A454C-ADBA-924C-9926-E29FAB12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22826-F7EB-4A1C-2346-9898F4E1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656E2-8CA2-3F22-5EAF-6B4AC37D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6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0FEF4-1AE9-4087-C144-681D1127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750BB-87C9-33B2-68C8-41A03BA4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6D3A5-4518-D238-9978-134B795C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4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192D-3D1B-A5AD-C75E-8BF2C08F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48D5-46B6-21C9-F7A0-EE0165C2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1DB7F-D85B-5AAB-F55E-2F90AE530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EC15-15D1-2513-BE5B-5A93E075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05C0B-3F3A-964F-2580-4ABF8455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4C59E-D2C2-FEA8-2A95-F5953104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6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9F8C-AF4C-9D66-73BA-F60A4AB8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977F8C-4747-B220-6D27-677261AC3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864A3-2945-683D-5BDF-E82402685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8BB96-593C-FA6F-BAB3-5A0CC44C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6492E-6CD9-D87D-5DF0-D29A79D5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53D13-5BC6-7626-88DD-7D712E33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C3BB8-2666-986D-AB00-B454F9DF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287B8-F66F-42F5-2CC7-8580F26E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A9FB-ED32-890E-F501-E686B178F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F6587-41BA-BF40-9DBB-A8B5303664B6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FEA06-EE21-FE37-121A-A1259D672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F19E6-BBD5-A4A0-E4E0-8F9E0DE6E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4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4.png"/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0.png"/><Relationship Id="rId15" Type="http://schemas.openxmlformats.org/officeDocument/2006/relationships/image" Target="../media/image45.png"/><Relationship Id="rId10" Type="http://schemas.openxmlformats.org/officeDocument/2006/relationships/image" Target="../media/image41.png"/><Relationship Id="rId4" Type="http://schemas.openxmlformats.org/officeDocument/2006/relationships/image" Target="../media/image360.png"/><Relationship Id="rId9" Type="http://schemas.openxmlformats.org/officeDocument/2006/relationships/image" Target="../media/image13.png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4222F5-7007-E33C-1F60-A1F93BC69DFD}"/>
              </a:ext>
            </a:extLst>
          </p:cNvPr>
          <p:cNvCxnSpPr/>
          <p:nvPr/>
        </p:nvCxnSpPr>
        <p:spPr>
          <a:xfrm>
            <a:off x="2075367" y="3429000"/>
            <a:ext cx="34228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82CEB-C62D-D86B-6F95-CF3CD75923E4}"/>
              </a:ext>
            </a:extLst>
          </p:cNvPr>
          <p:cNvCxnSpPr/>
          <p:nvPr/>
        </p:nvCxnSpPr>
        <p:spPr>
          <a:xfrm flipV="1">
            <a:off x="3668110" y="1408386"/>
            <a:ext cx="0" cy="20206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7801E9-4AEA-449B-C460-67665885C1FA}"/>
                  </a:ext>
                </a:extLst>
              </p:cNvPr>
              <p:cNvSpPr txBox="1"/>
              <p:nvPr/>
            </p:nvSpPr>
            <p:spPr>
              <a:xfrm>
                <a:off x="5255173" y="351045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7801E9-4AEA-449B-C460-67665885C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73" y="3510455"/>
                <a:ext cx="3345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DD6479-97FC-644F-3946-987E3470B597}"/>
                  </a:ext>
                </a:extLst>
              </p:cNvPr>
              <p:cNvSpPr txBox="1"/>
              <p:nvPr/>
            </p:nvSpPr>
            <p:spPr>
              <a:xfrm>
                <a:off x="3668110" y="1223719"/>
                <a:ext cx="657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DD6479-97FC-644F-3946-987E3470B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110" y="1223719"/>
                <a:ext cx="65735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27E7ED20-C117-EEE1-F9B4-69BB7C878295}"/>
              </a:ext>
            </a:extLst>
          </p:cNvPr>
          <p:cNvSpPr/>
          <p:nvPr/>
        </p:nvSpPr>
        <p:spPr>
          <a:xfrm>
            <a:off x="2030737" y="1981318"/>
            <a:ext cx="3392329" cy="874750"/>
          </a:xfrm>
          <a:custGeom>
            <a:avLst/>
            <a:gdLst>
              <a:gd name="connsiteX0" fmla="*/ 0 w 3392329"/>
              <a:gd name="connsiteY0" fmla="*/ 140128 h 874750"/>
              <a:gd name="connsiteX1" fmla="*/ 1964724 w 3392329"/>
              <a:gd name="connsiteY1" fmla="*/ 53631 h 874750"/>
              <a:gd name="connsiteX2" fmla="*/ 2520778 w 3392329"/>
              <a:gd name="connsiteY2" fmla="*/ 856820 h 874750"/>
              <a:gd name="connsiteX3" fmla="*/ 3299254 w 3392329"/>
              <a:gd name="connsiteY3" fmla="*/ 609685 h 874750"/>
              <a:gd name="connsiteX4" fmla="*/ 3348681 w 3392329"/>
              <a:gd name="connsiteY4" fmla="*/ 584972 h 8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2329" h="874750">
                <a:moveTo>
                  <a:pt x="0" y="140128"/>
                </a:moveTo>
                <a:cubicBezTo>
                  <a:pt x="772297" y="37155"/>
                  <a:pt x="1544594" y="-65818"/>
                  <a:pt x="1964724" y="53631"/>
                </a:cubicBezTo>
                <a:cubicBezTo>
                  <a:pt x="2384854" y="173080"/>
                  <a:pt x="2298356" y="764144"/>
                  <a:pt x="2520778" y="856820"/>
                </a:cubicBezTo>
                <a:cubicBezTo>
                  <a:pt x="2743200" y="949496"/>
                  <a:pt x="3161270" y="654993"/>
                  <a:pt x="3299254" y="609685"/>
                </a:cubicBezTo>
                <a:cubicBezTo>
                  <a:pt x="3437238" y="564377"/>
                  <a:pt x="3392959" y="574674"/>
                  <a:pt x="3348681" y="584972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D5FD0F8-1D6D-86F7-D891-CD5AF57AF0E8}"/>
              </a:ext>
            </a:extLst>
          </p:cNvPr>
          <p:cNvGrpSpPr/>
          <p:nvPr/>
        </p:nvGrpSpPr>
        <p:grpSpPr>
          <a:xfrm>
            <a:off x="6096000" y="1223719"/>
            <a:ext cx="4776549" cy="2656068"/>
            <a:chOff x="6096000" y="1223719"/>
            <a:chExt cx="4776549" cy="265606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F5275C3-4938-73B6-9576-84AAA995051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4956"/>
              <a:ext cx="46228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D789115-3BAF-6E74-C919-EBA6B10360CC}"/>
                </a:ext>
              </a:extLst>
            </p:cNvPr>
            <p:cNvCxnSpPr/>
            <p:nvPr/>
          </p:nvCxnSpPr>
          <p:spPr>
            <a:xfrm flipV="1">
              <a:off x="8194991" y="1408386"/>
              <a:ext cx="0" cy="20206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547AC05-1C73-17CF-DC12-7F241033A466}"/>
                    </a:ext>
                  </a:extLst>
                </p:cNvPr>
                <p:cNvSpPr txBox="1"/>
                <p:nvPr/>
              </p:nvSpPr>
              <p:spPr>
                <a:xfrm>
                  <a:off x="10497959" y="3510455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547AC05-1C73-17CF-DC12-7F241033A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7959" y="3510455"/>
                  <a:ext cx="3745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24B47A3-82A6-E49A-EFE0-032ABC3DA671}"/>
                    </a:ext>
                  </a:extLst>
                </p:cNvPr>
                <p:cNvSpPr txBox="1"/>
                <p:nvPr/>
              </p:nvSpPr>
              <p:spPr>
                <a:xfrm>
                  <a:off x="8194991" y="1223719"/>
                  <a:ext cx="665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24B47A3-82A6-E49A-EFE0-032ABC3DA6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991" y="1223719"/>
                  <a:ext cx="6653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9E59F20-C691-F675-BA10-ED11114742F6}"/>
                </a:ext>
              </a:extLst>
            </p:cNvPr>
            <p:cNvCxnSpPr/>
            <p:nvPr/>
          </p:nvCxnSpPr>
          <p:spPr>
            <a:xfrm>
              <a:off x="8194991" y="2100649"/>
              <a:ext cx="10875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56A8D4-D11D-0BC3-DBDF-5424F7BE8ABC}"/>
                </a:ext>
              </a:extLst>
            </p:cNvPr>
            <p:cNvCxnSpPr>
              <a:cxnSpLocks/>
            </p:cNvCxnSpPr>
            <p:nvPr/>
          </p:nvCxnSpPr>
          <p:spPr>
            <a:xfrm>
              <a:off x="8215311" y="2769316"/>
              <a:ext cx="10875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4941A54-AADF-211A-2D01-5F64998A1233}"/>
                    </a:ext>
                  </a:extLst>
                </p:cNvPr>
                <p:cNvSpPr txBox="1"/>
                <p:nvPr/>
              </p:nvSpPr>
              <p:spPr>
                <a:xfrm>
                  <a:off x="8241978" y="192783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4941A54-AADF-211A-2D01-5F64998A1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978" y="1927838"/>
                  <a:ext cx="3658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0E7FD39-0DB4-EAA8-B900-F8C8D4F12891}"/>
                    </a:ext>
                  </a:extLst>
                </p:cNvPr>
                <p:cNvSpPr txBox="1"/>
                <p:nvPr/>
              </p:nvSpPr>
              <p:spPr>
                <a:xfrm>
                  <a:off x="8241978" y="2579711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0E7FD39-0DB4-EAA8-B900-F8C8D4F128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978" y="2579711"/>
                  <a:ext cx="36580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320DD41-312F-A431-4FA6-0689AFFB5A0E}"/>
                    </a:ext>
                  </a:extLst>
                </p:cNvPr>
                <p:cNvSpPr txBox="1"/>
                <p:nvPr/>
              </p:nvSpPr>
              <p:spPr>
                <a:xfrm>
                  <a:off x="8021192" y="348868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320DD41-312F-A431-4FA6-0689AFFB5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1192" y="3488685"/>
                  <a:ext cx="36580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C2F4E74-CD8F-1198-09DC-E1D2F128F931}"/>
                    </a:ext>
                  </a:extLst>
                </p:cNvPr>
                <p:cNvSpPr txBox="1"/>
                <p:nvPr/>
              </p:nvSpPr>
              <p:spPr>
                <a:xfrm>
                  <a:off x="8346874" y="348868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C2F4E74-CD8F-1198-09DC-E1D2F128F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874" y="3488685"/>
                  <a:ext cx="36580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A3B2A1A-C489-2B26-0ED0-A2F3AD4E3311}"/>
                    </a:ext>
                  </a:extLst>
                </p:cNvPr>
                <p:cNvSpPr txBox="1"/>
                <p:nvPr/>
              </p:nvSpPr>
              <p:spPr>
                <a:xfrm>
                  <a:off x="8663908" y="348868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A3B2A1A-C489-2B26-0ED0-A2F3AD4E33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3908" y="3488685"/>
                  <a:ext cx="36580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805E633-065C-7181-E930-4121050CD582}"/>
                    </a:ext>
                  </a:extLst>
                </p:cNvPr>
                <p:cNvSpPr txBox="1"/>
                <p:nvPr/>
              </p:nvSpPr>
              <p:spPr>
                <a:xfrm>
                  <a:off x="8989590" y="348868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805E633-065C-7181-E930-4121050CD5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590" y="3488685"/>
                  <a:ext cx="36580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76C08F0-292E-466C-5D7E-9DAA620754AC}"/>
                    </a:ext>
                  </a:extLst>
                </p:cNvPr>
                <p:cNvSpPr txBox="1"/>
                <p:nvPr/>
              </p:nvSpPr>
              <p:spPr>
                <a:xfrm>
                  <a:off x="9627294" y="348868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76C08F0-292E-466C-5D7E-9DAA62075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7294" y="3488685"/>
                  <a:ext cx="36580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4A60463-A8A8-60E5-D989-20CB60305BBF}"/>
                    </a:ext>
                  </a:extLst>
                </p:cNvPr>
                <p:cNvSpPr txBox="1"/>
                <p:nvPr/>
              </p:nvSpPr>
              <p:spPr>
                <a:xfrm>
                  <a:off x="9937562" y="348868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4A60463-A8A8-60E5-D989-20CB60305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7562" y="3488685"/>
                  <a:ext cx="36580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D8FB113-3A5C-C577-FF41-C46FCC5C0811}"/>
                    </a:ext>
                  </a:extLst>
                </p:cNvPr>
                <p:cNvSpPr txBox="1"/>
                <p:nvPr/>
              </p:nvSpPr>
              <p:spPr>
                <a:xfrm>
                  <a:off x="9301612" y="348868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D8FB113-3A5C-C577-FF41-C46FCC5C08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1612" y="3488685"/>
                  <a:ext cx="36580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DB758B9-17F1-CA62-202D-9E2A1943719E}"/>
                    </a:ext>
                  </a:extLst>
                </p:cNvPr>
                <p:cNvSpPr txBox="1"/>
                <p:nvPr/>
              </p:nvSpPr>
              <p:spPr>
                <a:xfrm>
                  <a:off x="7557182" y="3488685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DB758B9-17F1-CA62-202D-9E2A194371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7182" y="3488685"/>
                  <a:ext cx="53893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1C5260C-839E-C03A-C6FC-D10C7EE90EBE}"/>
                    </a:ext>
                  </a:extLst>
                </p:cNvPr>
                <p:cNvSpPr txBox="1"/>
                <p:nvPr/>
              </p:nvSpPr>
              <p:spPr>
                <a:xfrm>
                  <a:off x="7205352" y="3488685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1C5260C-839E-C03A-C6FC-D10C7EE90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5352" y="3488685"/>
                  <a:ext cx="53893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221FC51-6DDB-3D04-9456-CBDC9C4AA18D}"/>
                    </a:ext>
                  </a:extLst>
                </p:cNvPr>
                <p:cNvSpPr txBox="1"/>
                <p:nvPr/>
              </p:nvSpPr>
              <p:spPr>
                <a:xfrm>
                  <a:off x="6892871" y="3488685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221FC51-6DDB-3D04-9456-CBDC9C4AA1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2871" y="3488685"/>
                  <a:ext cx="53893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7A81FF1-77E1-37A3-A1F8-4A4A9F48EF4E}"/>
                    </a:ext>
                  </a:extLst>
                </p:cNvPr>
                <p:cNvSpPr txBox="1"/>
                <p:nvPr/>
              </p:nvSpPr>
              <p:spPr>
                <a:xfrm>
                  <a:off x="6574414" y="3488685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7A81FF1-77E1-37A3-A1F8-4A4A9F48E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414" y="3488685"/>
                  <a:ext cx="53893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225938B-A48E-BC8D-428F-083A497C274E}"/>
                    </a:ext>
                  </a:extLst>
                </p:cNvPr>
                <p:cNvSpPr txBox="1"/>
                <p:nvPr/>
              </p:nvSpPr>
              <p:spPr>
                <a:xfrm>
                  <a:off x="6228560" y="3488685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225938B-A48E-BC8D-428F-083A497C27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560" y="3488685"/>
                  <a:ext cx="53893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72DADB7-811C-7189-1D62-113F9EC41163}"/>
                </a:ext>
              </a:extLst>
            </p:cNvPr>
            <p:cNvSpPr/>
            <p:nvPr/>
          </p:nvSpPr>
          <p:spPr>
            <a:xfrm>
              <a:off x="6541215" y="3368866"/>
              <a:ext cx="112181" cy="11218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C2BEBA9-E3C0-9F4B-8C79-FE51A48194E1}"/>
                </a:ext>
              </a:extLst>
            </p:cNvPr>
            <p:cNvSpPr/>
            <p:nvPr/>
          </p:nvSpPr>
          <p:spPr>
            <a:xfrm>
              <a:off x="6862573" y="3368866"/>
              <a:ext cx="112181" cy="11218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031A1FC-8206-A0D5-048B-A94170BF4A35}"/>
                </a:ext>
              </a:extLst>
            </p:cNvPr>
            <p:cNvSpPr/>
            <p:nvPr/>
          </p:nvSpPr>
          <p:spPr>
            <a:xfrm>
              <a:off x="8469363" y="3368866"/>
              <a:ext cx="112181" cy="11218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309E220-67A8-34B8-8F4D-DC1B4C825E8D}"/>
                </a:ext>
              </a:extLst>
            </p:cNvPr>
            <p:cNvGrpSpPr/>
            <p:nvPr/>
          </p:nvGrpSpPr>
          <p:grpSpPr>
            <a:xfrm>
              <a:off x="7505289" y="2044558"/>
              <a:ext cx="112181" cy="1392175"/>
              <a:chOff x="7590930" y="2044558"/>
              <a:chExt cx="112181" cy="1392175"/>
            </a:xfrm>
            <a:solidFill>
              <a:schemeClr val="accent6"/>
            </a:solidFill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B3F016E-C382-0C3C-6DEA-CBB06E4CE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7020" y="2100649"/>
                <a:ext cx="0" cy="1336084"/>
              </a:xfrm>
              <a:prstGeom prst="line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788CC05-DFB9-0CF7-36A7-93AE76550DD2}"/>
                  </a:ext>
                </a:extLst>
              </p:cNvPr>
              <p:cNvSpPr/>
              <p:nvPr/>
            </p:nvSpPr>
            <p:spPr>
              <a:xfrm>
                <a:off x="7590930" y="2044558"/>
                <a:ext cx="112181" cy="11218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FECF4A6-D5D8-3619-FD84-9B02BF585253}"/>
                </a:ext>
              </a:extLst>
            </p:cNvPr>
            <p:cNvSpPr/>
            <p:nvPr/>
          </p:nvSpPr>
          <p:spPr>
            <a:xfrm>
              <a:off x="7194090" y="2723385"/>
              <a:ext cx="112181" cy="11218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A72ED08-63B4-6279-B43A-23167BEE0A12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 flipH="1">
              <a:off x="7240154" y="2723385"/>
              <a:ext cx="10027" cy="683860"/>
            </a:xfrm>
            <a:prstGeom prst="line">
              <a:avLst/>
            </a:prstGeom>
            <a:solidFill>
              <a:schemeClr val="accent6"/>
            </a:solidFill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91DC18D-9F02-D268-8768-C96097B8CA38}"/>
                </a:ext>
              </a:extLst>
            </p:cNvPr>
            <p:cNvGrpSpPr/>
            <p:nvPr/>
          </p:nvGrpSpPr>
          <p:grpSpPr>
            <a:xfrm>
              <a:off x="8790721" y="2708734"/>
              <a:ext cx="112181" cy="727998"/>
              <a:chOff x="7181700" y="2708735"/>
              <a:chExt cx="112181" cy="727998"/>
            </a:xfrm>
            <a:solidFill>
              <a:schemeClr val="accent6"/>
            </a:solidFill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907B36B-3328-49BA-8280-E09FA94808A3}"/>
                  </a:ext>
                </a:extLst>
              </p:cNvPr>
              <p:cNvSpPr/>
              <p:nvPr/>
            </p:nvSpPr>
            <p:spPr>
              <a:xfrm>
                <a:off x="7181700" y="2713226"/>
                <a:ext cx="112181" cy="112181"/>
              </a:xfrm>
              <a:prstGeom prst="ellips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C347D15-14FE-1067-38C1-4148AD9A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7790" y="2708735"/>
                <a:ext cx="0" cy="727998"/>
              </a:xfrm>
              <a:prstGeom prst="line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17B5FE8-2930-7D68-5A3F-5F767CF90DF7}"/>
                </a:ext>
              </a:extLst>
            </p:cNvPr>
            <p:cNvGrpSpPr/>
            <p:nvPr/>
          </p:nvGrpSpPr>
          <p:grpSpPr>
            <a:xfrm>
              <a:off x="8148005" y="2713225"/>
              <a:ext cx="112181" cy="727998"/>
              <a:chOff x="7181700" y="2708735"/>
              <a:chExt cx="112181" cy="727998"/>
            </a:xfrm>
            <a:solidFill>
              <a:schemeClr val="accent6"/>
            </a:solidFill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A2BC4EE-8ADD-B474-E71A-2DC5929B3CDD}"/>
                  </a:ext>
                </a:extLst>
              </p:cNvPr>
              <p:cNvSpPr/>
              <p:nvPr/>
            </p:nvSpPr>
            <p:spPr>
              <a:xfrm>
                <a:off x="7181700" y="2713226"/>
                <a:ext cx="112181" cy="112181"/>
              </a:xfrm>
              <a:prstGeom prst="ellips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7FC71DF-2085-24CE-D98D-D654FF0AB0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7790" y="2708735"/>
                <a:ext cx="0" cy="727998"/>
              </a:xfrm>
              <a:prstGeom prst="line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974F5F8-62EF-218E-0A85-584F7D9673F1}"/>
                </a:ext>
              </a:extLst>
            </p:cNvPr>
            <p:cNvGrpSpPr/>
            <p:nvPr/>
          </p:nvGrpSpPr>
          <p:grpSpPr>
            <a:xfrm>
              <a:off x="9433437" y="2050493"/>
              <a:ext cx="112181" cy="1392175"/>
              <a:chOff x="7590930" y="2044558"/>
              <a:chExt cx="112181" cy="1392175"/>
            </a:xfrm>
            <a:solidFill>
              <a:schemeClr val="accent6"/>
            </a:solidFill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0275E12-A9F9-E1AA-0805-2D8A725893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7020" y="2100649"/>
                <a:ext cx="0" cy="1336084"/>
              </a:xfrm>
              <a:prstGeom prst="line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B93E473-4280-70A1-8715-2D08F0F59E4A}"/>
                  </a:ext>
                </a:extLst>
              </p:cNvPr>
              <p:cNvSpPr/>
              <p:nvPr/>
            </p:nvSpPr>
            <p:spPr>
              <a:xfrm>
                <a:off x="7590930" y="2044558"/>
                <a:ext cx="112181" cy="112181"/>
              </a:xfrm>
              <a:prstGeom prst="ellips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4A26EFA-59C5-D832-2EC0-C8125F3FB7CF}"/>
                </a:ext>
              </a:extLst>
            </p:cNvPr>
            <p:cNvGrpSpPr/>
            <p:nvPr/>
          </p:nvGrpSpPr>
          <p:grpSpPr>
            <a:xfrm>
              <a:off x="7826647" y="2032524"/>
              <a:ext cx="112181" cy="1392175"/>
              <a:chOff x="7590930" y="2044558"/>
              <a:chExt cx="112181" cy="1392175"/>
            </a:xfrm>
            <a:solidFill>
              <a:schemeClr val="accent6"/>
            </a:solidFill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B27A1BD-DD5D-F4BE-1966-61E890E6F0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7020" y="2100649"/>
                <a:ext cx="0" cy="1336084"/>
              </a:xfrm>
              <a:prstGeom prst="line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35318D12-E038-3C4B-3AA7-EEA3E91BF645}"/>
                  </a:ext>
                </a:extLst>
              </p:cNvPr>
              <p:cNvSpPr/>
              <p:nvPr/>
            </p:nvSpPr>
            <p:spPr>
              <a:xfrm>
                <a:off x="7590930" y="2044558"/>
                <a:ext cx="112181" cy="112181"/>
              </a:xfrm>
              <a:prstGeom prst="ellips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8FDDD2B-3643-48EA-16E3-F7AC105D8826}"/>
                </a:ext>
              </a:extLst>
            </p:cNvPr>
            <p:cNvSpPr/>
            <p:nvPr/>
          </p:nvSpPr>
          <p:spPr>
            <a:xfrm>
              <a:off x="9112079" y="3368866"/>
              <a:ext cx="112181" cy="11218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F679389-77DB-B66A-E5BC-96C83CCBF02A}"/>
                </a:ext>
              </a:extLst>
            </p:cNvPr>
            <p:cNvSpPr/>
            <p:nvPr/>
          </p:nvSpPr>
          <p:spPr>
            <a:xfrm>
              <a:off x="10076148" y="3368866"/>
              <a:ext cx="112181" cy="11218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BCD5584-63D6-E2E1-9462-003F687EBAB0}"/>
                </a:ext>
              </a:extLst>
            </p:cNvPr>
            <p:cNvSpPr/>
            <p:nvPr/>
          </p:nvSpPr>
          <p:spPr>
            <a:xfrm>
              <a:off x="9754795" y="3368866"/>
              <a:ext cx="112181" cy="11218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3B82C84-08CC-CB2C-BFFA-D7B990B7E412}"/>
              </a:ext>
            </a:extLst>
          </p:cNvPr>
          <p:cNvGrpSpPr/>
          <p:nvPr/>
        </p:nvGrpSpPr>
        <p:grpSpPr>
          <a:xfrm>
            <a:off x="2160726" y="4167387"/>
            <a:ext cx="3429026" cy="2564453"/>
            <a:chOff x="2160726" y="4167387"/>
            <a:chExt cx="3429026" cy="2564453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DA1E1EE-717A-6E44-2F00-A79D0DAC620A}"/>
                </a:ext>
              </a:extLst>
            </p:cNvPr>
            <p:cNvCxnSpPr/>
            <p:nvPr/>
          </p:nvCxnSpPr>
          <p:spPr>
            <a:xfrm>
              <a:off x="2160726" y="6372668"/>
              <a:ext cx="342282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F6A2702-CA9E-CB19-AB05-F6425496FE65}"/>
                </a:ext>
              </a:extLst>
            </p:cNvPr>
            <p:cNvCxnSpPr/>
            <p:nvPr/>
          </p:nvCxnSpPr>
          <p:spPr>
            <a:xfrm flipV="1">
              <a:off x="3468054" y="4341894"/>
              <a:ext cx="0" cy="20206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F9373F9-AE9F-6C44-10CA-F878E6817DDA}"/>
                    </a:ext>
                  </a:extLst>
                </p:cNvPr>
                <p:cNvSpPr txBox="1"/>
                <p:nvPr/>
              </p:nvSpPr>
              <p:spPr>
                <a:xfrm>
                  <a:off x="5255173" y="6362508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F9373F9-AE9F-6C44-10CA-F878E6817D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5173" y="6362508"/>
                  <a:ext cx="334579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1BBA081-6375-5AFF-1C25-9140DEA976D4}"/>
                    </a:ext>
                  </a:extLst>
                </p:cNvPr>
                <p:cNvSpPr txBox="1"/>
                <p:nvPr/>
              </p:nvSpPr>
              <p:spPr>
                <a:xfrm>
                  <a:off x="3476459" y="4167387"/>
                  <a:ext cx="6573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1BBA081-6375-5AFF-1C25-9140DEA97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459" y="4167387"/>
                  <a:ext cx="657359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B0BC196-186E-1B91-95A4-04A7F97682EE}"/>
                </a:ext>
              </a:extLst>
            </p:cNvPr>
            <p:cNvCxnSpPr/>
            <p:nvPr/>
          </p:nvCxnSpPr>
          <p:spPr>
            <a:xfrm>
              <a:off x="3461157" y="6052715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51AC923-AC60-39CA-25C6-9246E120E473}"/>
                </a:ext>
              </a:extLst>
            </p:cNvPr>
            <p:cNvCxnSpPr/>
            <p:nvPr/>
          </p:nvCxnSpPr>
          <p:spPr>
            <a:xfrm>
              <a:off x="3471317" y="5732762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C3C4BED-F626-5603-B44E-E4EDA5B5FB5C}"/>
                </a:ext>
              </a:extLst>
            </p:cNvPr>
            <p:cNvCxnSpPr/>
            <p:nvPr/>
          </p:nvCxnSpPr>
          <p:spPr>
            <a:xfrm>
              <a:off x="3481477" y="5412809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9F02319-6AE7-E70A-CD75-E157933036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245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BEF64FB-7C55-CB28-7392-B17CB4DEB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436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334ACD5-F4F2-F2F4-92B5-63B0B76D1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7627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12A3659-DCB5-7806-EF59-909B1BA4F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0818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76653B8-5F42-D7DE-1159-30E0A6019D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4009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4495E91-CC63-F0A6-D939-2612B01CA2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7201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CCFFEA9-9A21-1412-B913-79A8B51ED046}"/>
                </a:ext>
              </a:extLst>
            </p:cNvPr>
            <p:cNvCxnSpPr>
              <a:cxnSpLocks/>
            </p:cNvCxnSpPr>
            <p:nvPr/>
          </p:nvCxnSpPr>
          <p:spPr>
            <a:xfrm>
              <a:off x="4560818" y="5412809"/>
              <a:ext cx="0" cy="95985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625203-D531-0954-47D9-5DB430CF0688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 flipV="1">
              <a:off x="3483992" y="5421822"/>
              <a:ext cx="1084438" cy="939161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CCA6309-AAF0-9789-6C23-9FB6756CF341}"/>
                    </a:ext>
                  </a:extLst>
                </p:cNvPr>
                <p:cNvSpPr txBox="1"/>
                <p:nvPr/>
              </p:nvSpPr>
              <p:spPr>
                <a:xfrm>
                  <a:off x="3506331" y="522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CCA6309-AAF0-9789-6C23-9FB6756CF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6331" y="5228143"/>
                  <a:ext cx="36580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6D709FD-20FA-A13E-C8CC-351FB08598A2}"/>
                    </a:ext>
                  </a:extLst>
                </p:cNvPr>
                <p:cNvSpPr txBox="1"/>
                <p:nvPr/>
              </p:nvSpPr>
              <p:spPr>
                <a:xfrm>
                  <a:off x="3301089" y="636098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6D709FD-20FA-A13E-C8CC-351FB0859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1089" y="6360983"/>
                  <a:ext cx="365806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A2EA3209-E971-B83B-F197-A4484818453E}"/>
                    </a:ext>
                  </a:extLst>
                </p:cNvPr>
                <p:cNvSpPr txBox="1"/>
                <p:nvPr/>
              </p:nvSpPr>
              <p:spPr>
                <a:xfrm>
                  <a:off x="3555325" y="636098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A2EA3209-E971-B83B-F197-A448481845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325" y="6360983"/>
                  <a:ext cx="365806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06AC5F1-6BAC-3665-CD16-8EBBEA508F7F}"/>
                    </a:ext>
                  </a:extLst>
                </p:cNvPr>
                <p:cNvSpPr txBox="1"/>
                <p:nvPr/>
              </p:nvSpPr>
              <p:spPr>
                <a:xfrm>
                  <a:off x="3818640" y="636098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06AC5F1-6BAC-3665-CD16-8EBBEA508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640" y="6360983"/>
                  <a:ext cx="365806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1EDA7D6F-82C5-3DB7-8608-B4E34B77401C}"/>
                    </a:ext>
                  </a:extLst>
                </p:cNvPr>
                <p:cNvSpPr txBox="1"/>
                <p:nvPr/>
              </p:nvSpPr>
              <p:spPr>
                <a:xfrm>
                  <a:off x="4112444" y="636098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1EDA7D6F-82C5-3DB7-8608-B4E34B7740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444" y="6360983"/>
                  <a:ext cx="365806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CFE9152-1371-26C6-C32E-8B9F251849C3}"/>
                    </a:ext>
                  </a:extLst>
                </p:cNvPr>
                <p:cNvSpPr txBox="1"/>
                <p:nvPr/>
              </p:nvSpPr>
              <p:spPr>
                <a:xfrm>
                  <a:off x="4359555" y="636098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CFE9152-1371-26C6-C32E-8B9F251849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9555" y="6360983"/>
                  <a:ext cx="365806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8E44D4E0-B1F8-C85F-F500-506E309D407B}"/>
                    </a:ext>
                  </a:extLst>
                </p:cNvPr>
                <p:cNvSpPr txBox="1"/>
                <p:nvPr/>
              </p:nvSpPr>
              <p:spPr>
                <a:xfrm>
                  <a:off x="4687381" y="636098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8E44D4E0-B1F8-C85F-F500-506E309D40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7381" y="6360983"/>
                  <a:ext cx="365806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78F5D3C-FF74-8CEB-0C1C-7B953AD1A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863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1676435-2230-3DB4-C80F-A72874C181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1672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847B29D-51EC-7F27-1235-759096D0A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8481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1E11FD60-90E1-A0CA-2005-D5651BF8B0B6}"/>
                    </a:ext>
                  </a:extLst>
                </p:cNvPr>
                <p:cNvSpPr txBox="1"/>
                <p:nvPr/>
              </p:nvSpPr>
              <p:spPr>
                <a:xfrm>
                  <a:off x="2907973" y="6358225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1E11FD60-90E1-A0CA-2005-D5651BF8B0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973" y="6358225"/>
                  <a:ext cx="538930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53EACB9-1F30-4A90-9753-94E93DA340F8}"/>
                    </a:ext>
                  </a:extLst>
                </p:cNvPr>
                <p:cNvSpPr txBox="1"/>
                <p:nvPr/>
              </p:nvSpPr>
              <p:spPr>
                <a:xfrm>
                  <a:off x="2541784" y="636098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53EACB9-1F30-4A90-9753-94E93DA340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1784" y="6360983"/>
                  <a:ext cx="538930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074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C9957551-BD9B-5697-AF19-66083C207920}"/>
              </a:ext>
            </a:extLst>
          </p:cNvPr>
          <p:cNvGrpSpPr/>
          <p:nvPr/>
        </p:nvGrpSpPr>
        <p:grpSpPr>
          <a:xfrm>
            <a:off x="1766524" y="678356"/>
            <a:ext cx="3994635" cy="2564453"/>
            <a:chOff x="1361440" y="864547"/>
            <a:chExt cx="3994635" cy="2564453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B1A563A-F186-4BF8-94E3-0D534E68B095}"/>
                </a:ext>
              </a:extLst>
            </p:cNvPr>
            <p:cNvCxnSpPr>
              <a:cxnSpLocks/>
            </p:cNvCxnSpPr>
            <p:nvPr/>
          </p:nvCxnSpPr>
          <p:spPr>
            <a:xfrm>
              <a:off x="1361440" y="3069828"/>
              <a:ext cx="39884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B8AE111-6E03-2CE3-8A72-1EFE0EB7EEB2}"/>
                </a:ext>
              </a:extLst>
            </p:cNvPr>
            <p:cNvCxnSpPr/>
            <p:nvPr/>
          </p:nvCxnSpPr>
          <p:spPr>
            <a:xfrm flipV="1">
              <a:off x="3234377" y="1039054"/>
              <a:ext cx="0" cy="20206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7960F0C-DC59-95CA-A811-F1766FB75C4C}"/>
                    </a:ext>
                  </a:extLst>
                </p:cNvPr>
                <p:cNvSpPr txBox="1"/>
                <p:nvPr/>
              </p:nvSpPr>
              <p:spPr>
                <a:xfrm>
                  <a:off x="5021496" y="3059668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7960F0C-DC59-95CA-A811-F1766FB75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1496" y="3059668"/>
                  <a:ext cx="33457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192910B-7F6F-2022-25EF-F73A00F15CF8}"/>
                    </a:ext>
                  </a:extLst>
                </p:cNvPr>
                <p:cNvSpPr txBox="1"/>
                <p:nvPr/>
              </p:nvSpPr>
              <p:spPr>
                <a:xfrm>
                  <a:off x="3242782" y="864547"/>
                  <a:ext cx="6573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192910B-7F6F-2022-25EF-F73A00F15C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782" y="864547"/>
                  <a:ext cx="65735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5DCE10B-19CD-FEEA-A0A5-677A443670F3}"/>
                </a:ext>
              </a:extLst>
            </p:cNvPr>
            <p:cNvGrpSpPr/>
            <p:nvPr/>
          </p:nvGrpSpPr>
          <p:grpSpPr>
            <a:xfrm>
              <a:off x="3250315" y="2109969"/>
              <a:ext cx="1084438" cy="959859"/>
              <a:chOff x="3260475" y="2109969"/>
              <a:chExt cx="1084438" cy="959859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9A4BBD7-7914-BD4E-A5B7-DD2871D230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301" y="2109969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FAD64D8-312A-94DC-8CDC-0FF03B80A2E4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V="1">
                <a:off x="3260475" y="2118982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1437C5F-3136-1D4A-B265-5A8FF42D730E}"/>
                    </a:ext>
                  </a:extLst>
                </p:cNvPr>
                <p:cNvSpPr txBox="1"/>
                <p:nvPr/>
              </p:nvSpPr>
              <p:spPr>
                <a:xfrm>
                  <a:off x="3067412" y="305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1437C5F-3136-1D4A-B265-5A8FF42D7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7412" y="3058143"/>
                  <a:ext cx="3658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33E6B57-7A37-87F4-181E-78BA77C0A71F}"/>
                </a:ext>
              </a:extLst>
            </p:cNvPr>
            <p:cNvGrpSpPr/>
            <p:nvPr/>
          </p:nvGrpSpPr>
          <p:grpSpPr>
            <a:xfrm flipH="1">
              <a:off x="2121977" y="2109969"/>
              <a:ext cx="1084438" cy="959859"/>
              <a:chOff x="3260475" y="2109969"/>
              <a:chExt cx="1084438" cy="959859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639416D-4DE8-9D90-ACC1-34F05C733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301" y="2109969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AF5F00D-F0B0-3CB8-46B1-04FCC15B46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475" y="2118982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6AA94F9-CE0C-B735-DDC4-20AEBD444367}"/>
              </a:ext>
            </a:extLst>
          </p:cNvPr>
          <p:cNvGrpSpPr/>
          <p:nvPr/>
        </p:nvGrpSpPr>
        <p:grpSpPr>
          <a:xfrm>
            <a:off x="6426696" y="864547"/>
            <a:ext cx="3994635" cy="3341693"/>
            <a:chOff x="6029308" y="864547"/>
            <a:chExt cx="3994635" cy="3341693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39D88B2-59A9-C16B-BDDF-603C6811D9BA}"/>
                </a:ext>
              </a:extLst>
            </p:cNvPr>
            <p:cNvCxnSpPr>
              <a:cxnSpLocks/>
            </p:cNvCxnSpPr>
            <p:nvPr/>
          </p:nvCxnSpPr>
          <p:spPr>
            <a:xfrm>
              <a:off x="6029308" y="3069828"/>
              <a:ext cx="39884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A770D5C-DB9A-619D-434E-7978259B58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02245" y="1039054"/>
              <a:ext cx="15938" cy="316718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809558A-6B5F-4D34-D37B-1C9273D8E7D7}"/>
                    </a:ext>
                  </a:extLst>
                </p:cNvPr>
                <p:cNvSpPr txBox="1"/>
                <p:nvPr/>
              </p:nvSpPr>
              <p:spPr>
                <a:xfrm>
                  <a:off x="9689364" y="3059668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809558A-6B5F-4D34-D37B-1C9273D8E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9364" y="3059668"/>
                  <a:ext cx="33457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70AE148-F07D-ACBD-E84E-3DEF0F0D44D0}"/>
                    </a:ext>
                  </a:extLst>
                </p:cNvPr>
                <p:cNvSpPr txBox="1"/>
                <p:nvPr/>
              </p:nvSpPr>
              <p:spPr>
                <a:xfrm>
                  <a:off x="7910650" y="864547"/>
                  <a:ext cx="6573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70AE148-F07D-ACBD-E84E-3DEF0F0D4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0650" y="864547"/>
                  <a:ext cx="65735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FA35D7-E46D-55C1-F897-6C8FC92015C3}"/>
                </a:ext>
              </a:extLst>
            </p:cNvPr>
            <p:cNvGrpSpPr/>
            <p:nvPr/>
          </p:nvGrpSpPr>
          <p:grpSpPr>
            <a:xfrm>
              <a:off x="7918183" y="2109969"/>
              <a:ext cx="1084438" cy="959859"/>
              <a:chOff x="3260475" y="2109969"/>
              <a:chExt cx="1084438" cy="959859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C7E4C47-5B7A-7BD0-5EA7-C499935A6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301" y="2109969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1718A61-41F8-A86D-A093-62B3541E86B9}"/>
                  </a:ext>
                </a:extLst>
              </p:cNvPr>
              <p:cNvCxnSpPr>
                <a:cxnSpLocks/>
                <a:stCxn id="42" idx="0"/>
              </p:cNvCxnSpPr>
              <p:nvPr/>
            </p:nvCxnSpPr>
            <p:spPr>
              <a:xfrm flipV="1">
                <a:off x="3260475" y="2118982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982DE44-D564-E666-2EA7-978BBFBBFB79}"/>
                    </a:ext>
                  </a:extLst>
                </p:cNvPr>
                <p:cNvSpPr txBox="1"/>
                <p:nvPr/>
              </p:nvSpPr>
              <p:spPr>
                <a:xfrm>
                  <a:off x="7735280" y="305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982DE44-D564-E666-2EA7-978BBFBBF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5280" y="3058143"/>
                  <a:ext cx="36580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F25E458-221D-DFAC-226F-535582C4CC14}"/>
                </a:ext>
              </a:extLst>
            </p:cNvPr>
            <p:cNvGrpSpPr/>
            <p:nvPr/>
          </p:nvGrpSpPr>
          <p:grpSpPr>
            <a:xfrm flipH="1" flipV="1">
              <a:off x="6833745" y="3058143"/>
              <a:ext cx="1084438" cy="959859"/>
              <a:chOff x="3260475" y="2109969"/>
              <a:chExt cx="1084438" cy="959859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F0E6076-CB33-0E81-E9C3-0B7FB7372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301" y="2109969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ED6AF07-A411-23EE-BA7D-0715904252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475" y="2118982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E2B710-9396-DCFF-4E93-D0F388617219}"/>
              </a:ext>
            </a:extLst>
          </p:cNvPr>
          <p:cNvCxnSpPr>
            <a:cxnSpLocks/>
          </p:cNvCxnSpPr>
          <p:nvPr/>
        </p:nvCxnSpPr>
        <p:spPr>
          <a:xfrm>
            <a:off x="2792627" y="5634280"/>
            <a:ext cx="2981010" cy="116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69A4D-D84A-C670-9828-F74A70F2B0C7}"/>
              </a:ext>
            </a:extLst>
          </p:cNvPr>
          <p:cNvCxnSpPr/>
          <p:nvPr/>
        </p:nvCxnSpPr>
        <p:spPr>
          <a:xfrm flipV="1">
            <a:off x="3658144" y="3615191"/>
            <a:ext cx="0" cy="20206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784EC5-41F7-4ACF-E521-434F2C7479CB}"/>
                  </a:ext>
                </a:extLst>
              </p:cNvPr>
              <p:cNvSpPr txBox="1"/>
              <p:nvPr/>
            </p:nvSpPr>
            <p:spPr>
              <a:xfrm>
                <a:off x="5445263" y="563580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784EC5-41F7-4ACF-E521-434F2C747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263" y="5635805"/>
                <a:ext cx="3345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D5FE3D-2BE8-31D0-8CD9-9020236B0875}"/>
                  </a:ext>
                </a:extLst>
              </p:cNvPr>
              <p:cNvSpPr txBox="1"/>
              <p:nvPr/>
            </p:nvSpPr>
            <p:spPr>
              <a:xfrm>
                <a:off x="3666549" y="3440684"/>
                <a:ext cx="657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D5FE3D-2BE8-31D0-8CD9-9020236B0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549" y="3440684"/>
                <a:ext cx="657359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D1910C6-1F48-A58B-135F-650CFE095AB3}"/>
              </a:ext>
            </a:extLst>
          </p:cNvPr>
          <p:cNvGrpSpPr/>
          <p:nvPr/>
        </p:nvGrpSpPr>
        <p:grpSpPr>
          <a:xfrm>
            <a:off x="3674082" y="4686106"/>
            <a:ext cx="1084438" cy="959859"/>
            <a:chOff x="3260475" y="2109969"/>
            <a:chExt cx="1084438" cy="959859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AE89300-03E6-083B-A90A-FE02EB550E0D}"/>
                </a:ext>
              </a:extLst>
            </p:cNvPr>
            <p:cNvCxnSpPr>
              <a:cxnSpLocks/>
            </p:cNvCxnSpPr>
            <p:nvPr/>
          </p:nvCxnSpPr>
          <p:spPr>
            <a:xfrm>
              <a:off x="4337301" y="2109969"/>
              <a:ext cx="0" cy="95985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4D10E1-F766-CC32-BD0B-B2A81B0EE4C6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3260475" y="2118982"/>
              <a:ext cx="1084438" cy="939161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D3411D-406B-F206-406C-84A3E5B4EE69}"/>
                  </a:ext>
                </a:extLst>
              </p:cNvPr>
              <p:cNvSpPr txBox="1"/>
              <p:nvPr/>
            </p:nvSpPr>
            <p:spPr>
              <a:xfrm>
                <a:off x="3491179" y="563428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D3411D-406B-F206-406C-84A3E5B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179" y="5634280"/>
                <a:ext cx="3658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69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F1624BAE-F1E0-1512-F90E-730B14BDAA5B}"/>
              </a:ext>
            </a:extLst>
          </p:cNvPr>
          <p:cNvGrpSpPr/>
          <p:nvPr/>
        </p:nvGrpSpPr>
        <p:grpSpPr>
          <a:xfrm>
            <a:off x="1195529" y="1116752"/>
            <a:ext cx="9340290" cy="3307120"/>
            <a:chOff x="1388569" y="649392"/>
            <a:chExt cx="9340290" cy="330712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C41D231-B733-9988-4527-6DB19FEEF81A}"/>
                </a:ext>
              </a:extLst>
            </p:cNvPr>
            <p:cNvCxnSpPr/>
            <p:nvPr/>
          </p:nvCxnSpPr>
          <p:spPr>
            <a:xfrm>
              <a:off x="1388569" y="3069828"/>
              <a:ext cx="342282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CA867D8-CA3C-28D7-C45D-C70797C39B61}"/>
                </a:ext>
              </a:extLst>
            </p:cNvPr>
            <p:cNvCxnSpPr/>
            <p:nvPr/>
          </p:nvCxnSpPr>
          <p:spPr>
            <a:xfrm flipV="1">
              <a:off x="2695897" y="1039054"/>
              <a:ext cx="0" cy="20206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CC5A7A7-6E3E-0088-D6AF-C597B1D2CDEA}"/>
                    </a:ext>
                  </a:extLst>
                </p:cNvPr>
                <p:cNvSpPr txBox="1"/>
                <p:nvPr/>
              </p:nvSpPr>
              <p:spPr>
                <a:xfrm>
                  <a:off x="4483016" y="3059668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CC5A7A7-6E3E-0088-D6AF-C597B1D2CD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3016" y="3059668"/>
                  <a:ext cx="33457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C40CBC6-EFF3-1DB2-5481-020E1C98E95A}"/>
                    </a:ext>
                  </a:extLst>
                </p:cNvPr>
                <p:cNvSpPr txBox="1"/>
                <p:nvPr/>
              </p:nvSpPr>
              <p:spPr>
                <a:xfrm>
                  <a:off x="2704302" y="864547"/>
                  <a:ext cx="6573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C40CBC6-EFF3-1DB2-5481-020E1C98E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302" y="864547"/>
                  <a:ext cx="65735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F9D1D5-4184-B9F0-71CD-9374784A6C99}"/>
                </a:ext>
              </a:extLst>
            </p:cNvPr>
            <p:cNvCxnSpPr/>
            <p:nvPr/>
          </p:nvCxnSpPr>
          <p:spPr>
            <a:xfrm>
              <a:off x="2689000" y="2749875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5BD1124-04B0-6AEF-223C-088060118404}"/>
                </a:ext>
              </a:extLst>
            </p:cNvPr>
            <p:cNvCxnSpPr/>
            <p:nvPr/>
          </p:nvCxnSpPr>
          <p:spPr>
            <a:xfrm>
              <a:off x="2699160" y="2429922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F4F3284-F769-116D-AB6D-A6D8EA08B941}"/>
                </a:ext>
              </a:extLst>
            </p:cNvPr>
            <p:cNvCxnSpPr/>
            <p:nvPr/>
          </p:nvCxnSpPr>
          <p:spPr>
            <a:xfrm>
              <a:off x="2709320" y="2109969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09CE577-DF32-A3F8-2A93-ADCFE0396C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9088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DD8F564-FC81-A54F-7CC4-61F72695C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2279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83CF485-B030-9D47-FEC0-5639B59FFC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5470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CD06820-2E1F-176C-B528-9578820E26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8661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ED0221F-17E2-04F4-4207-598691122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1852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2F0E34-5D18-F032-E33D-4EFECAC8A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5044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9FA251B-6B34-7AE3-3253-9728A71C3DEE}"/>
                </a:ext>
              </a:extLst>
            </p:cNvPr>
            <p:cNvCxnSpPr>
              <a:cxnSpLocks/>
            </p:cNvCxnSpPr>
            <p:nvPr/>
          </p:nvCxnSpPr>
          <p:spPr>
            <a:xfrm>
              <a:off x="4066628" y="1774056"/>
              <a:ext cx="0" cy="128132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949FDEF-EE64-52BD-EDDA-E94ED5A5163B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2711835" y="1784217"/>
              <a:ext cx="1354793" cy="1273926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AA75EA6-1FCC-6894-7094-2FD0E5DCECDE}"/>
                    </a:ext>
                  </a:extLst>
                </p:cNvPr>
                <p:cNvSpPr txBox="1"/>
                <p:nvPr/>
              </p:nvSpPr>
              <p:spPr>
                <a:xfrm>
                  <a:off x="2721473" y="1589390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AA75EA6-1FCC-6894-7094-2FD0E5DCE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473" y="1589390"/>
                  <a:ext cx="3658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E5BC96C-3F04-F356-6BC9-CC333BD1ABAC}"/>
                    </a:ext>
                  </a:extLst>
                </p:cNvPr>
                <p:cNvSpPr txBox="1"/>
                <p:nvPr/>
              </p:nvSpPr>
              <p:spPr>
                <a:xfrm>
                  <a:off x="2528932" y="305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E5BC96C-3F04-F356-6BC9-CC333BD1AB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932" y="3058143"/>
                  <a:ext cx="36580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205AE10-3865-2C1A-7264-4A6CF3537191}"/>
                    </a:ext>
                  </a:extLst>
                </p:cNvPr>
                <p:cNvSpPr txBox="1"/>
                <p:nvPr/>
              </p:nvSpPr>
              <p:spPr>
                <a:xfrm>
                  <a:off x="2783168" y="305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205AE10-3865-2C1A-7264-4A6CF35371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3168" y="3058143"/>
                  <a:ext cx="3658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AF54A3C-AB3E-8CB7-068F-DE5B09FD2E42}"/>
                    </a:ext>
                  </a:extLst>
                </p:cNvPr>
                <p:cNvSpPr txBox="1"/>
                <p:nvPr/>
              </p:nvSpPr>
              <p:spPr>
                <a:xfrm>
                  <a:off x="3046483" y="305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AF54A3C-AB3E-8CB7-068F-DE5B09FD2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483" y="3058143"/>
                  <a:ext cx="36580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4DB0252-BE53-1444-F570-3647320B9B22}"/>
                    </a:ext>
                  </a:extLst>
                </p:cNvPr>
                <p:cNvSpPr txBox="1"/>
                <p:nvPr/>
              </p:nvSpPr>
              <p:spPr>
                <a:xfrm>
                  <a:off x="3340287" y="305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4DB0252-BE53-1444-F570-3647320B9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0287" y="3058143"/>
                  <a:ext cx="36580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4241FEA-1CB9-FE1C-73C1-A0B3BD5EB77F}"/>
                    </a:ext>
                  </a:extLst>
                </p:cNvPr>
                <p:cNvSpPr txBox="1"/>
                <p:nvPr/>
              </p:nvSpPr>
              <p:spPr>
                <a:xfrm>
                  <a:off x="3587398" y="305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4241FEA-1CB9-FE1C-73C1-A0B3BD5EB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7398" y="3058143"/>
                  <a:ext cx="36580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19C68EE-8D2A-DB14-1A03-E8C624974AE3}"/>
                    </a:ext>
                  </a:extLst>
                </p:cNvPr>
                <p:cNvSpPr txBox="1"/>
                <p:nvPr/>
              </p:nvSpPr>
              <p:spPr>
                <a:xfrm>
                  <a:off x="3915224" y="305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19C68EE-8D2A-DB14-1A03-E8C624974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5224" y="3058143"/>
                  <a:ext cx="36580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47EBF64-D45A-7947-047B-F4EE71E97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706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ADB14EE-6CC6-4E7E-0619-BE695FECFA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9515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858FFE8-3316-7AC0-8803-913DA2D1F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6324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409EB8-16C4-110A-E99A-D2393727050E}"/>
                </a:ext>
              </a:extLst>
            </p:cNvPr>
            <p:cNvCxnSpPr/>
            <p:nvPr/>
          </p:nvCxnSpPr>
          <p:spPr>
            <a:xfrm>
              <a:off x="2699160" y="1774689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A2341E3-07C5-840D-5EB3-C7139A4DA030}"/>
                </a:ext>
              </a:extLst>
            </p:cNvPr>
            <p:cNvSpPr txBox="1"/>
            <p:nvPr/>
          </p:nvSpPr>
          <p:spPr>
            <a:xfrm>
              <a:off x="2610145" y="3587180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9EC20FE-3A10-B954-7421-65CC46283956}"/>
                </a:ext>
              </a:extLst>
            </p:cNvPr>
            <p:cNvCxnSpPr>
              <a:cxnSpLocks/>
            </p:cNvCxnSpPr>
            <p:nvPr/>
          </p:nvCxnSpPr>
          <p:spPr>
            <a:xfrm>
              <a:off x="5357771" y="3055385"/>
              <a:ext cx="342282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A878858-B717-32A5-CE22-D67F6841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5099" y="1024611"/>
              <a:ext cx="0" cy="20206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0DB079C-6770-5C99-511E-F7DC8109AC02}"/>
                    </a:ext>
                  </a:extLst>
                </p:cNvPr>
                <p:cNvSpPr txBox="1"/>
                <p:nvPr/>
              </p:nvSpPr>
              <p:spPr>
                <a:xfrm>
                  <a:off x="8452218" y="3045225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0DB079C-6770-5C99-511E-F7DC8109A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2218" y="3045225"/>
                  <a:ext cx="33457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C3FC21B-868F-F85B-F662-118394BC4383}"/>
                    </a:ext>
                  </a:extLst>
                </p:cNvPr>
                <p:cNvSpPr txBox="1"/>
                <p:nvPr/>
              </p:nvSpPr>
              <p:spPr>
                <a:xfrm>
                  <a:off x="6673504" y="850104"/>
                  <a:ext cx="6573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C3FC21B-868F-F85B-F662-118394BC4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3504" y="850104"/>
                  <a:ext cx="657359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8B1EFC-51D1-280B-7E03-7AF94EB60C81}"/>
                </a:ext>
              </a:extLst>
            </p:cNvPr>
            <p:cNvCxnSpPr>
              <a:cxnSpLocks/>
            </p:cNvCxnSpPr>
            <p:nvPr/>
          </p:nvCxnSpPr>
          <p:spPr>
            <a:xfrm>
              <a:off x="6658202" y="2735432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0328AC8-9F91-5D97-46B4-E1B321124221}"/>
                </a:ext>
              </a:extLst>
            </p:cNvPr>
            <p:cNvCxnSpPr>
              <a:cxnSpLocks/>
            </p:cNvCxnSpPr>
            <p:nvPr/>
          </p:nvCxnSpPr>
          <p:spPr>
            <a:xfrm>
              <a:off x="6668362" y="2415479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E199807-E0D0-1583-B04F-1604DD2A6175}"/>
                </a:ext>
              </a:extLst>
            </p:cNvPr>
            <p:cNvCxnSpPr>
              <a:cxnSpLocks/>
            </p:cNvCxnSpPr>
            <p:nvPr/>
          </p:nvCxnSpPr>
          <p:spPr>
            <a:xfrm>
              <a:off x="6678522" y="2095526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A8A5D0B-DE03-7458-8879-39C895D3A5EF}"/>
                    </a:ext>
                  </a:extLst>
                </p:cNvPr>
                <p:cNvSpPr txBox="1"/>
                <p:nvPr/>
              </p:nvSpPr>
              <p:spPr>
                <a:xfrm>
                  <a:off x="6690675" y="1574947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A8A5D0B-DE03-7458-8879-39C895D3A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675" y="1574947"/>
                  <a:ext cx="36580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F5D0F86-2956-2F2F-6E9D-C0F656083FFB}"/>
                    </a:ext>
                  </a:extLst>
                </p:cNvPr>
                <p:cNvSpPr txBox="1"/>
                <p:nvPr/>
              </p:nvSpPr>
              <p:spPr>
                <a:xfrm>
                  <a:off x="6498134" y="3043700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F5D0F86-2956-2F2F-6E9D-C0F656083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134" y="3043700"/>
                  <a:ext cx="36580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5DD56CD-4282-A4BD-57E7-243199A477B2}"/>
                </a:ext>
              </a:extLst>
            </p:cNvPr>
            <p:cNvCxnSpPr>
              <a:cxnSpLocks/>
            </p:cNvCxnSpPr>
            <p:nvPr/>
          </p:nvCxnSpPr>
          <p:spPr>
            <a:xfrm>
              <a:off x="6668362" y="1760246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ECA6FF4-4DF1-184A-7D9B-64E2BC397995}"/>
                </a:ext>
              </a:extLst>
            </p:cNvPr>
            <p:cNvSpPr txBox="1"/>
            <p:nvPr/>
          </p:nvSpPr>
          <p:spPr>
            <a:xfrm>
              <a:off x="6579347" y="3572737"/>
              <a:ext cx="632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8C6D2210-7B23-4389-BA52-46BEE07803B4}"/>
                </a:ext>
              </a:extLst>
            </p:cNvPr>
            <p:cNvSpPr/>
            <p:nvPr/>
          </p:nvSpPr>
          <p:spPr>
            <a:xfrm rot="5400000" flipV="1">
              <a:off x="7497433" y="-176043"/>
              <a:ext cx="2405992" cy="4056861"/>
            </a:xfrm>
            <a:prstGeom prst="arc">
              <a:avLst>
                <a:gd name="adj1" fmla="val 16200000"/>
                <a:gd name="adj2" fmla="val 21488865"/>
              </a:avLst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5F27646-E2FB-5126-826A-AE8BC376D094}"/>
                    </a:ext>
                  </a:extLst>
                </p:cNvPr>
                <p:cNvSpPr txBox="1"/>
                <p:nvPr/>
              </p:nvSpPr>
              <p:spPr>
                <a:xfrm>
                  <a:off x="7098619" y="2034918"/>
                  <a:ext cx="932435" cy="3724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−0.5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5F27646-E2FB-5126-826A-AE8BC376D0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619" y="2034918"/>
                  <a:ext cx="932435" cy="3724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745E6A7-19C7-8C1E-391B-9713B751F01C}"/>
                </a:ext>
              </a:extLst>
            </p:cNvPr>
            <p:cNvCxnSpPr/>
            <p:nvPr/>
          </p:nvCxnSpPr>
          <p:spPr>
            <a:xfrm flipH="1">
              <a:off x="7002183" y="2407328"/>
              <a:ext cx="209298" cy="142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113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C7654DCD-195E-0AAA-B2E6-B13ADE3432C3}"/>
              </a:ext>
            </a:extLst>
          </p:cNvPr>
          <p:cNvGrpSpPr/>
          <p:nvPr/>
        </p:nvGrpSpPr>
        <p:grpSpPr>
          <a:xfrm>
            <a:off x="296562" y="830756"/>
            <a:ext cx="7661189" cy="2655270"/>
            <a:chOff x="296562" y="830756"/>
            <a:chExt cx="7661189" cy="265527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4467FF9-65D6-E0F3-4655-A259D0AA321E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3036037"/>
              <a:ext cx="766118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AA8FA1D-4A85-09EE-1D64-8E36B3A0D366}"/>
                </a:ext>
              </a:extLst>
            </p:cNvPr>
            <p:cNvCxnSpPr/>
            <p:nvPr/>
          </p:nvCxnSpPr>
          <p:spPr>
            <a:xfrm flipV="1">
              <a:off x="3791861" y="1005263"/>
              <a:ext cx="0" cy="20206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E01C314-A5A8-B160-5492-39B975232106}"/>
                    </a:ext>
                  </a:extLst>
                </p:cNvPr>
                <p:cNvSpPr txBox="1"/>
                <p:nvPr/>
              </p:nvSpPr>
              <p:spPr>
                <a:xfrm>
                  <a:off x="7623172" y="3069643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E01C314-A5A8-B160-5492-39B975232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3172" y="3069643"/>
                  <a:ext cx="33457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F302E69-5811-82B8-9058-DAB27E66699A}"/>
                    </a:ext>
                  </a:extLst>
                </p:cNvPr>
                <p:cNvSpPr txBox="1"/>
                <p:nvPr/>
              </p:nvSpPr>
              <p:spPr>
                <a:xfrm>
                  <a:off x="3800266" y="830756"/>
                  <a:ext cx="6573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F302E69-5811-82B8-9058-DAB27E666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0266" y="830756"/>
                  <a:ext cx="65735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A285606-D8F5-8C11-3EB9-530E8390F72D}"/>
                    </a:ext>
                  </a:extLst>
                </p:cNvPr>
                <p:cNvSpPr txBox="1"/>
                <p:nvPr/>
              </p:nvSpPr>
              <p:spPr>
                <a:xfrm>
                  <a:off x="3624896" y="3116694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A285606-D8F5-8C11-3EB9-530E8390F7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896" y="3116694"/>
                  <a:ext cx="3658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B32BF94-DE56-6F41-FA25-3CBE92C6D4C7}"/>
                </a:ext>
              </a:extLst>
            </p:cNvPr>
            <p:cNvGrpSpPr/>
            <p:nvPr/>
          </p:nvGrpSpPr>
          <p:grpSpPr>
            <a:xfrm>
              <a:off x="2723361" y="2086721"/>
              <a:ext cx="1084438" cy="959859"/>
              <a:chOff x="3807799" y="2076178"/>
              <a:chExt cx="1084438" cy="959859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80CE73C-9FBA-2312-5943-3FE3ADCCCD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625" y="2076178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73FBED4-2AD4-2564-65CA-9E33D96DA6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7799" y="2085191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3C51C6F-0345-3BEB-791E-2BEB5928CC51}"/>
                </a:ext>
              </a:extLst>
            </p:cNvPr>
            <p:cNvGrpSpPr/>
            <p:nvPr/>
          </p:nvGrpSpPr>
          <p:grpSpPr>
            <a:xfrm>
              <a:off x="3795964" y="2082693"/>
              <a:ext cx="2168353" cy="965267"/>
              <a:chOff x="2723884" y="2074194"/>
              <a:chExt cx="2168353" cy="965267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B2D45F8-4B49-6D05-2959-7041748E64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625" y="2076178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6357DF4-985C-F9F1-BA4C-759B46020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7799" y="2085191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B774926-D035-4C80-D487-728A97A766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3884" y="2100300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F368B70-1B99-F98E-27BC-49C632B0C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4781" y="2074194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175F93D-85CF-CF2B-8B91-CAB5E36BBA41}"/>
                </a:ext>
              </a:extLst>
            </p:cNvPr>
            <p:cNvGrpSpPr/>
            <p:nvPr/>
          </p:nvGrpSpPr>
          <p:grpSpPr>
            <a:xfrm>
              <a:off x="1652308" y="2082669"/>
              <a:ext cx="1084438" cy="959859"/>
              <a:chOff x="3807799" y="2076178"/>
              <a:chExt cx="1084438" cy="959859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3C48F4C-DC5A-FAFF-E74C-3F12CFF3AE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625" y="2076178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F16A2C1-DDFF-559A-F563-4D22CB16B6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7799" y="2085191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2E34C55-BA97-8E6B-ECC4-069C5EEA0B11}"/>
                </a:ext>
              </a:extLst>
            </p:cNvPr>
            <p:cNvGrpSpPr/>
            <p:nvPr/>
          </p:nvGrpSpPr>
          <p:grpSpPr>
            <a:xfrm>
              <a:off x="547765" y="2076803"/>
              <a:ext cx="1084438" cy="959859"/>
              <a:chOff x="3807799" y="2076178"/>
              <a:chExt cx="1084438" cy="959859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E907E15-FC3B-84A2-B67F-E33BFB3346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625" y="2076178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7766B61-4318-567D-50E8-3B46FC5E0C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7799" y="2085191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6CA1C3-BFB4-A59B-D27B-A4B805634F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0218" y="2739437"/>
              <a:ext cx="315495" cy="273230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2525761-A31F-8986-B175-3353ECF8A722}"/>
                </a:ext>
              </a:extLst>
            </p:cNvPr>
            <p:cNvGrpSpPr/>
            <p:nvPr/>
          </p:nvGrpSpPr>
          <p:grpSpPr>
            <a:xfrm>
              <a:off x="5972642" y="2064493"/>
              <a:ext cx="1084438" cy="959859"/>
              <a:chOff x="3807799" y="2076178"/>
              <a:chExt cx="1084438" cy="959859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5512ACC-0A8A-7699-8A89-2B791C8E2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625" y="2076178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C444A4D-6434-0D01-702C-B1C700E841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7799" y="2085191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FCC01C2-6B35-15A0-D229-B6FE72262847}"/>
                    </a:ext>
                  </a:extLst>
                </p:cNvPr>
                <p:cNvSpPr txBox="1"/>
                <p:nvPr/>
              </p:nvSpPr>
              <p:spPr>
                <a:xfrm>
                  <a:off x="1199916" y="3116694"/>
                  <a:ext cx="6818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FCC01C2-6B35-15A0-D229-B6FE722628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916" y="3116694"/>
                  <a:ext cx="68185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184C7AF-53DF-EAD3-14D9-B2E262B72ECE}"/>
                    </a:ext>
                  </a:extLst>
                </p:cNvPr>
                <p:cNvSpPr txBox="1"/>
                <p:nvPr/>
              </p:nvSpPr>
              <p:spPr>
                <a:xfrm>
                  <a:off x="5709952" y="3116694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184C7AF-53DF-EAD3-14D9-B2E262B72E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9952" y="3116694"/>
                  <a:ext cx="50872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92D515A-A05D-8471-8E23-2CE6214DA76B}"/>
                    </a:ext>
                  </a:extLst>
                </p:cNvPr>
                <p:cNvSpPr txBox="1"/>
                <p:nvPr/>
              </p:nvSpPr>
              <p:spPr>
                <a:xfrm>
                  <a:off x="6795103" y="3116694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92D515A-A05D-8471-8E23-2CE6214DA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5103" y="3116694"/>
                  <a:ext cx="50872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D84DFF8-90ED-C760-C76D-4B5D5E469B13}"/>
                    </a:ext>
                  </a:extLst>
                </p:cNvPr>
                <p:cNvSpPr txBox="1"/>
                <p:nvPr/>
              </p:nvSpPr>
              <p:spPr>
                <a:xfrm>
                  <a:off x="2365368" y="3116694"/>
                  <a:ext cx="553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D84DFF8-90ED-C760-C76D-4B5D5E469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5368" y="3116694"/>
                  <a:ext cx="55361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9B0DD8D-97B4-4D65-51DC-8CFB182AD230}"/>
                    </a:ext>
                  </a:extLst>
                </p:cNvPr>
                <p:cNvSpPr txBox="1"/>
                <p:nvPr/>
              </p:nvSpPr>
              <p:spPr>
                <a:xfrm>
                  <a:off x="4696617" y="3116694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9B0DD8D-97B4-4D65-51DC-8CFB182AD2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6617" y="3116694"/>
                  <a:ext cx="38048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E859E68-39DC-CB48-1F19-1DE5AFBB743A}"/>
              </a:ext>
            </a:extLst>
          </p:cNvPr>
          <p:cNvCxnSpPr>
            <a:cxnSpLocks/>
          </p:cNvCxnSpPr>
          <p:nvPr/>
        </p:nvCxnSpPr>
        <p:spPr>
          <a:xfrm>
            <a:off x="296562" y="5730851"/>
            <a:ext cx="76611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411D97-BDD6-117C-C044-F81D78B9BBF1}"/>
              </a:ext>
            </a:extLst>
          </p:cNvPr>
          <p:cNvCxnSpPr/>
          <p:nvPr/>
        </p:nvCxnSpPr>
        <p:spPr>
          <a:xfrm flipV="1">
            <a:off x="3791861" y="3700077"/>
            <a:ext cx="0" cy="20206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62B8F7-F50B-CF4B-2113-8F7419495B2A}"/>
                  </a:ext>
                </a:extLst>
              </p:cNvPr>
              <p:cNvSpPr txBox="1"/>
              <p:nvPr/>
            </p:nvSpPr>
            <p:spPr>
              <a:xfrm>
                <a:off x="7623172" y="5764457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62B8F7-F50B-CF4B-2113-8F7419495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172" y="5764457"/>
                <a:ext cx="33457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055D77-6ECD-F82D-C0FD-0997716DFF8B}"/>
                  </a:ext>
                </a:extLst>
              </p:cNvPr>
              <p:cNvSpPr txBox="1"/>
              <p:nvPr/>
            </p:nvSpPr>
            <p:spPr>
              <a:xfrm>
                <a:off x="3800266" y="3525570"/>
                <a:ext cx="657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055D77-6ECD-F82D-C0FD-0997716DF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266" y="3525570"/>
                <a:ext cx="657359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E5C535-7561-731B-6EF7-E3DFD9F5C27C}"/>
                  </a:ext>
                </a:extLst>
              </p:cNvPr>
              <p:cNvSpPr txBox="1"/>
              <p:nvPr/>
            </p:nvSpPr>
            <p:spPr>
              <a:xfrm>
                <a:off x="3624896" y="581150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E5C535-7561-731B-6EF7-E3DFD9F5C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896" y="5811508"/>
                <a:ext cx="3658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DAA1B44-69E4-85AA-7A69-5E46E2411319}"/>
              </a:ext>
            </a:extLst>
          </p:cNvPr>
          <p:cNvCxnSpPr/>
          <p:nvPr/>
        </p:nvCxnSpPr>
        <p:spPr>
          <a:xfrm>
            <a:off x="296562" y="4540469"/>
            <a:ext cx="7586197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0AB05CB-FC2E-BCD8-ABA4-53BC23D6E848}"/>
                  </a:ext>
                </a:extLst>
              </p:cNvPr>
              <p:cNvSpPr txBox="1"/>
              <p:nvPr/>
            </p:nvSpPr>
            <p:spPr>
              <a:xfrm>
                <a:off x="3791861" y="4171137"/>
                <a:ext cx="10710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0AB05CB-FC2E-BCD8-ABA4-53BC23D6E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61" y="4171137"/>
                <a:ext cx="1071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41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F942D6-5224-2917-6EB9-D5E7749A14A7}"/>
              </a:ext>
            </a:extLst>
          </p:cNvPr>
          <p:cNvSpPr/>
          <p:nvPr/>
        </p:nvSpPr>
        <p:spPr>
          <a:xfrm>
            <a:off x="4905632" y="2224216"/>
            <a:ext cx="407773" cy="108739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54DDBBA-8688-3A27-DE00-4D6675573309}"/>
                  </a:ext>
                </a:extLst>
              </p:cNvPr>
              <p:cNvSpPr/>
              <p:nvPr/>
            </p:nvSpPr>
            <p:spPr>
              <a:xfrm>
                <a:off x="2953265" y="2434281"/>
                <a:ext cx="667265" cy="6672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54DDBBA-8688-3A27-DE00-4D6675573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265" y="2434281"/>
                <a:ext cx="667265" cy="66726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894801-A2F7-0B9D-8253-742C7D2F715A}"/>
                  </a:ext>
                </a:extLst>
              </p:cNvPr>
              <p:cNvSpPr txBox="1"/>
              <p:nvPr/>
            </p:nvSpPr>
            <p:spPr>
              <a:xfrm>
                <a:off x="2838147" y="2187146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894801-A2F7-0B9D-8253-742C7D2F7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147" y="2187146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3B85A5-388D-B89A-68CC-C829D22D28AC}"/>
                  </a:ext>
                </a:extLst>
              </p:cNvPr>
              <p:cNvSpPr txBox="1"/>
              <p:nvPr/>
            </p:nvSpPr>
            <p:spPr>
              <a:xfrm>
                <a:off x="2838147" y="3076833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3B85A5-388D-B89A-68CC-C829D22D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147" y="3076833"/>
                <a:ext cx="4106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931E40-5176-9643-AD82-8CEBB298C9C2}"/>
                  </a:ext>
                </a:extLst>
              </p:cNvPr>
              <p:cNvSpPr txBox="1"/>
              <p:nvPr/>
            </p:nvSpPr>
            <p:spPr>
              <a:xfrm>
                <a:off x="5585254" y="2583247"/>
                <a:ext cx="391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931E40-5176-9643-AD82-8CEBB298C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254" y="2583247"/>
                <a:ext cx="3917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1FCF94-5767-0934-E8D7-5217577D2F7E}"/>
              </a:ext>
            </a:extLst>
          </p:cNvPr>
          <p:cNvCxnSpPr>
            <a:cxnSpLocks/>
          </p:cNvCxnSpPr>
          <p:nvPr/>
        </p:nvCxnSpPr>
        <p:spPr>
          <a:xfrm flipV="1">
            <a:off x="3286897" y="1445741"/>
            <a:ext cx="0" cy="9885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8D84A3-C07A-97F9-077C-2375805B0D45}"/>
              </a:ext>
            </a:extLst>
          </p:cNvPr>
          <p:cNvCxnSpPr/>
          <p:nvPr/>
        </p:nvCxnSpPr>
        <p:spPr>
          <a:xfrm>
            <a:off x="3286897" y="1445741"/>
            <a:ext cx="182262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CF3BA0-C777-89C5-4C9F-4AADE971C184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5109518" y="1445741"/>
            <a:ext cx="1" cy="77847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2DB5BC-05DB-37FE-80A1-31ED92A5FDAA}"/>
              </a:ext>
            </a:extLst>
          </p:cNvPr>
          <p:cNvCxnSpPr>
            <a:cxnSpLocks/>
          </p:cNvCxnSpPr>
          <p:nvPr/>
        </p:nvCxnSpPr>
        <p:spPr>
          <a:xfrm flipH="1">
            <a:off x="3286897" y="3101546"/>
            <a:ext cx="0" cy="9885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46062E-1684-9E40-471A-BDAA1F29C8D4}"/>
              </a:ext>
            </a:extLst>
          </p:cNvPr>
          <p:cNvCxnSpPr>
            <a:cxnSpLocks/>
          </p:cNvCxnSpPr>
          <p:nvPr/>
        </p:nvCxnSpPr>
        <p:spPr>
          <a:xfrm flipH="1" flipV="1">
            <a:off x="3286897" y="4090086"/>
            <a:ext cx="182262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7A5D88-E50E-413B-D37C-AAC1F899B496}"/>
              </a:ext>
            </a:extLst>
          </p:cNvPr>
          <p:cNvCxnSpPr>
            <a:cxnSpLocks/>
          </p:cNvCxnSpPr>
          <p:nvPr/>
        </p:nvCxnSpPr>
        <p:spPr>
          <a:xfrm>
            <a:off x="5109518" y="3311611"/>
            <a:ext cx="1" cy="77847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01F9ED-2D7B-6561-546F-3B9D52DD24B8}"/>
              </a:ext>
            </a:extLst>
          </p:cNvPr>
          <p:cNvCxnSpPr>
            <a:cxnSpLocks/>
          </p:cNvCxnSpPr>
          <p:nvPr/>
        </p:nvCxnSpPr>
        <p:spPr>
          <a:xfrm>
            <a:off x="4182762" y="4090086"/>
            <a:ext cx="0" cy="39541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55C5D5-3258-9587-C391-B23315042CB1}"/>
              </a:ext>
            </a:extLst>
          </p:cNvPr>
          <p:cNvCxnSpPr>
            <a:cxnSpLocks/>
          </p:cNvCxnSpPr>
          <p:nvPr/>
        </p:nvCxnSpPr>
        <p:spPr>
          <a:xfrm>
            <a:off x="3744097" y="4485503"/>
            <a:ext cx="87733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8524D3-B79B-0B9A-0EF2-34E41B0CB6D9}"/>
              </a:ext>
            </a:extLst>
          </p:cNvPr>
          <p:cNvCxnSpPr>
            <a:cxnSpLocks/>
          </p:cNvCxnSpPr>
          <p:nvPr/>
        </p:nvCxnSpPr>
        <p:spPr>
          <a:xfrm>
            <a:off x="3925330" y="4662616"/>
            <a:ext cx="51486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0D665-3AE6-1B17-7181-6F1BAC5F3827}"/>
              </a:ext>
            </a:extLst>
          </p:cNvPr>
          <p:cNvCxnSpPr>
            <a:cxnSpLocks/>
          </p:cNvCxnSpPr>
          <p:nvPr/>
        </p:nvCxnSpPr>
        <p:spPr>
          <a:xfrm>
            <a:off x="4108107" y="4839729"/>
            <a:ext cx="149311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CA7E18D-77F4-1431-88D3-B6B5F3BA5A36}"/>
                  </a:ext>
                </a:extLst>
              </p:cNvPr>
              <p:cNvSpPr txBox="1"/>
              <p:nvPr/>
            </p:nvSpPr>
            <p:spPr>
              <a:xfrm>
                <a:off x="3880866" y="2867111"/>
                <a:ext cx="607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CA7E18D-77F4-1431-88D3-B6B5F3BA5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866" y="2867111"/>
                <a:ext cx="607987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DD1D3EED-F729-1D7C-07DA-5E23BF3E29E5}"/>
              </a:ext>
            </a:extLst>
          </p:cNvPr>
          <p:cNvSpPr/>
          <p:nvPr/>
        </p:nvSpPr>
        <p:spPr>
          <a:xfrm>
            <a:off x="3925330" y="2371812"/>
            <a:ext cx="514865" cy="93979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0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0EE4E9A-8E09-A96D-CE86-65B9DF6A884B}"/>
              </a:ext>
            </a:extLst>
          </p:cNvPr>
          <p:cNvGrpSpPr/>
          <p:nvPr/>
        </p:nvGrpSpPr>
        <p:grpSpPr>
          <a:xfrm>
            <a:off x="1798055" y="0"/>
            <a:ext cx="3994635" cy="4819134"/>
            <a:chOff x="1798055" y="0"/>
            <a:chExt cx="3994635" cy="481913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F236A19-95E0-ECA7-11F9-7C522A7E0B0F}"/>
                </a:ext>
              </a:extLst>
            </p:cNvPr>
            <p:cNvSpPr/>
            <p:nvPr/>
          </p:nvSpPr>
          <p:spPr>
            <a:xfrm>
              <a:off x="2914657" y="3776945"/>
              <a:ext cx="1755227" cy="567155"/>
            </a:xfrm>
            <a:prstGeom prst="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3C343FF-9A81-AED8-FF6B-7CE74F68E53E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55" y="4352054"/>
              <a:ext cx="39884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4283999-9AF0-5A91-C58F-2AE46CCB5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2270" y="0"/>
              <a:ext cx="0" cy="43418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665F56A-04DC-C338-11E1-10BD74BA436C}"/>
                    </a:ext>
                  </a:extLst>
                </p:cNvPr>
                <p:cNvSpPr txBox="1"/>
                <p:nvPr/>
              </p:nvSpPr>
              <p:spPr>
                <a:xfrm>
                  <a:off x="5458111" y="4341894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665F56A-04DC-C338-11E1-10BD74BA4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111" y="4341894"/>
                  <a:ext cx="33457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988E49-B7FB-33A3-B534-6D258EB8B268}"/>
                </a:ext>
              </a:extLst>
            </p:cNvPr>
            <p:cNvSpPr/>
            <p:nvPr/>
          </p:nvSpPr>
          <p:spPr>
            <a:xfrm>
              <a:off x="3238317" y="3094757"/>
              <a:ext cx="1107906" cy="1255091"/>
            </a:xfrm>
            <a:prstGeom prst="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1166462-510E-8982-42BD-C207B1CFFEEF}"/>
                </a:ext>
              </a:extLst>
            </p:cNvPr>
            <p:cNvSpPr/>
            <p:nvPr/>
          </p:nvSpPr>
          <p:spPr>
            <a:xfrm>
              <a:off x="3500264" y="1775266"/>
              <a:ext cx="584012" cy="2574582"/>
            </a:xfrm>
            <a:prstGeom prst="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0431ADB-D168-BFE0-3F5A-5CEE466E90FC}"/>
                </a:ext>
              </a:extLst>
            </p:cNvPr>
            <p:cNvSpPr/>
            <p:nvPr/>
          </p:nvSpPr>
          <p:spPr>
            <a:xfrm>
              <a:off x="3624980" y="428372"/>
              <a:ext cx="334580" cy="3921476"/>
            </a:xfrm>
            <a:prstGeom prst="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BC789E-3636-5C80-DF1F-69B4FD2AA929}"/>
                    </a:ext>
                  </a:extLst>
                </p:cNvPr>
                <p:cNvSpPr txBox="1"/>
                <p:nvPr/>
              </p:nvSpPr>
              <p:spPr>
                <a:xfrm>
                  <a:off x="3959560" y="205108"/>
                  <a:ext cx="365805" cy="612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BC789E-3636-5C80-DF1F-69B4FD2AA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560" y="205108"/>
                  <a:ext cx="365805" cy="6127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6A00ECA-E1A9-C476-E809-5B357EE0933D}"/>
                    </a:ext>
                  </a:extLst>
                </p:cNvPr>
                <p:cNvSpPr txBox="1"/>
                <p:nvPr/>
              </p:nvSpPr>
              <p:spPr>
                <a:xfrm>
                  <a:off x="4251565" y="2680602"/>
                  <a:ext cx="802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6A00ECA-E1A9-C476-E809-5B357EE09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1565" y="2680602"/>
                  <a:ext cx="8027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195427-504F-724D-FA73-96038F83469D}"/>
                </a:ext>
              </a:extLst>
            </p:cNvPr>
            <p:cNvCxnSpPr>
              <a:cxnSpLocks/>
            </p:cNvCxnSpPr>
            <p:nvPr/>
          </p:nvCxnSpPr>
          <p:spPr>
            <a:xfrm>
              <a:off x="3624980" y="4526559"/>
              <a:ext cx="0" cy="292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2E45AB-92B7-55D8-F5D9-57A4D44E148C}"/>
                </a:ext>
              </a:extLst>
            </p:cNvPr>
            <p:cNvCxnSpPr>
              <a:cxnSpLocks/>
            </p:cNvCxnSpPr>
            <p:nvPr/>
          </p:nvCxnSpPr>
          <p:spPr>
            <a:xfrm>
              <a:off x="3943416" y="4526559"/>
              <a:ext cx="0" cy="292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D2C74AA-27EF-A17C-3A60-F85BE67759F8}"/>
                </a:ext>
              </a:extLst>
            </p:cNvPr>
            <p:cNvCxnSpPr/>
            <p:nvPr/>
          </p:nvCxnSpPr>
          <p:spPr>
            <a:xfrm flipH="1">
              <a:off x="3943416" y="4711226"/>
              <a:ext cx="4910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0989E51-4C72-6D8F-31D7-515A66CEEA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3928" y="4706290"/>
              <a:ext cx="491052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ACF9398-CE18-A462-299A-25EA023F5D22}"/>
                    </a:ext>
                  </a:extLst>
                </p:cNvPr>
                <p:cNvSpPr txBox="1"/>
                <p:nvPr/>
              </p:nvSpPr>
              <p:spPr>
                <a:xfrm>
                  <a:off x="3980967" y="4369425"/>
                  <a:ext cx="352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ACF9398-CE18-A462-299A-25EA023F5D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0967" y="4369425"/>
                  <a:ext cx="35227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2744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4A977D2-2928-1766-44F8-326E8D3BAF8D}"/>
              </a:ext>
            </a:extLst>
          </p:cNvPr>
          <p:cNvGrpSpPr/>
          <p:nvPr/>
        </p:nvGrpSpPr>
        <p:grpSpPr>
          <a:xfrm>
            <a:off x="2627587" y="1418161"/>
            <a:ext cx="6952639" cy="1711978"/>
            <a:chOff x="2627587" y="1418161"/>
            <a:chExt cx="6952639" cy="171197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13A89EA-0AE2-66D2-AD8C-A8C36BDFFD69}"/>
                </a:ext>
              </a:extLst>
            </p:cNvPr>
            <p:cNvSpPr/>
            <p:nvPr/>
          </p:nvSpPr>
          <p:spPr>
            <a:xfrm>
              <a:off x="3531476" y="1608083"/>
              <a:ext cx="1418896" cy="97746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3C6F258-359F-B085-5D7B-C119600ECF02}"/>
                </a:ext>
              </a:extLst>
            </p:cNvPr>
            <p:cNvCxnSpPr/>
            <p:nvPr/>
          </p:nvCxnSpPr>
          <p:spPr>
            <a:xfrm>
              <a:off x="2627587" y="2091558"/>
              <a:ext cx="90388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6C8F30A-17EC-9168-9BD0-781B98FCEA08}"/>
                </a:ext>
              </a:extLst>
            </p:cNvPr>
            <p:cNvCxnSpPr/>
            <p:nvPr/>
          </p:nvCxnSpPr>
          <p:spPr>
            <a:xfrm>
              <a:off x="4950372" y="2091558"/>
              <a:ext cx="90388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F895B8-FDB5-04AB-C3D8-7883C26F4AE2}"/>
                </a:ext>
              </a:extLst>
            </p:cNvPr>
            <p:cNvSpPr txBox="1"/>
            <p:nvPr/>
          </p:nvSpPr>
          <p:spPr>
            <a:xfrm>
              <a:off x="3815359" y="1722226"/>
              <a:ext cx="851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6264128-31CA-B20E-D43A-9724EDCA920B}"/>
                    </a:ext>
                  </a:extLst>
                </p:cNvPr>
                <p:cNvSpPr txBox="1"/>
                <p:nvPr/>
              </p:nvSpPr>
              <p:spPr>
                <a:xfrm>
                  <a:off x="4053530" y="2021035"/>
                  <a:ext cx="3818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GB" b="1" i="0" smtClean="0">
                            <a:latin typeface="Cambria Math" panose="02040503050406030204" pitchFamily="18" charset="0"/>
                          </a:rPr>
                          <m:t>T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6264128-31CA-B20E-D43A-9724EDCA9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3530" y="2021035"/>
                  <a:ext cx="38183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1A3660A-04BB-81C1-F8BC-0F4070CA30C9}"/>
                    </a:ext>
                  </a:extLst>
                </p:cNvPr>
                <p:cNvSpPr txBox="1"/>
                <p:nvPr/>
              </p:nvSpPr>
              <p:spPr>
                <a:xfrm>
                  <a:off x="2750851" y="1722226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1A3660A-04BB-81C1-F8BC-0F4070CA3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0851" y="1722226"/>
                  <a:ext cx="36798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89AF7E-A8CA-022A-7081-CE1BB036FBAD}"/>
                    </a:ext>
                  </a:extLst>
                </p:cNvPr>
                <p:cNvSpPr txBox="1"/>
                <p:nvPr/>
              </p:nvSpPr>
              <p:spPr>
                <a:xfrm>
                  <a:off x="5356811" y="1669676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89AF7E-A8CA-022A-7081-CE1BB036F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6811" y="1669676"/>
                  <a:ext cx="37138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6AF8C8-5108-AA45-5F5B-0AF499226E54}"/>
                </a:ext>
              </a:extLst>
            </p:cNvPr>
            <p:cNvSpPr txBox="1"/>
            <p:nvPr/>
          </p:nvSpPr>
          <p:spPr>
            <a:xfrm>
              <a:off x="4018748" y="2760807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i="1" dirty="0"/>
                <a:t>a</a:t>
              </a:r>
              <a:r>
                <a:rPr lang="en-US" dirty="0"/>
                <a:t>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5E44A5-16BE-6663-771D-BD8A419840B0}"/>
                </a:ext>
              </a:extLst>
            </p:cNvPr>
            <p:cNvSpPr/>
            <p:nvPr/>
          </p:nvSpPr>
          <p:spPr>
            <a:xfrm>
              <a:off x="7241630" y="1602827"/>
              <a:ext cx="1418896" cy="97746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4CD1838-0F49-F552-CBB7-C50524BC5F90}"/>
                </a:ext>
              </a:extLst>
            </p:cNvPr>
            <p:cNvCxnSpPr>
              <a:cxnSpLocks/>
            </p:cNvCxnSpPr>
            <p:nvPr/>
          </p:nvCxnSpPr>
          <p:spPr>
            <a:xfrm>
              <a:off x="6337741" y="1839119"/>
              <a:ext cx="90388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B41B730-D59D-8AC0-8C9B-25617FC0510D}"/>
                </a:ext>
              </a:extLst>
            </p:cNvPr>
            <p:cNvCxnSpPr>
              <a:cxnSpLocks/>
            </p:cNvCxnSpPr>
            <p:nvPr/>
          </p:nvCxnSpPr>
          <p:spPr>
            <a:xfrm>
              <a:off x="8676337" y="1839119"/>
              <a:ext cx="90388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8632299-9047-9E18-416A-09316AA0423D}"/>
                </a:ext>
              </a:extLst>
            </p:cNvPr>
            <p:cNvSpPr txBox="1"/>
            <p:nvPr/>
          </p:nvSpPr>
          <p:spPr>
            <a:xfrm>
              <a:off x="7525513" y="1716970"/>
              <a:ext cx="851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07144C8-1D71-A346-BA54-2B937CBBB3B1}"/>
                    </a:ext>
                  </a:extLst>
                </p:cNvPr>
                <p:cNvSpPr txBox="1"/>
                <p:nvPr/>
              </p:nvSpPr>
              <p:spPr>
                <a:xfrm>
                  <a:off x="7763684" y="2015779"/>
                  <a:ext cx="3818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GB" b="1" i="0" smtClean="0">
                            <a:latin typeface="Cambria Math" panose="02040503050406030204" pitchFamily="18" charset="0"/>
                          </a:rPr>
                          <m:t>T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07144C8-1D71-A346-BA54-2B937CBBB3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684" y="2015779"/>
                  <a:ext cx="38183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CDC15C0-68EB-CBB5-FC4A-DFB3FBAF2B80}"/>
                    </a:ext>
                  </a:extLst>
                </p:cNvPr>
                <p:cNvSpPr txBox="1"/>
                <p:nvPr/>
              </p:nvSpPr>
              <p:spPr>
                <a:xfrm>
                  <a:off x="6374424" y="1418161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CDC15C0-68EB-CBB5-FC4A-DFB3FBAF2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4424" y="1418161"/>
                  <a:ext cx="46076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28ACA97-C3CD-2E21-A52D-13E192618B59}"/>
                </a:ext>
              </a:extLst>
            </p:cNvPr>
            <p:cNvCxnSpPr/>
            <p:nvPr/>
          </p:nvCxnSpPr>
          <p:spPr>
            <a:xfrm>
              <a:off x="6337741" y="2385110"/>
              <a:ext cx="90388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52AAE0F-DCC8-C6F8-CB7F-577A146E7F05}"/>
                    </a:ext>
                  </a:extLst>
                </p:cNvPr>
                <p:cNvSpPr txBox="1"/>
                <p:nvPr/>
              </p:nvSpPr>
              <p:spPr>
                <a:xfrm>
                  <a:off x="6393213" y="1975240"/>
                  <a:ext cx="4660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52AAE0F-DCC8-C6F8-CB7F-577A146E7F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3213" y="1975240"/>
                  <a:ext cx="46608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5CED82-2252-08FA-72F7-899230F0826F}"/>
                    </a:ext>
                  </a:extLst>
                </p:cNvPr>
                <p:cNvSpPr txBox="1"/>
                <p:nvPr/>
              </p:nvSpPr>
              <p:spPr>
                <a:xfrm>
                  <a:off x="9094918" y="1418161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5CED82-2252-08FA-72F7-899230F082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4918" y="1418161"/>
                  <a:ext cx="46076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D42049D-390E-D111-302E-C4EDA0E565BC}"/>
                </a:ext>
              </a:extLst>
            </p:cNvPr>
            <p:cNvCxnSpPr/>
            <p:nvPr/>
          </p:nvCxnSpPr>
          <p:spPr>
            <a:xfrm>
              <a:off x="8660525" y="2385110"/>
              <a:ext cx="90388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07DA923-7497-F06A-7264-F7CF99ACC03F}"/>
                    </a:ext>
                  </a:extLst>
                </p:cNvPr>
                <p:cNvSpPr txBox="1"/>
                <p:nvPr/>
              </p:nvSpPr>
              <p:spPr>
                <a:xfrm>
                  <a:off x="9112469" y="1975240"/>
                  <a:ext cx="4677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07DA923-7497-F06A-7264-F7CF99ACC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2469" y="1975240"/>
                  <a:ext cx="46775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E9120A-E893-01A5-35CD-AB62E298F21E}"/>
                </a:ext>
              </a:extLst>
            </p:cNvPr>
            <p:cNvSpPr txBox="1"/>
            <p:nvPr/>
          </p:nvSpPr>
          <p:spPr>
            <a:xfrm>
              <a:off x="7728901" y="2745467"/>
              <a:ext cx="64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i="1" dirty="0"/>
                <a:t>b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4417A21-492C-C512-AC44-61D3B289E009}"/>
              </a:ext>
            </a:extLst>
          </p:cNvPr>
          <p:cNvGrpSpPr/>
          <p:nvPr/>
        </p:nvGrpSpPr>
        <p:grpSpPr>
          <a:xfrm>
            <a:off x="2581842" y="4004399"/>
            <a:ext cx="7169643" cy="1522056"/>
            <a:chOff x="2581842" y="4004399"/>
            <a:chExt cx="7169643" cy="15220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58B838D-3B46-2BC0-6102-40D5073EBF0A}"/>
                </a:ext>
              </a:extLst>
            </p:cNvPr>
            <p:cNvSpPr/>
            <p:nvPr/>
          </p:nvSpPr>
          <p:spPr>
            <a:xfrm>
              <a:off x="3538493" y="4004399"/>
              <a:ext cx="1418896" cy="97746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EE7D59-7531-3BA0-5D48-24304773C612}"/>
                </a:ext>
              </a:extLst>
            </p:cNvPr>
            <p:cNvCxnSpPr/>
            <p:nvPr/>
          </p:nvCxnSpPr>
          <p:spPr>
            <a:xfrm>
              <a:off x="2634604" y="4487874"/>
              <a:ext cx="90388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D53E181-EC7F-BB58-1280-85A30D2C1593}"/>
                </a:ext>
              </a:extLst>
            </p:cNvPr>
            <p:cNvCxnSpPr/>
            <p:nvPr/>
          </p:nvCxnSpPr>
          <p:spPr>
            <a:xfrm>
              <a:off x="4957389" y="4487874"/>
              <a:ext cx="90388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BA1ED0-DC0C-5601-C08C-431D3C587CA1}"/>
                </a:ext>
              </a:extLst>
            </p:cNvPr>
            <p:cNvSpPr txBox="1"/>
            <p:nvPr/>
          </p:nvSpPr>
          <p:spPr>
            <a:xfrm>
              <a:off x="3822376" y="4118542"/>
              <a:ext cx="851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31D98E6-78ED-F291-0911-9F764D905C83}"/>
                    </a:ext>
                  </a:extLst>
                </p:cNvPr>
                <p:cNvSpPr txBox="1"/>
                <p:nvPr/>
              </p:nvSpPr>
              <p:spPr>
                <a:xfrm>
                  <a:off x="4060547" y="4417351"/>
                  <a:ext cx="3818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GB" b="1" i="0" smtClean="0">
                            <a:latin typeface="Cambria Math" panose="02040503050406030204" pitchFamily="18" charset="0"/>
                          </a:rPr>
                          <m:t>T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31D98E6-78ED-F291-0911-9F764D905C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47" y="4417351"/>
                  <a:ext cx="38183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5221E14-85DB-51D6-B0C8-3CC8CC8E9B72}"/>
                    </a:ext>
                  </a:extLst>
                </p:cNvPr>
                <p:cNvSpPr txBox="1"/>
                <p:nvPr/>
              </p:nvSpPr>
              <p:spPr>
                <a:xfrm>
                  <a:off x="2581842" y="4118542"/>
                  <a:ext cx="6573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5221E14-85DB-51D6-B0C8-3CC8CC8E9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842" y="4118542"/>
                  <a:ext cx="657359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1C9EE7A-2D01-350C-1654-B442535F7320}"/>
                    </a:ext>
                  </a:extLst>
                </p:cNvPr>
                <p:cNvSpPr txBox="1"/>
                <p:nvPr/>
              </p:nvSpPr>
              <p:spPr>
                <a:xfrm>
                  <a:off x="5363828" y="4065992"/>
                  <a:ext cx="6607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1C9EE7A-2D01-350C-1654-B442535F73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3828" y="4065992"/>
                  <a:ext cx="660758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B583392-032B-F08E-E6A9-78AA90DB6367}"/>
                </a:ext>
              </a:extLst>
            </p:cNvPr>
            <p:cNvSpPr txBox="1"/>
            <p:nvPr/>
          </p:nvSpPr>
          <p:spPr>
            <a:xfrm>
              <a:off x="4025765" y="5157123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i="1" dirty="0"/>
                <a:t>a</a:t>
              </a:r>
              <a:r>
                <a:rPr lang="en-US" dirty="0"/>
                <a:t>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5EB387D-DB9F-3719-FFC3-99FEB0F80EB0}"/>
                </a:ext>
              </a:extLst>
            </p:cNvPr>
            <p:cNvSpPr txBox="1"/>
            <p:nvPr/>
          </p:nvSpPr>
          <p:spPr>
            <a:xfrm>
              <a:off x="7735918" y="5141783"/>
              <a:ext cx="64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i="1" dirty="0"/>
                <a:t>b</a:t>
              </a:r>
              <a:r>
                <a:rPr lang="en-US" dirty="0"/>
                <a:t>)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32779D4-0BC6-05FD-8055-553E6D7153E9}"/>
                </a:ext>
              </a:extLst>
            </p:cNvPr>
            <p:cNvSpPr/>
            <p:nvPr/>
          </p:nvSpPr>
          <p:spPr>
            <a:xfrm>
              <a:off x="7257441" y="4004399"/>
              <a:ext cx="1418896" cy="97746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3BD95FB-77E5-F5F5-8CA6-967767BBDC09}"/>
                </a:ext>
              </a:extLst>
            </p:cNvPr>
            <p:cNvCxnSpPr/>
            <p:nvPr/>
          </p:nvCxnSpPr>
          <p:spPr>
            <a:xfrm>
              <a:off x="6353552" y="4487874"/>
              <a:ext cx="90388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97D2D59-18D4-6990-88DF-CBE3DCEED11B}"/>
                </a:ext>
              </a:extLst>
            </p:cNvPr>
            <p:cNvCxnSpPr/>
            <p:nvPr/>
          </p:nvCxnSpPr>
          <p:spPr>
            <a:xfrm>
              <a:off x="8676337" y="4487874"/>
              <a:ext cx="90388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90C1469-8572-000F-69FE-7DAEC5B1BCF1}"/>
                </a:ext>
              </a:extLst>
            </p:cNvPr>
            <p:cNvSpPr txBox="1"/>
            <p:nvPr/>
          </p:nvSpPr>
          <p:spPr>
            <a:xfrm>
              <a:off x="7541324" y="4118542"/>
              <a:ext cx="851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CF71F0E-A612-1782-73EA-69E4B56D625C}"/>
                    </a:ext>
                  </a:extLst>
                </p:cNvPr>
                <p:cNvSpPr txBox="1"/>
                <p:nvPr/>
              </p:nvSpPr>
              <p:spPr>
                <a:xfrm>
                  <a:off x="7779495" y="4417351"/>
                  <a:ext cx="3818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GB" b="1" i="0" smtClean="0">
                            <a:latin typeface="Cambria Math" panose="02040503050406030204" pitchFamily="18" charset="0"/>
                          </a:rPr>
                          <m:t>T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CF71F0E-A612-1782-73EA-69E4B56D62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495" y="4417351"/>
                  <a:ext cx="38183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98702CF-9275-1836-AA32-18E88AC4F5A6}"/>
                    </a:ext>
                  </a:extLst>
                </p:cNvPr>
                <p:cNvSpPr txBox="1"/>
                <p:nvPr/>
              </p:nvSpPr>
              <p:spPr>
                <a:xfrm>
                  <a:off x="6282332" y="4108030"/>
                  <a:ext cx="665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98702CF-9275-1836-AA32-18E88AC4F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2332" y="4108030"/>
                  <a:ext cx="665310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CC5C995-BEFB-2404-978D-F1F7D460457A}"/>
                    </a:ext>
                  </a:extLst>
                </p:cNvPr>
                <p:cNvSpPr txBox="1"/>
                <p:nvPr/>
              </p:nvSpPr>
              <p:spPr>
                <a:xfrm>
                  <a:off x="9082776" y="4065992"/>
                  <a:ext cx="66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CC5C995-BEFB-2404-978D-F1F7D4604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2776" y="4065992"/>
                  <a:ext cx="668709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263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5F6512A-4D56-5DBB-D769-46286192E5D1}"/>
              </a:ext>
            </a:extLst>
          </p:cNvPr>
          <p:cNvGrpSpPr/>
          <p:nvPr/>
        </p:nvGrpSpPr>
        <p:grpSpPr>
          <a:xfrm>
            <a:off x="4417307" y="3429000"/>
            <a:ext cx="679450" cy="184150"/>
            <a:chOff x="5410200" y="2863850"/>
            <a:chExt cx="679450" cy="18415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3655FE0-42AD-57DD-0193-D918070C2265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2960687"/>
              <a:ext cx="984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55C291-C3AE-103D-FA26-C6CB88EF9947}"/>
                </a:ext>
              </a:extLst>
            </p:cNvPr>
            <p:cNvCxnSpPr>
              <a:cxnSpLocks/>
            </p:cNvCxnSpPr>
            <p:nvPr/>
          </p:nvCxnSpPr>
          <p:spPr>
            <a:xfrm>
              <a:off x="5508625" y="2955925"/>
              <a:ext cx="38100" cy="920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1AAA95-196D-A68B-E38D-776CF75776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6725" y="2863850"/>
              <a:ext cx="63500" cy="174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A6A4AA-4943-29D3-89A3-098A97E88E1A}"/>
                </a:ext>
              </a:extLst>
            </p:cNvPr>
            <p:cNvCxnSpPr>
              <a:cxnSpLocks/>
            </p:cNvCxnSpPr>
            <p:nvPr/>
          </p:nvCxnSpPr>
          <p:spPr>
            <a:xfrm>
              <a:off x="5610225" y="2863850"/>
              <a:ext cx="50800" cy="184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C27DA1F-A306-416A-F60F-6980A4E3A4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1025" y="2863850"/>
              <a:ext cx="63500" cy="174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2F576A5-BEEB-573D-7667-94EDF25EA9BA}"/>
                </a:ext>
              </a:extLst>
            </p:cNvPr>
            <p:cNvCxnSpPr>
              <a:cxnSpLocks/>
            </p:cNvCxnSpPr>
            <p:nvPr/>
          </p:nvCxnSpPr>
          <p:spPr>
            <a:xfrm>
              <a:off x="5724525" y="2863850"/>
              <a:ext cx="50800" cy="184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68A04B0-594F-BC39-5872-7E1CAC71A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5325" y="2863850"/>
              <a:ext cx="63500" cy="174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812E524-D888-A74A-1D7E-164391822CE2}"/>
                </a:ext>
              </a:extLst>
            </p:cNvPr>
            <p:cNvCxnSpPr>
              <a:cxnSpLocks/>
            </p:cNvCxnSpPr>
            <p:nvPr/>
          </p:nvCxnSpPr>
          <p:spPr>
            <a:xfrm>
              <a:off x="5838825" y="2863850"/>
              <a:ext cx="50800" cy="184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B6BD255-C032-3D51-B444-780AF8CE39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9625" y="2863850"/>
              <a:ext cx="63500" cy="174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2AEF12E-0703-DE8C-88B7-1289777F2497}"/>
                </a:ext>
              </a:extLst>
            </p:cNvPr>
            <p:cNvCxnSpPr>
              <a:cxnSpLocks/>
            </p:cNvCxnSpPr>
            <p:nvPr/>
          </p:nvCxnSpPr>
          <p:spPr>
            <a:xfrm>
              <a:off x="5953125" y="2863850"/>
              <a:ext cx="38100" cy="920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B37798A-217E-678D-F74E-D4B7B67B8B8B}"/>
                </a:ext>
              </a:extLst>
            </p:cNvPr>
            <p:cNvCxnSpPr>
              <a:cxnSpLocks/>
            </p:cNvCxnSpPr>
            <p:nvPr/>
          </p:nvCxnSpPr>
          <p:spPr>
            <a:xfrm>
              <a:off x="5991225" y="2960687"/>
              <a:ext cx="984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8B98D5D-B3B6-BB50-5947-FCFBE996D5AD}"/>
              </a:ext>
            </a:extLst>
          </p:cNvPr>
          <p:cNvGrpSpPr/>
          <p:nvPr/>
        </p:nvGrpSpPr>
        <p:grpSpPr>
          <a:xfrm>
            <a:off x="765592" y="333202"/>
            <a:ext cx="2924162" cy="1810266"/>
            <a:chOff x="5058678" y="2710934"/>
            <a:chExt cx="2924162" cy="181026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BEBAFAB-171D-9E17-5DFA-38B7BECCDF04}"/>
                </a:ext>
              </a:extLst>
            </p:cNvPr>
            <p:cNvGrpSpPr/>
            <p:nvPr/>
          </p:nvGrpSpPr>
          <p:grpSpPr>
            <a:xfrm rot="5400000">
              <a:off x="6359525" y="3489325"/>
              <a:ext cx="679450" cy="184150"/>
              <a:chOff x="5410200" y="2863850"/>
              <a:chExt cx="679450" cy="18415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F336B5A-D8EA-65C5-A647-12CDFF7C8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0200" y="2960687"/>
                <a:ext cx="9842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FA0799C-C4A5-B990-0B59-5394C8402D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8625" y="2955925"/>
                <a:ext cx="38100" cy="92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AC8579B-B399-0C26-6DBD-3396A54D9B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46725" y="2863850"/>
                <a:ext cx="63500" cy="1746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DF700E7-90FD-724B-FD97-6E6095F7D3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0225" y="2863850"/>
                <a:ext cx="50800" cy="1841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2F86FDE-C2C7-8957-F0DF-22AFBC285C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1025" y="2863850"/>
                <a:ext cx="63500" cy="1746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350E483-1CE0-55F4-EBAF-60D8BF8E0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4525" y="2863850"/>
                <a:ext cx="50800" cy="1841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7B41B1E-E3BD-D011-040E-B3381727ED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5325" y="2863850"/>
                <a:ext cx="63500" cy="1746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BE50ABD-C7F0-D730-94B1-39FF6F037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825" y="2863850"/>
                <a:ext cx="50800" cy="1841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3A8A67E-19F5-A9EB-4AEF-84BADAB7C3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9625" y="2863850"/>
                <a:ext cx="63500" cy="1746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8701860-E1F7-D300-29B2-60B119892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125" y="2863850"/>
                <a:ext cx="38100" cy="92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C6B7903-8B95-FD02-9769-45D16C5A2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225" y="2960687"/>
                <a:ext cx="9842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6E0A073-E8AC-6237-8D0B-960626F7467A}"/>
                </a:ext>
              </a:extLst>
            </p:cNvPr>
            <p:cNvCxnSpPr>
              <a:cxnSpLocks/>
            </p:cNvCxnSpPr>
            <p:nvPr/>
          </p:nvCxnSpPr>
          <p:spPr>
            <a:xfrm>
              <a:off x="6691312" y="3921126"/>
              <a:ext cx="0" cy="4000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A905F2-ED22-6FCB-6732-1AB38A46184E}"/>
                </a:ext>
              </a:extLst>
            </p:cNvPr>
            <p:cNvCxnSpPr/>
            <p:nvPr/>
          </p:nvCxnSpPr>
          <p:spPr>
            <a:xfrm>
              <a:off x="6694488" y="2847975"/>
              <a:ext cx="0" cy="4000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991BFDE-AD61-CB1C-6AF9-47E7398D0679}"/>
                </a:ext>
              </a:extLst>
            </p:cNvPr>
            <p:cNvCxnSpPr/>
            <p:nvPr/>
          </p:nvCxnSpPr>
          <p:spPr>
            <a:xfrm>
              <a:off x="6694488" y="2960687"/>
              <a:ext cx="0" cy="217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79B163B-3947-ABFA-9380-EE8E80086B83}"/>
                </a:ext>
              </a:extLst>
            </p:cNvPr>
            <p:cNvGrpSpPr/>
            <p:nvPr/>
          </p:nvGrpSpPr>
          <p:grpSpPr>
            <a:xfrm>
              <a:off x="6397625" y="4321175"/>
              <a:ext cx="587375" cy="200025"/>
              <a:chOff x="6397625" y="4321175"/>
              <a:chExt cx="587375" cy="200025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B63D93E-76FA-96D2-8FF0-417963569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7625" y="4321175"/>
                <a:ext cx="58737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971DEEE-846B-4E98-28FA-34926476A5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4468" y="4422775"/>
                <a:ext cx="29368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49F858A7-EFC6-AA07-8B21-C721FE518D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8294" y="4521200"/>
                <a:ext cx="4603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7C8DBFA-3D7F-8CCB-FC20-443353C61EAB}"/>
                    </a:ext>
                  </a:extLst>
                </p:cNvPr>
                <p:cNvSpPr txBox="1"/>
                <p:nvPr/>
              </p:nvSpPr>
              <p:spPr>
                <a:xfrm>
                  <a:off x="6745288" y="3365500"/>
                  <a:ext cx="3917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7C8DBFA-3D7F-8CCB-FC20-443353C61E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5288" y="3365500"/>
                  <a:ext cx="39177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483665C-060A-D806-051A-E2567FF01A64}"/>
                    </a:ext>
                  </a:extLst>
                </p:cNvPr>
                <p:cNvSpPr txBox="1"/>
                <p:nvPr/>
              </p:nvSpPr>
              <p:spPr>
                <a:xfrm>
                  <a:off x="6654463" y="2710934"/>
                  <a:ext cx="13283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483665C-060A-D806-051A-E2567FF01A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4463" y="2710934"/>
                  <a:ext cx="132837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F927F4B-3001-D851-937B-FD28BCA8160E}"/>
                </a:ext>
              </a:extLst>
            </p:cNvPr>
            <p:cNvCxnSpPr/>
            <p:nvPr/>
          </p:nvCxnSpPr>
          <p:spPr>
            <a:xfrm flipV="1">
              <a:off x="6372225" y="3290888"/>
              <a:ext cx="0" cy="630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66B7418-FEC7-B4C7-646A-309778DE3F77}"/>
                    </a:ext>
                  </a:extLst>
                </p:cNvPr>
                <p:cNvSpPr txBox="1"/>
                <p:nvPr/>
              </p:nvSpPr>
              <p:spPr>
                <a:xfrm>
                  <a:off x="5058678" y="3421341"/>
                  <a:ext cx="1382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66B7418-FEC7-B4C7-646A-309778DE3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678" y="3421341"/>
                  <a:ext cx="138249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B25D576-156F-534C-A343-2286308476EC}"/>
              </a:ext>
            </a:extLst>
          </p:cNvPr>
          <p:cNvGrpSpPr/>
          <p:nvPr/>
        </p:nvGrpSpPr>
        <p:grpSpPr>
          <a:xfrm>
            <a:off x="3559261" y="3429000"/>
            <a:ext cx="587375" cy="200025"/>
            <a:chOff x="6397625" y="4321175"/>
            <a:chExt cx="587375" cy="200025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2DE07CD-04A1-E97B-FDEA-76B2BA6804C9}"/>
                </a:ext>
              </a:extLst>
            </p:cNvPr>
            <p:cNvCxnSpPr>
              <a:cxnSpLocks/>
            </p:cNvCxnSpPr>
            <p:nvPr/>
          </p:nvCxnSpPr>
          <p:spPr>
            <a:xfrm>
              <a:off x="6397625" y="4321175"/>
              <a:ext cx="5873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F9E8948-455F-5C2A-08CA-466C5F0E9191}"/>
                </a:ext>
              </a:extLst>
            </p:cNvPr>
            <p:cNvCxnSpPr>
              <a:cxnSpLocks/>
            </p:cNvCxnSpPr>
            <p:nvPr/>
          </p:nvCxnSpPr>
          <p:spPr>
            <a:xfrm>
              <a:off x="6544468" y="4422775"/>
              <a:ext cx="2936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836652A-73BE-27A0-D567-10C420416197}"/>
                </a:ext>
              </a:extLst>
            </p:cNvPr>
            <p:cNvCxnSpPr>
              <a:cxnSpLocks/>
            </p:cNvCxnSpPr>
            <p:nvPr/>
          </p:nvCxnSpPr>
          <p:spPr>
            <a:xfrm>
              <a:off x="6668294" y="4521200"/>
              <a:ext cx="4603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5C32DD8-7D79-98B9-155B-9101B37D4C33}"/>
              </a:ext>
            </a:extLst>
          </p:cNvPr>
          <p:cNvGrpSpPr/>
          <p:nvPr/>
        </p:nvGrpSpPr>
        <p:grpSpPr>
          <a:xfrm>
            <a:off x="6184108" y="337453"/>
            <a:ext cx="2924162" cy="1810266"/>
            <a:chOff x="6184108" y="337453"/>
            <a:chExt cx="2924162" cy="1810266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BC81B0F-F861-9D8C-7126-811BDF9E446F}"/>
                </a:ext>
              </a:extLst>
            </p:cNvPr>
            <p:cNvCxnSpPr>
              <a:cxnSpLocks/>
            </p:cNvCxnSpPr>
            <p:nvPr/>
          </p:nvCxnSpPr>
          <p:spPr>
            <a:xfrm>
              <a:off x="7816742" y="1292568"/>
              <a:ext cx="0" cy="6551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C12E806-3C29-09DE-5F49-A3D70949BB9A}"/>
                </a:ext>
              </a:extLst>
            </p:cNvPr>
            <p:cNvCxnSpPr>
              <a:cxnSpLocks/>
            </p:cNvCxnSpPr>
            <p:nvPr/>
          </p:nvCxnSpPr>
          <p:spPr>
            <a:xfrm>
              <a:off x="7816742" y="474494"/>
              <a:ext cx="0" cy="672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1C78239-B855-F53A-8605-CA3549BCC623}"/>
                </a:ext>
              </a:extLst>
            </p:cNvPr>
            <p:cNvCxnSpPr>
              <a:cxnSpLocks/>
            </p:cNvCxnSpPr>
            <p:nvPr/>
          </p:nvCxnSpPr>
          <p:spPr>
            <a:xfrm>
              <a:off x="7816742" y="587206"/>
              <a:ext cx="0" cy="217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765B97F-45E6-F0C7-1891-1FDD3B2819FC}"/>
                </a:ext>
              </a:extLst>
            </p:cNvPr>
            <p:cNvGrpSpPr/>
            <p:nvPr/>
          </p:nvGrpSpPr>
          <p:grpSpPr>
            <a:xfrm>
              <a:off x="7523055" y="1947694"/>
              <a:ext cx="587375" cy="200025"/>
              <a:chOff x="6397625" y="4321175"/>
              <a:chExt cx="587375" cy="200025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C5667B3-AE44-EA7D-8576-C7CBBEC397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7625" y="4321175"/>
                <a:ext cx="58737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B607BEE-0875-86B0-2664-599DD2657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4468" y="4422775"/>
                <a:ext cx="29368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444166F-2B69-2FC3-2EF4-8947BC142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8294" y="4521200"/>
                <a:ext cx="4603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4135B32-6F4F-486F-AE22-2A599F79C52C}"/>
                    </a:ext>
                  </a:extLst>
                </p:cNvPr>
                <p:cNvSpPr txBox="1"/>
                <p:nvPr/>
              </p:nvSpPr>
              <p:spPr>
                <a:xfrm>
                  <a:off x="7952077" y="1019002"/>
                  <a:ext cx="3917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4135B32-6F4F-486F-AE22-2A599F79C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2077" y="1019002"/>
                  <a:ext cx="39177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9668346-69F2-3168-A84D-84392AD4808A}"/>
                    </a:ext>
                  </a:extLst>
                </p:cNvPr>
                <p:cNvSpPr txBox="1"/>
                <p:nvPr/>
              </p:nvSpPr>
              <p:spPr>
                <a:xfrm>
                  <a:off x="7779893" y="337453"/>
                  <a:ext cx="13283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9668346-69F2-3168-A84D-84392AD48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893" y="337453"/>
                  <a:ext cx="132837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2F5ECA4-CE3C-77B8-BE70-8483AC9366C0}"/>
                </a:ext>
              </a:extLst>
            </p:cNvPr>
            <p:cNvCxnSpPr/>
            <p:nvPr/>
          </p:nvCxnSpPr>
          <p:spPr>
            <a:xfrm flipV="1">
              <a:off x="7497655" y="917407"/>
              <a:ext cx="0" cy="630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1AA42AF-47BA-42A5-0902-939C71EE660B}"/>
                    </a:ext>
                  </a:extLst>
                </p:cNvPr>
                <p:cNvSpPr txBox="1"/>
                <p:nvPr/>
              </p:nvSpPr>
              <p:spPr>
                <a:xfrm>
                  <a:off x="6184108" y="1047860"/>
                  <a:ext cx="1382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1AA42AF-47BA-42A5-0902-939C71EE66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108" y="1047860"/>
                  <a:ext cx="138249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1DBBFF7-6A6E-C5C2-EA31-E39843EB6658}"/>
                </a:ext>
              </a:extLst>
            </p:cNvPr>
            <p:cNvGrpSpPr/>
            <p:nvPr/>
          </p:nvGrpSpPr>
          <p:grpSpPr>
            <a:xfrm>
              <a:off x="7681408" y="1170420"/>
              <a:ext cx="270669" cy="84054"/>
              <a:chOff x="3875967" y="1118434"/>
              <a:chExt cx="270669" cy="84054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E306138-9D83-113A-8798-463523C795EB}"/>
                  </a:ext>
                </a:extLst>
              </p:cNvPr>
              <p:cNvCxnSpPr/>
              <p:nvPr/>
            </p:nvCxnSpPr>
            <p:spPr>
              <a:xfrm>
                <a:off x="3875967" y="1118434"/>
                <a:ext cx="27066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1950B57-4372-446B-284A-C7F116184284}"/>
                  </a:ext>
                </a:extLst>
              </p:cNvPr>
              <p:cNvCxnSpPr/>
              <p:nvPr/>
            </p:nvCxnSpPr>
            <p:spPr>
              <a:xfrm>
                <a:off x="3875967" y="1202488"/>
                <a:ext cx="27066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649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47273BF-2128-E09E-517E-22366BA018A0}"/>
              </a:ext>
            </a:extLst>
          </p:cNvPr>
          <p:cNvGrpSpPr/>
          <p:nvPr/>
        </p:nvGrpSpPr>
        <p:grpSpPr>
          <a:xfrm>
            <a:off x="4094465" y="1079204"/>
            <a:ext cx="4631088" cy="1414131"/>
            <a:chOff x="4094465" y="1079204"/>
            <a:chExt cx="4631088" cy="14141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91144A7-5DED-CA3C-51E0-BF591B67E7CD}"/>
                </a:ext>
              </a:extLst>
            </p:cNvPr>
            <p:cNvSpPr/>
            <p:nvPr/>
          </p:nvSpPr>
          <p:spPr>
            <a:xfrm>
              <a:off x="5810693" y="1079204"/>
              <a:ext cx="1639186" cy="9569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B21CB0-4142-D41F-85C3-7F90BD42149D}"/>
                </a:ext>
              </a:extLst>
            </p:cNvPr>
            <p:cNvSpPr txBox="1"/>
            <p:nvPr/>
          </p:nvSpPr>
          <p:spPr>
            <a:xfrm>
              <a:off x="6204721" y="1373003"/>
              <a:ext cx="851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CC32EBE-B0DA-F747-35C1-41C03FAD8616}"/>
                </a:ext>
              </a:extLst>
            </p:cNvPr>
            <p:cNvSpPr/>
            <p:nvPr/>
          </p:nvSpPr>
          <p:spPr>
            <a:xfrm>
              <a:off x="4954772" y="1395522"/>
              <a:ext cx="324294" cy="32429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6680916-503A-EA45-A898-CC9F48E2E36B}"/>
                </a:ext>
              </a:extLst>
            </p:cNvPr>
            <p:cNvCxnSpPr>
              <a:cxnSpLocks/>
            </p:cNvCxnSpPr>
            <p:nvPr/>
          </p:nvCxnSpPr>
          <p:spPr>
            <a:xfrm>
              <a:off x="5279066" y="1557669"/>
              <a:ext cx="531627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6B0A68C-57F7-4893-F3B9-A4996F487DF7}"/>
                </a:ext>
              </a:extLst>
            </p:cNvPr>
            <p:cNvCxnSpPr>
              <a:cxnSpLocks/>
            </p:cNvCxnSpPr>
            <p:nvPr/>
          </p:nvCxnSpPr>
          <p:spPr>
            <a:xfrm>
              <a:off x="4152277" y="1557669"/>
              <a:ext cx="816934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5F5EC8B-FDB0-0A8B-3AE2-F415D7310690}"/>
                </a:ext>
              </a:extLst>
            </p:cNvPr>
            <p:cNvCxnSpPr>
              <a:cxnSpLocks/>
            </p:cNvCxnSpPr>
            <p:nvPr/>
          </p:nvCxnSpPr>
          <p:spPr>
            <a:xfrm>
              <a:off x="7449879" y="1557669"/>
              <a:ext cx="110224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8586373-A677-8D2F-F2CD-CE4115DA0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1611" y="1710069"/>
              <a:ext cx="0" cy="7832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E131F48-1DB9-2D6E-013B-7850D4F730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3653" y="1557669"/>
              <a:ext cx="262" cy="935666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0362B16-D418-679C-09C5-8FC6BECD652E}"/>
                </a:ext>
              </a:extLst>
            </p:cNvPr>
            <p:cNvCxnSpPr>
              <a:cxnSpLocks/>
            </p:cNvCxnSpPr>
            <p:nvPr/>
          </p:nvCxnSpPr>
          <p:spPr>
            <a:xfrm>
              <a:off x="5116919" y="2493335"/>
              <a:ext cx="302673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55D2509-68A7-3FAB-8A83-A53AB11443D9}"/>
                    </a:ext>
                  </a:extLst>
                </p:cNvPr>
                <p:cNvSpPr txBox="1"/>
                <p:nvPr/>
              </p:nvSpPr>
              <p:spPr>
                <a:xfrm>
                  <a:off x="8064795" y="1180280"/>
                  <a:ext cx="6607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55D2509-68A7-3FAB-8A83-A53AB1144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4795" y="1180280"/>
                  <a:ext cx="66075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91357E2-A2C2-FA7A-2E62-44B874F7567B}"/>
                    </a:ext>
                  </a:extLst>
                </p:cNvPr>
                <p:cNvSpPr txBox="1"/>
                <p:nvPr/>
              </p:nvSpPr>
              <p:spPr>
                <a:xfrm>
                  <a:off x="4094465" y="1180280"/>
                  <a:ext cx="6573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91357E2-A2C2-FA7A-2E62-44B874F756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4465" y="1180280"/>
                  <a:ext cx="65735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B022F53-2DF1-39DD-3117-7FEDDD8FFC76}"/>
                    </a:ext>
                  </a:extLst>
                </p:cNvPr>
                <p:cNvSpPr txBox="1"/>
                <p:nvPr/>
              </p:nvSpPr>
              <p:spPr>
                <a:xfrm>
                  <a:off x="4610449" y="1210856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B022F53-2DF1-39DD-3117-7FEDDD8FFC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449" y="1210856"/>
                  <a:ext cx="4106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4B50E80-9F8D-9F90-628D-6EC9B8387696}"/>
                    </a:ext>
                  </a:extLst>
                </p:cNvPr>
                <p:cNvSpPr txBox="1"/>
                <p:nvPr/>
              </p:nvSpPr>
              <p:spPr>
                <a:xfrm>
                  <a:off x="4731262" y="1586540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4B50E80-9F8D-9F90-628D-6EC9B8387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1262" y="1586540"/>
                  <a:ext cx="41069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759D9C0-9C4D-6184-A331-97CD7CDA6CAC}"/>
                    </a:ext>
                  </a:extLst>
                </p:cNvPr>
                <p:cNvSpPr txBox="1"/>
                <p:nvPr/>
              </p:nvSpPr>
              <p:spPr>
                <a:xfrm>
                  <a:off x="4795824" y="1370249"/>
                  <a:ext cx="746310" cy="3904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759D9C0-9C4D-6184-A331-97CD7CDA6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824" y="1370249"/>
                  <a:ext cx="746310" cy="390492"/>
                </a:xfrm>
                <a:prstGeom prst="rect">
                  <a:avLst/>
                </a:prstGeom>
                <a:blipFill>
                  <a:blip r:embed="rId6"/>
                  <a:stretch>
                    <a:fillRect l="-16667" t="-100000" b="-1419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898FA2F-F804-75C5-61F0-E669B2CD2021}"/>
                    </a:ext>
                  </a:extLst>
                </p:cNvPr>
                <p:cNvSpPr txBox="1"/>
                <p:nvPr/>
              </p:nvSpPr>
              <p:spPr>
                <a:xfrm>
                  <a:off x="4830682" y="1180215"/>
                  <a:ext cx="1455207" cy="369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br>
                    <a:rPr lang="en-GB" b="0" dirty="0"/>
                  </a:br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898FA2F-F804-75C5-61F0-E669B2CD20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0682" y="1180215"/>
                  <a:ext cx="1455207" cy="3693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239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220</Words>
  <Application>Microsoft Macintosh PowerPoint</Application>
  <PresentationFormat>Widescreen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Jobling</dc:creator>
  <cp:lastModifiedBy>Chris Jobling</cp:lastModifiedBy>
  <cp:revision>8</cp:revision>
  <dcterms:created xsi:type="dcterms:W3CDTF">2022-11-30T09:50:54Z</dcterms:created>
  <dcterms:modified xsi:type="dcterms:W3CDTF">2022-12-23T13:28:57Z</dcterms:modified>
</cp:coreProperties>
</file>