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7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C3D4-E1C7-4FD0-8AD3-5C8CB826053C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612E-DAC1-4765-A1A0-AD66C8C617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C3D4-E1C7-4FD0-8AD3-5C8CB826053C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612E-DAC1-4765-A1A0-AD66C8C617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C3D4-E1C7-4FD0-8AD3-5C8CB826053C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612E-DAC1-4765-A1A0-AD66C8C617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C3D4-E1C7-4FD0-8AD3-5C8CB826053C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612E-DAC1-4765-A1A0-AD66C8C617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C3D4-E1C7-4FD0-8AD3-5C8CB826053C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612E-DAC1-4765-A1A0-AD66C8C617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C3D4-E1C7-4FD0-8AD3-5C8CB826053C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612E-DAC1-4765-A1A0-AD66C8C617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C3D4-E1C7-4FD0-8AD3-5C8CB826053C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612E-DAC1-4765-A1A0-AD66C8C617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C3D4-E1C7-4FD0-8AD3-5C8CB826053C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612E-DAC1-4765-A1A0-AD66C8C617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C3D4-E1C7-4FD0-8AD3-5C8CB826053C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612E-DAC1-4765-A1A0-AD66C8C617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C3D4-E1C7-4FD0-8AD3-5C8CB826053C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612E-DAC1-4765-A1A0-AD66C8C617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C3D4-E1C7-4FD0-8AD3-5C8CB826053C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612E-DAC1-4765-A1A0-AD66C8C617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AC3D4-E1C7-4FD0-8AD3-5C8CB826053C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B612E-DAC1-4765-A1A0-AD66C8C6173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2</a:t>
            </a:r>
            <a:r>
              <a:rPr lang="en-GB" sz="2800" baseline="30000" dirty="0" smtClean="0"/>
              <a:t>nd</a:t>
            </a:r>
            <a:r>
              <a:rPr lang="en-GB" sz="2800" dirty="0" smtClean="0"/>
              <a:t> assignment for EG-151</a:t>
            </a:r>
            <a:br>
              <a:rPr lang="en-GB" sz="2800" dirty="0" smtClean="0"/>
            </a:br>
            <a:r>
              <a:rPr lang="en-GB" sz="2800" dirty="0" smtClean="0"/>
              <a:t>main section of the example program – prog5.asm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E0DA887-41B5-46B4-9933-9F5FA55AF757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450850" y="1611313"/>
            <a:ext cx="8351838" cy="263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Wingdings 2" pitchFamily="18" charset="2"/>
              <a:buNone/>
            </a:pPr>
            <a:r>
              <a:rPr lang="en-GB" sz="1400" dirty="0"/>
              <a:t>                        LDHX	#TABLE			;Point the index register to the table</a:t>
            </a:r>
          </a:p>
          <a:p>
            <a:pPr algn="just">
              <a:buFont typeface="Wingdings 2" pitchFamily="18" charset="2"/>
              <a:buNone/>
            </a:pPr>
            <a:r>
              <a:rPr lang="en-GB" sz="1400" dirty="0"/>
              <a:t>                        CLRA				;Initialise the accumulator to zero</a:t>
            </a:r>
          </a:p>
          <a:p>
            <a:pPr algn="just">
              <a:buFont typeface="Wingdings 2" pitchFamily="18" charset="2"/>
              <a:buNone/>
            </a:pPr>
            <a:r>
              <a:rPr lang="en-GB" sz="1400" dirty="0"/>
              <a:t>NEXT_NUMBER </a:t>
            </a:r>
          </a:p>
          <a:p>
            <a:pPr algn="just">
              <a:buFont typeface="Wingdings 2" pitchFamily="18" charset="2"/>
              <a:buNone/>
            </a:pPr>
            <a:r>
              <a:rPr lang="en-GB" sz="1400" dirty="0"/>
              <a:t>                        ADD	0,X			;Add the indexed number to the accumulator</a:t>
            </a:r>
          </a:p>
          <a:p>
            <a:pPr algn="just">
              <a:buFont typeface="Wingdings 2" pitchFamily="18" charset="2"/>
              <a:buNone/>
            </a:pPr>
            <a:r>
              <a:rPr lang="en-GB" sz="1400" dirty="0"/>
              <a:t>                        AIX	#01			;Increment the HX index register</a:t>
            </a:r>
          </a:p>
          <a:p>
            <a:pPr algn="just">
              <a:buFont typeface="Wingdings 2" pitchFamily="18" charset="2"/>
              <a:buNone/>
            </a:pPr>
            <a:r>
              <a:rPr lang="en-GB" sz="1400" dirty="0"/>
              <a:t>	   CPHX	#END_TABLE		;Has the last number been added?</a:t>
            </a:r>
          </a:p>
          <a:p>
            <a:pPr algn="just">
              <a:buFont typeface="Wingdings 2" pitchFamily="18" charset="2"/>
              <a:buNone/>
            </a:pPr>
            <a:r>
              <a:rPr lang="en-GB" sz="1400" dirty="0"/>
              <a:t>	   BNE	NEXT_NUMBER		;If not, branch back for next number</a:t>
            </a:r>
          </a:p>
          <a:p>
            <a:pPr algn="just">
              <a:buFont typeface="Wingdings 2" pitchFamily="18" charset="2"/>
              <a:buNone/>
            </a:pPr>
            <a:r>
              <a:rPr lang="en-GB" sz="1400" dirty="0"/>
              <a:t>	   STA	PTFD			;Otherwise send the total to the LED bar</a:t>
            </a:r>
          </a:p>
          <a:p>
            <a:pPr algn="just">
              <a:buFont typeface="Wingdings 2" pitchFamily="18" charset="2"/>
              <a:buNone/>
            </a:pPr>
            <a:r>
              <a:rPr lang="en-GB" sz="1400" dirty="0"/>
              <a:t>LOOP</a:t>
            </a:r>
          </a:p>
          <a:p>
            <a:pPr algn="just">
              <a:buFont typeface="Wingdings 2" pitchFamily="18" charset="2"/>
              <a:buNone/>
            </a:pPr>
            <a:r>
              <a:rPr lang="en-GB" sz="1400" dirty="0"/>
              <a:t>	    BRA	LOOP			;This line "traps" the microprocessor</a:t>
            </a:r>
          </a:p>
        </p:txBody>
      </p:sp>
      <p:sp>
        <p:nvSpPr>
          <p:cNvPr id="39941" name="Rectangle 7"/>
          <p:cNvSpPr>
            <a:spLocks noChangeArrowheads="1"/>
          </p:cNvSpPr>
          <p:nvPr/>
        </p:nvSpPr>
        <p:spPr bwMode="auto">
          <a:xfrm>
            <a:off x="425450" y="4632325"/>
            <a:ext cx="7867650" cy="134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Wingdings 2" pitchFamily="18" charset="2"/>
              <a:buNone/>
            </a:pPr>
            <a:r>
              <a:rPr lang="en-GB" sz="1400"/>
              <a:t>TABLE</a:t>
            </a:r>
          </a:p>
          <a:p>
            <a:pPr algn="just">
              <a:buFont typeface="Wingdings 2" pitchFamily="18" charset="2"/>
              <a:buNone/>
            </a:pPr>
            <a:r>
              <a:rPr lang="en-GB" sz="1400"/>
              <a:t>	FCB	1,2,3,4,5,6		                    ;form constant bytes; The table of numbers </a:t>
            </a:r>
          </a:p>
          <a:p>
            <a:pPr algn="just">
              <a:buFont typeface="Wingdings 2" pitchFamily="18" charset="2"/>
              <a:buNone/>
            </a:pPr>
            <a:r>
              <a:rPr lang="en-GB" sz="1400"/>
              <a:t>                                                                                                       ;are stored in ROM.</a:t>
            </a:r>
          </a:p>
          <a:p>
            <a:pPr algn="just">
              <a:buFont typeface="Wingdings 2" pitchFamily="18" charset="2"/>
              <a:buNone/>
            </a:pPr>
            <a:r>
              <a:rPr lang="en-GB" sz="1400"/>
              <a:t>END_TABLE</a:t>
            </a:r>
          </a:p>
          <a:p>
            <a:pPr algn="just">
              <a:buFont typeface="Wingdings 2" pitchFamily="18" charset="2"/>
              <a:buNone/>
            </a:pPr>
            <a:r>
              <a:rPr lang="en-GB" sz="1400"/>
              <a:t>	FCB	0			;This is a dummy value to end the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Your tasks for this program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Draw a flow chart of the provided programme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Replace </a:t>
            </a:r>
            <a:r>
              <a:rPr lang="en-GB" dirty="0" smtClean="0"/>
              <a:t>the number table with your student number</a:t>
            </a:r>
            <a:r>
              <a:rPr lang="en-GB" dirty="0" smtClean="0"/>
              <a:t>.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You are to </a:t>
            </a:r>
            <a:r>
              <a:rPr lang="en-GB" dirty="0" smtClean="0"/>
              <a:t>use two buttons to select between two student numbers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	</a:t>
            </a:r>
            <a:r>
              <a:rPr lang="en-GB" dirty="0" smtClean="0"/>
              <a:t>Draw a new flowchart for the revised programme (hint: reuse the code from Exercise 1)</a:t>
            </a:r>
          </a:p>
          <a:p>
            <a:pPr lvl="1"/>
            <a:r>
              <a:rPr lang="en-GB" dirty="0"/>
              <a:t>	</a:t>
            </a:r>
            <a:r>
              <a:rPr lang="en-GB" dirty="0" smtClean="0"/>
              <a:t>Implement the revised programme.</a:t>
            </a:r>
            <a:endParaRPr lang="en-GB" dirty="0" smtClean="0"/>
          </a:p>
          <a:p>
            <a:pPr>
              <a:buFont typeface="Wingdings 2" pitchFamily="18" charset="2"/>
              <a:buNone/>
            </a:pPr>
            <a:endParaRPr lang="en-GB" dirty="0" smtClean="0"/>
          </a:p>
          <a:p>
            <a:endParaRPr lang="en-GB" dirty="0" smtClean="0"/>
          </a:p>
        </p:txBody>
      </p:sp>
      <p:sp>
        <p:nvSpPr>
          <p:cNvPr id="4096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21/10/2010</a:t>
            </a:r>
            <a:endParaRPr lang="en-GB" smtClean="0"/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B9C61A0-A0BC-4D6A-8055-22AFA3C50F91}" type="slidenum">
              <a:rPr lang="en-GB" smtClean="0"/>
              <a:pPr/>
              <a:t>2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45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 2</vt:lpstr>
      <vt:lpstr>Office Theme</vt:lpstr>
      <vt:lpstr>2nd assignment for EG-151 main section of the example program – prog5.asm</vt:lpstr>
      <vt:lpstr>Your tasks for this program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2nd assignment for EG-151 main section of the example program – prog5.asm</dc:title>
  <dc:creator>Li</dc:creator>
  <cp:lastModifiedBy>Chris Jobling</cp:lastModifiedBy>
  <cp:revision>2</cp:revision>
  <dcterms:created xsi:type="dcterms:W3CDTF">2014-11-06T09:50:39Z</dcterms:created>
  <dcterms:modified xsi:type="dcterms:W3CDTF">2018-10-29T13:00:47Z</dcterms:modified>
</cp:coreProperties>
</file>