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7645-AFED-4BB1-A3D8-A079ED9047C3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0925-9F32-4FED-9CA9-28D1BA2E6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86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7645-AFED-4BB1-A3D8-A079ED9047C3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0925-9F32-4FED-9CA9-28D1BA2E6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0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7645-AFED-4BB1-A3D8-A079ED9047C3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0925-9F32-4FED-9CA9-28D1BA2E6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7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7645-AFED-4BB1-A3D8-A079ED9047C3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0925-9F32-4FED-9CA9-28D1BA2E6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2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7645-AFED-4BB1-A3D8-A079ED9047C3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0925-9F32-4FED-9CA9-28D1BA2E6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6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7645-AFED-4BB1-A3D8-A079ED9047C3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0925-9F32-4FED-9CA9-28D1BA2E6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58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7645-AFED-4BB1-A3D8-A079ED9047C3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0925-9F32-4FED-9CA9-28D1BA2E6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51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7645-AFED-4BB1-A3D8-A079ED9047C3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0925-9F32-4FED-9CA9-28D1BA2E6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9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7645-AFED-4BB1-A3D8-A079ED9047C3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0925-9F32-4FED-9CA9-28D1BA2E6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35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7645-AFED-4BB1-A3D8-A079ED9047C3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0925-9F32-4FED-9CA9-28D1BA2E6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4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7645-AFED-4BB1-A3D8-A079ED9047C3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0925-9F32-4FED-9CA9-28D1BA2E6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36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7645-AFED-4BB1-A3D8-A079ED9047C3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40925-9F32-4FED-9CA9-28D1BA2E6C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97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Programs in experiments</a:t>
            </a:r>
          </a:p>
        </p:txBody>
      </p:sp>
      <p:sp>
        <p:nvSpPr>
          <p:cNvPr id="2150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>
                <a:solidFill>
                  <a:srgbClr val="003366"/>
                </a:solidFill>
                <a:cs typeface="Arial" panose="020B0604020202020204" pitchFamily="34" charset="0"/>
              </a:rPr>
              <a:t>21/10/2010</a:t>
            </a:r>
            <a:endParaRPr kumimoji="0" lang="en-GB" altLang="en-US" sz="1400">
              <a:solidFill>
                <a:srgbClr val="003366"/>
              </a:solidFill>
              <a:cs typeface="Arial" panose="020B0604020202020204" pitchFamily="34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AF66A4-0FBA-4B60-8A2E-A0C7D10BD6F4}" type="slidenum">
              <a:rPr kumimoji="0" lang="en-GB" altLang="en-US" sz="1400">
                <a:solidFill>
                  <a:srgbClr val="003366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GB" altLang="en-US" sz="1400">
              <a:solidFill>
                <a:srgbClr val="003366"/>
              </a:solidFill>
              <a:cs typeface="Arial" panose="020B0604020202020204" pitchFamily="34" charset="0"/>
            </a:endParaRP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1804989" y="2049464"/>
            <a:ext cx="84232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algn="ctr"/>
            <a:endParaRPr lang="en-GB" altLang="en-US" sz="1400"/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400"/>
              <a:t>                                         CLR	COUNTER		;Initial value of variable COUNTER = 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400"/>
              <a:t>COUNT_LOOP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400"/>
              <a:t>		LDA	COUNTER		;Load the current value of COUNTER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400"/>
              <a:t>		STA	PTFD		;Send it to Port F data register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400"/>
              <a:t>		INC	COUNTER		;Increment the variable COUNTER (mod 256)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400"/>
              <a:t>		JSR	SHORT_DELAY	;A short delay to make counting visible</a:t>
            </a:r>
          </a:p>
          <a:p>
            <a:pPr>
              <a:buFont typeface="Wingdings 2" panose="05020102010507070707" pitchFamily="18" charset="2"/>
              <a:buNone/>
            </a:pPr>
            <a:endParaRPr lang="en-GB" altLang="en-US" sz="1400"/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400"/>
              <a:t>		BRA	COUNT_LOOP		;Repeat for ever</a:t>
            </a:r>
          </a:p>
        </p:txBody>
      </p:sp>
    </p:spTree>
    <p:extLst>
      <p:ext uri="{BB962C8B-B14F-4D97-AF65-F5344CB8AC3E}">
        <p14:creationId xmlns:p14="http://schemas.microsoft.com/office/powerpoint/2010/main" val="27406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Programs in experiments</a:t>
            </a:r>
          </a:p>
        </p:txBody>
      </p:sp>
      <p:sp>
        <p:nvSpPr>
          <p:cNvPr id="2253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>
                <a:solidFill>
                  <a:srgbClr val="003366"/>
                </a:solidFill>
                <a:cs typeface="Arial" panose="020B0604020202020204" pitchFamily="34" charset="0"/>
              </a:rPr>
              <a:t>21/10/2010</a:t>
            </a:r>
            <a:endParaRPr kumimoji="0" lang="en-GB" altLang="en-US" sz="1400">
              <a:solidFill>
                <a:srgbClr val="003366"/>
              </a:solidFill>
              <a:cs typeface="Arial" panose="020B0604020202020204" pitchFamily="34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37E2D3-7F9C-49BA-9C71-2F8B2AD7388C}" type="slidenum">
              <a:rPr kumimoji="0" lang="en-GB" altLang="en-US" sz="1400">
                <a:solidFill>
                  <a:srgbClr val="003366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GB" altLang="en-US" sz="1400">
              <a:solidFill>
                <a:srgbClr val="003366"/>
              </a:solidFill>
              <a:cs typeface="Arial" panose="020B0604020202020204" pitchFamily="34" charset="0"/>
            </a:endParaRP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2025651" y="1309688"/>
            <a:ext cx="8175625" cy="470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endParaRPr lang="en-GB" altLang="en-US" sz="1400"/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400"/>
              <a:t>		CLR	COUNTER		;Initial value of variable COUNTER = 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400"/>
              <a:t>COUNT_LOOP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400"/>
              <a:t>		LDA	COUNTER		;Load the current value of COUNTER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400"/>
              <a:t>		STA	PTFD		;Send it to Port F data register</a:t>
            </a:r>
          </a:p>
          <a:p>
            <a:endParaRPr lang="en-GB" altLang="en-US" sz="1400"/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400"/>
              <a:t>		LDA	PTDD		;Load the accumulator from port D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400"/>
              <a:t>		AND	#BIT2		;Mask the desired bit of port D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400"/>
              <a:t>		BEQ	DECREMENT	;If the designated bit is zero, branch</a:t>
            </a:r>
          </a:p>
          <a:p>
            <a:endParaRPr lang="en-GB" altLang="en-US" sz="1400"/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400"/>
              <a:t>		INC	COUNTER		;Otherwise Increment the variable COUNTER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400"/>
              <a:t>		BRA	END_LOOP	;Branch to the next part of the loop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400"/>
              <a:t>DECREMENT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400"/>
              <a:t>		DEC	COUNTER		;This is the destination if button pressed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400"/>
              <a:t>END_LOOP				;Arrive here regardless of button pressed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400"/>
              <a:t>		JSR	SHORT_DELAY	;A short delay to make counting visible</a:t>
            </a:r>
          </a:p>
          <a:p>
            <a:endParaRPr lang="en-GB" altLang="en-US" sz="1400"/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400"/>
              <a:t>		BRA	COUNT_LOOP	;Repeat for ever</a:t>
            </a:r>
          </a:p>
        </p:txBody>
      </p:sp>
    </p:spTree>
    <p:extLst>
      <p:ext uri="{BB962C8B-B14F-4D97-AF65-F5344CB8AC3E}">
        <p14:creationId xmlns:p14="http://schemas.microsoft.com/office/powerpoint/2010/main" val="290243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1</a:t>
            </a:r>
            <a:r>
              <a:rPr lang="en-GB" altLang="en-US" baseline="30000" dirty="0" smtClean="0"/>
              <a:t>st</a:t>
            </a:r>
            <a:r>
              <a:rPr lang="en-GB" altLang="en-US" dirty="0" smtClean="0"/>
              <a:t> exercise</a:t>
            </a:r>
          </a:p>
        </p:txBody>
      </p:sp>
      <p:sp>
        <p:nvSpPr>
          <p:cNvPr id="23555" name="Content Placeholder 2"/>
          <p:cNvSpPr>
            <a:spLocks noGrp="1" noChangeArrowheads="1"/>
          </p:cNvSpPr>
          <p:nvPr>
            <p:ph sz="half" idx="1"/>
          </p:nvPr>
        </p:nvSpPr>
        <p:spPr>
          <a:xfrm>
            <a:off x="1831976" y="1295400"/>
            <a:ext cx="8361363" cy="52022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altLang="en-US" sz="3200" smtClean="0"/>
          </a:p>
          <a:p>
            <a:pPr marL="0" indent="0">
              <a:buNone/>
            </a:pPr>
            <a:r>
              <a:rPr lang="en-GB" altLang="en-US" sz="3200" smtClean="0"/>
              <a:t>Draw </a:t>
            </a:r>
            <a:r>
              <a:rPr lang="en-GB" altLang="en-US" sz="3200" dirty="0" smtClean="0"/>
              <a:t>a flow chart of the existing programme</a:t>
            </a:r>
          </a:p>
          <a:p>
            <a:pPr marL="0" indent="0">
              <a:buNone/>
            </a:pPr>
            <a:r>
              <a:rPr lang="en-GB" altLang="en-US" sz="3200" dirty="0" smtClean="0"/>
              <a:t>Modify </a:t>
            </a:r>
            <a:r>
              <a:rPr lang="en-GB" altLang="en-US" sz="3200" dirty="0" smtClean="0"/>
              <a:t>existing program to </a:t>
            </a:r>
            <a:r>
              <a:rPr lang="en-GB" altLang="en-US" sz="3200" dirty="0" smtClean="0"/>
              <a:t>achieve:</a:t>
            </a:r>
          </a:p>
          <a:p>
            <a:pPr lvl="1"/>
            <a:r>
              <a:rPr lang="en-GB" altLang="en-US" sz="2800" dirty="0" smtClean="0"/>
              <a:t>fast </a:t>
            </a:r>
            <a:r>
              <a:rPr lang="en-GB" altLang="en-US" sz="2800" dirty="0" smtClean="0"/>
              <a:t>speed by pressing SW4, and slow speed by pressing SW3, intermediate speed if not pressing any of them</a:t>
            </a:r>
            <a:r>
              <a:rPr lang="en-GB" altLang="en-US" sz="2800" dirty="0" smtClean="0"/>
              <a:t>.</a:t>
            </a:r>
          </a:p>
          <a:p>
            <a:pPr lvl="1"/>
            <a:r>
              <a:rPr lang="en-GB" altLang="en-US" sz="2800" dirty="0" smtClean="0"/>
              <a:t>Plan your changes by modifying your flowchart before implementing your solution in code.</a:t>
            </a:r>
            <a:endParaRPr lang="en-GB" altLang="en-US" sz="2800" dirty="0" smtClean="0"/>
          </a:p>
          <a:p>
            <a:pPr>
              <a:buFont typeface="Wingdings 2" panose="05020102010507070707" pitchFamily="18" charset="2"/>
              <a:buNone/>
            </a:pPr>
            <a:r>
              <a:rPr lang="en-GB" altLang="en-US" sz="1800" dirty="0" smtClean="0"/>
              <a:t>(hint: to use SW3, make BIT3 = %00001000, then initialise it by sending BIT3 to PTDPE)</a:t>
            </a:r>
          </a:p>
          <a:p>
            <a:endParaRPr lang="en-GB" altLang="en-US" sz="800" dirty="0" smtClean="0"/>
          </a:p>
          <a:p>
            <a:pPr>
              <a:buFont typeface="Wingdings 2" panose="05020102010507070707" pitchFamily="18" charset="2"/>
              <a:buNone/>
            </a:pPr>
            <a:endParaRPr lang="en-GB" altLang="en-US" sz="800" dirty="0" smtClean="0"/>
          </a:p>
        </p:txBody>
      </p:sp>
      <p:sp>
        <p:nvSpPr>
          <p:cNvPr id="2355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>
                <a:solidFill>
                  <a:srgbClr val="003366"/>
                </a:solidFill>
                <a:cs typeface="Arial" panose="020B0604020202020204" pitchFamily="34" charset="0"/>
              </a:rPr>
              <a:t>21/10/2010</a:t>
            </a:r>
            <a:endParaRPr kumimoji="0" lang="en-GB" altLang="en-US" sz="1400">
              <a:solidFill>
                <a:srgbClr val="003366"/>
              </a:solidFill>
              <a:cs typeface="Arial" panose="020B0604020202020204" pitchFamily="34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1475F8-1A91-4C01-9C75-784521C75564}" type="slidenum">
              <a:rPr kumimoji="0" lang="en-GB" altLang="en-US" sz="1400">
                <a:solidFill>
                  <a:srgbClr val="003366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GB" altLang="en-US" sz="1400">
              <a:solidFill>
                <a:srgbClr val="0033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20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88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PMingLiU</vt:lpstr>
      <vt:lpstr>Arial</vt:lpstr>
      <vt:lpstr>Calibri</vt:lpstr>
      <vt:lpstr>Calibri Light</vt:lpstr>
      <vt:lpstr>Times New Roman</vt:lpstr>
      <vt:lpstr>Wingdings 2</vt:lpstr>
      <vt:lpstr>Office Theme</vt:lpstr>
      <vt:lpstr>Programs in experiments</vt:lpstr>
      <vt:lpstr>Programs in experiments</vt:lpstr>
      <vt:lpstr>1st exercise</vt:lpstr>
    </vt:vector>
  </TitlesOfParts>
  <Company>Swansea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 in experiments</dc:title>
  <dc:creator>Li L.</dc:creator>
  <cp:lastModifiedBy>Jobling C.P.</cp:lastModifiedBy>
  <cp:revision>6</cp:revision>
  <dcterms:created xsi:type="dcterms:W3CDTF">2017-10-16T13:59:37Z</dcterms:created>
  <dcterms:modified xsi:type="dcterms:W3CDTF">2018-10-29T14:55:04Z</dcterms:modified>
</cp:coreProperties>
</file>