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48CE-BB0F-974E-A4EB-F0CF22C52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E132E-B1D9-4246-B291-A6A3C196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DBD5-6218-9E47-A174-FD354AB8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BC9E-A6D0-4647-ABF3-4DF095E1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A9F6-FDFA-C045-A8D4-DD407CA6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B7AA-D83A-D442-A746-C4BC0942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AC8-BCE5-3346-9024-1E097DA6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698A-4E86-B243-8360-B0A68ED9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266A-0FF9-1549-A9AE-CED13072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3F62-0451-9D4A-9D6F-4A9627E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39338-7B85-D84E-9748-F77A53C8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ED43-38F8-6C4B-9E0E-C37A95DE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058C-C2C5-214D-8EE8-AF58CFE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6FC2-C2CD-B741-9C06-9BB4F6D1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3B8E-1EA1-5241-A6DA-BB575FCA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46CB-F2BE-7B40-BDF6-CF4773A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F4CA-E6AD-5643-8533-0F0673CA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987D-E339-1840-99B1-97D42400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1D99-909C-F044-AF75-22FE976C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7B0-E72D-C34F-8689-7A35131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E360-517C-D746-9CB0-8A428370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02AC-658C-8C40-96BE-53440007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76BF-9CF1-954F-A1FD-08AF0A14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3904-0053-1946-9250-4D38146B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A9C-6F9F-9A48-9B5C-881D56EB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B815-02D0-BB43-BB1E-0FFB73DF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A4FD-11D4-7442-963E-361A5B004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2FAE-31F6-AF4B-A6F7-39DDABA9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2F96-89C7-4841-B6DD-3586DDBF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863E-6003-3C4B-B3F5-8D5288D9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B6B8-0BD6-694E-B06A-A4C91A3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1431-6AE8-A049-A62D-8CD4ECFB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772C-76B8-2244-AD42-6AFC64B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98CE-1537-E341-8823-1A56C1E3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2016E-9D64-5549-A040-2AEAAFB2F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CFC50-ABCA-F843-9F14-BFB5AFE55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DF8BB-EA23-4440-8F6E-462A797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314-0D04-8040-B28C-E0EF17C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3BE6-F6DD-6E4E-871F-1E9F5DCD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C3E0-258B-ED45-9055-3A897354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B1D07-3B01-C846-9536-DC06E037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4CF8-3B2F-3742-A525-1A5355EC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B22A4-5C11-FF45-9777-82F5814F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3AA33-A664-0B43-8FF2-EE4A94F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50C5C-E560-0648-B0A4-35E2E662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74DED-769B-CF4D-BEE9-5EA6399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5242-EF7C-6947-8EEE-A72AD0F4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D24E-7F97-944D-9288-01BA479A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B966-D810-5843-839E-E9CC2C92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1613-7153-F941-8954-E59887AF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9A4C-A52F-9E45-870C-492C1F7C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541CE-698E-2344-9D7B-C19B31E4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1248-63E3-EC48-ADC5-7BAACF4D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F568F-5B5B-5345-A0F5-2FF450D49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3AEA-5276-5646-97FF-E3B2175E7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FE024-57D2-7E46-AC43-DBCA9838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77D7-F20C-7F4D-B305-D03C01A7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27D1-E0AF-D04B-AC4E-3AEC6A71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6121-F0DE-794D-984A-10497F7E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478A-F556-8947-B939-59AE289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584C-9369-B144-A6AE-1EABD672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009E-E3A1-7C45-B4C7-5C10699A30D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9A61-2A92-6A40-8E73-DFCC93F1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955F-A907-9F42-B430-5ADC52CB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5BA25C-F829-C540-8D70-286B018F2057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59E5D-D587-0A44-BA91-D82422B4BE29}"/>
              </a:ext>
            </a:extLst>
          </p:cNvPr>
          <p:cNvCxnSpPr>
            <a:cxnSpLocks/>
          </p:cNvCxnSpPr>
          <p:nvPr/>
        </p:nvCxnSpPr>
        <p:spPr>
          <a:xfrm>
            <a:off x="3250568" y="3024369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6A9B8-BEF7-3543-BF85-15BA61444F36}"/>
              </a:ext>
            </a:extLst>
          </p:cNvPr>
          <p:cNvCxnSpPr>
            <a:cxnSpLocks/>
          </p:cNvCxnSpPr>
          <p:nvPr/>
        </p:nvCxnSpPr>
        <p:spPr>
          <a:xfrm>
            <a:off x="3195698" y="1704372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3AF2F99-7740-694B-85CF-207C68F9041A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B71411-DA59-B64E-BB17-01C7763D049A}"/>
              </a:ext>
            </a:extLst>
          </p:cNvPr>
          <p:cNvSpPr/>
          <p:nvPr/>
        </p:nvSpPr>
        <p:spPr>
          <a:xfrm>
            <a:off x="6107848" y="294334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8B863-333A-D344-8C51-D28F014E4BB0}"/>
              </a:ext>
            </a:extLst>
          </p:cNvPr>
          <p:cNvCxnSpPr>
            <a:endCxn id="12" idx="3"/>
          </p:cNvCxnSpPr>
          <p:nvPr/>
        </p:nvCxnSpPr>
        <p:spPr>
          <a:xfrm flipV="1">
            <a:off x="3250568" y="1760216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A300E3E-3AAB-A54D-90C7-27D982071393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2BE612-24B5-BF44-8FEB-0C2C34FFF9D6}"/>
              </a:ext>
            </a:extLst>
          </p:cNvPr>
          <p:cNvSpPr/>
          <p:nvPr/>
        </p:nvSpPr>
        <p:spPr>
          <a:xfrm>
            <a:off x="3158838" y="2931770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A14DD-6834-DC44-80E4-83FF127A4303}"/>
              </a:ext>
            </a:extLst>
          </p:cNvPr>
          <p:cNvSpPr txBox="1"/>
          <p:nvPr/>
        </p:nvSpPr>
        <p:spPr>
          <a:xfrm>
            <a:off x="4441574" y="135529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4AD88-5F55-0445-B9B5-B190008376F8}"/>
              </a:ext>
            </a:extLst>
          </p:cNvPr>
          <p:cNvSpPr txBox="1"/>
          <p:nvPr/>
        </p:nvSpPr>
        <p:spPr>
          <a:xfrm>
            <a:off x="4441575" y="269014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5D206-DCA6-2648-8599-EEA0F6DBC182}"/>
              </a:ext>
            </a:extLst>
          </p:cNvPr>
          <p:cNvSpPr txBox="1"/>
          <p:nvPr/>
        </p:nvSpPr>
        <p:spPr>
          <a:xfrm>
            <a:off x="4233695" y="185585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CEFD6-4DC5-A740-9E08-6376B13ED669}"/>
              </a:ext>
            </a:extLst>
          </p:cNvPr>
          <p:cNvSpPr txBox="1"/>
          <p:nvPr/>
        </p:nvSpPr>
        <p:spPr>
          <a:xfrm>
            <a:off x="3991091" y="228695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4C07A9-F5CC-E549-B615-8F92A561CEF7}"/>
              </a:ext>
            </a:extLst>
          </p:cNvPr>
          <p:cNvSpPr txBox="1"/>
          <p:nvPr/>
        </p:nvSpPr>
        <p:spPr>
          <a:xfrm>
            <a:off x="3764650" y="3334038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Butterfly Diagram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74529-FA55-E44E-A1E1-9B02426B4165}"/>
              </a:ext>
            </a:extLst>
          </p:cNvPr>
          <p:cNvSpPr txBox="1"/>
          <p:nvPr/>
        </p:nvSpPr>
        <p:spPr>
          <a:xfrm>
            <a:off x="2230852" y="741236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2-point DFT as a signal flow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781F60-A0B5-8D4F-8B93-D9A83E33A403}"/>
                  </a:ext>
                </a:extLst>
              </p:cNvPr>
              <p:cNvSpPr txBox="1"/>
              <p:nvPr/>
            </p:nvSpPr>
            <p:spPr>
              <a:xfrm>
                <a:off x="2561922" y="1565872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781F60-A0B5-8D4F-8B93-D9A83E33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1565872"/>
                <a:ext cx="471860" cy="276999"/>
              </a:xfrm>
              <a:prstGeom prst="rect">
                <a:avLst/>
              </a:prstGeom>
              <a:blipFill>
                <a:blip r:embed="rId2"/>
                <a:stretch>
                  <a:fillRect l="-5263" r="-157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E5AB73-D2EB-DB4B-922A-C8B8EAB17AE4}"/>
                  </a:ext>
                </a:extLst>
              </p:cNvPr>
              <p:cNvSpPr txBox="1"/>
              <p:nvPr/>
            </p:nvSpPr>
            <p:spPr>
              <a:xfrm>
                <a:off x="2561922" y="2868204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E5AB73-D2EB-DB4B-922A-C8B8EAB17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2868204"/>
                <a:ext cx="471860" cy="276999"/>
              </a:xfrm>
              <a:prstGeom prst="rect">
                <a:avLst/>
              </a:prstGeom>
              <a:blipFill>
                <a:blip r:embed="rId3"/>
                <a:stretch>
                  <a:fillRect l="-5263" r="-1578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FC4C1-C5BD-D04B-B37E-E69DEFECBE8C}"/>
                  </a:ext>
                </a:extLst>
              </p:cNvPr>
              <p:cNvSpPr txBox="1"/>
              <p:nvPr/>
            </p:nvSpPr>
            <p:spPr>
              <a:xfrm>
                <a:off x="6344723" y="1571803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FC4C1-C5BD-D04B-B37E-E69DEFEC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23" y="1571803"/>
                <a:ext cx="496161" cy="276999"/>
              </a:xfrm>
              <a:prstGeom prst="rect">
                <a:avLst/>
              </a:prstGeom>
              <a:blipFill>
                <a:blip r:embed="rId4"/>
                <a:stretch>
                  <a:fillRect l="-10000" r="-15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3F6DFF-DDB7-BA4F-BADF-A93D488019AD}"/>
                  </a:ext>
                </a:extLst>
              </p:cNvPr>
              <p:cNvSpPr txBox="1"/>
              <p:nvPr/>
            </p:nvSpPr>
            <p:spPr>
              <a:xfrm>
                <a:off x="6344723" y="2874128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3F6DFF-DDB7-BA4F-BADF-A93D4880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23" y="2874128"/>
                <a:ext cx="496161" cy="276999"/>
              </a:xfrm>
              <a:prstGeom prst="rect">
                <a:avLst/>
              </a:prstGeom>
              <a:blipFill>
                <a:blip r:embed="rId5"/>
                <a:stretch>
                  <a:fillRect l="-10000" r="-15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859F62-178A-BD45-9580-D41C3B0C7172}"/>
              </a:ext>
            </a:extLst>
          </p:cNvPr>
          <p:cNvCxnSpPr>
            <a:cxnSpLocks/>
          </p:cNvCxnSpPr>
          <p:nvPr/>
        </p:nvCxnSpPr>
        <p:spPr>
          <a:xfrm>
            <a:off x="6269894" y="5185175"/>
            <a:ext cx="184395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7A0FA2-5986-2E4C-9FBE-3ED3D978B77B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88D8E4-FD83-A546-BD27-B82FE7E48FFD}"/>
              </a:ext>
            </a:extLst>
          </p:cNvPr>
          <p:cNvCxnSpPr>
            <a:cxnSpLocks/>
          </p:cNvCxnSpPr>
          <p:nvPr/>
        </p:nvCxnSpPr>
        <p:spPr>
          <a:xfrm>
            <a:off x="3250568" y="2850744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D9CA0-8905-5F4F-AC4A-6E1E47124519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3238413" y="1766729"/>
            <a:ext cx="2893166" cy="10267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DD0914A-653B-7043-98DC-E06798BC594F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35906F-14B3-924D-9E97-B340EDCCF836}"/>
              </a:ext>
            </a:extLst>
          </p:cNvPr>
          <p:cNvSpPr/>
          <p:nvPr/>
        </p:nvSpPr>
        <p:spPr>
          <a:xfrm>
            <a:off x="6107848" y="276972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AF125-432F-1644-A83F-A3715BCF03DA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3297153" y="1760216"/>
            <a:ext cx="2776551" cy="1021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B6CD4B-4A32-1942-8263-2892D6E6B728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4A17D-26E6-F34A-8B00-517401CA5BDD}"/>
              </a:ext>
            </a:extLst>
          </p:cNvPr>
          <p:cNvSpPr/>
          <p:nvPr/>
        </p:nvSpPr>
        <p:spPr>
          <a:xfrm>
            <a:off x="3158838" y="2758145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0934-ED79-274A-AC7A-851F17BEC45D}"/>
              </a:ext>
            </a:extLst>
          </p:cNvPr>
          <p:cNvSpPr txBox="1"/>
          <p:nvPr/>
        </p:nvSpPr>
        <p:spPr>
          <a:xfrm>
            <a:off x="7147345" y="1830970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419DB-4A26-6D45-93D5-ED3B549A8F7F}"/>
              </a:ext>
            </a:extLst>
          </p:cNvPr>
          <p:cNvSpPr txBox="1"/>
          <p:nvPr/>
        </p:nvSpPr>
        <p:spPr>
          <a:xfrm>
            <a:off x="4441575" y="251652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1E08-3477-C44B-B7E7-2BD67C94A650}"/>
              </a:ext>
            </a:extLst>
          </p:cNvPr>
          <p:cNvSpPr txBox="1"/>
          <p:nvPr/>
        </p:nvSpPr>
        <p:spPr>
          <a:xfrm>
            <a:off x="4210545" y="1821126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D84DD-75D8-8F45-AF2D-62E6B7261B41}"/>
              </a:ext>
            </a:extLst>
          </p:cNvPr>
          <p:cNvSpPr txBox="1"/>
          <p:nvPr/>
        </p:nvSpPr>
        <p:spPr>
          <a:xfrm>
            <a:off x="3841285" y="2204926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B698A-B43A-684A-912F-C248D9A9D0EA}"/>
              </a:ext>
            </a:extLst>
          </p:cNvPr>
          <p:cNvSpPr txBox="1"/>
          <p:nvPr/>
        </p:nvSpPr>
        <p:spPr>
          <a:xfrm>
            <a:off x="1942089" y="1516282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4E71E-F137-A048-96A9-E89A388367BA}"/>
              </a:ext>
            </a:extLst>
          </p:cNvPr>
          <p:cNvSpPr txBox="1"/>
          <p:nvPr/>
        </p:nvSpPr>
        <p:spPr>
          <a:xfrm>
            <a:off x="1942089" y="764449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4-point DFT as a signal flow 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3E689-5C84-7D47-A74D-763E673F4B2C}"/>
              </a:ext>
            </a:extLst>
          </p:cNvPr>
          <p:cNvSpPr txBox="1"/>
          <p:nvPr/>
        </p:nvSpPr>
        <p:spPr>
          <a:xfrm>
            <a:off x="5790100" y="1235542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A80DB-FCCE-8246-AB1A-4A0BF9E32CB0}"/>
              </a:ext>
            </a:extLst>
          </p:cNvPr>
          <p:cNvCxnSpPr>
            <a:cxnSpLocks/>
          </p:cNvCxnSpPr>
          <p:nvPr/>
        </p:nvCxnSpPr>
        <p:spPr>
          <a:xfrm>
            <a:off x="3313170" y="3886882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2C8B76-288F-5C49-B0CC-EFCB027A6708}"/>
              </a:ext>
            </a:extLst>
          </p:cNvPr>
          <p:cNvCxnSpPr>
            <a:cxnSpLocks/>
          </p:cNvCxnSpPr>
          <p:nvPr/>
        </p:nvCxnSpPr>
        <p:spPr>
          <a:xfrm>
            <a:off x="3379615" y="5196751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3A9736-0CB1-1A40-B1D0-43F97B253AD5}"/>
              </a:ext>
            </a:extLst>
          </p:cNvPr>
          <p:cNvCxnSpPr>
            <a:cxnSpLocks/>
          </p:cNvCxnSpPr>
          <p:nvPr/>
        </p:nvCxnSpPr>
        <p:spPr>
          <a:xfrm>
            <a:off x="3324745" y="3876754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6994DF-34A0-334B-9B25-A4FEF3DC4EB6}"/>
              </a:ext>
            </a:extLst>
          </p:cNvPr>
          <p:cNvSpPr/>
          <p:nvPr/>
        </p:nvSpPr>
        <p:spPr>
          <a:xfrm>
            <a:off x="6179020" y="379428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631BC-1735-5243-A70C-93CF1CB46B3D}"/>
              </a:ext>
            </a:extLst>
          </p:cNvPr>
          <p:cNvSpPr/>
          <p:nvPr/>
        </p:nvSpPr>
        <p:spPr>
          <a:xfrm>
            <a:off x="6236895" y="5115728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FEE88-6F88-4948-BAB8-F2A7B14B1488}"/>
              </a:ext>
            </a:extLst>
          </p:cNvPr>
          <p:cNvCxnSpPr>
            <a:endCxn id="23" idx="3"/>
          </p:cNvCxnSpPr>
          <p:nvPr/>
        </p:nvCxnSpPr>
        <p:spPr>
          <a:xfrm flipV="1">
            <a:off x="3379615" y="3932598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D998078-7949-E64F-8409-89E44C0AD898}"/>
              </a:ext>
            </a:extLst>
          </p:cNvPr>
          <p:cNvSpPr/>
          <p:nvPr/>
        </p:nvSpPr>
        <p:spPr>
          <a:xfrm>
            <a:off x="3229145" y="380079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7C71-6F4E-2F49-9AC5-649C545E9848}"/>
              </a:ext>
            </a:extLst>
          </p:cNvPr>
          <p:cNvSpPr/>
          <p:nvPr/>
        </p:nvSpPr>
        <p:spPr>
          <a:xfrm>
            <a:off x="3287885" y="5104152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A60B4-4672-D148-88D6-3983A4B1EA31}"/>
              </a:ext>
            </a:extLst>
          </p:cNvPr>
          <p:cNvSpPr txBox="1"/>
          <p:nvPr/>
        </p:nvSpPr>
        <p:spPr>
          <a:xfrm>
            <a:off x="4570621" y="352767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844B5-3519-DF49-909D-0068DEBD74FD}"/>
              </a:ext>
            </a:extLst>
          </p:cNvPr>
          <p:cNvSpPr txBox="1"/>
          <p:nvPr/>
        </p:nvSpPr>
        <p:spPr>
          <a:xfrm>
            <a:off x="4570622" y="486253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F794C-BFA2-7340-A6D3-C5032D4BE5D4}"/>
              </a:ext>
            </a:extLst>
          </p:cNvPr>
          <p:cNvSpPr txBox="1"/>
          <p:nvPr/>
        </p:nvSpPr>
        <p:spPr>
          <a:xfrm>
            <a:off x="4362742" y="402823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48737-AB2B-D449-9E9A-E3853252EED3}"/>
              </a:ext>
            </a:extLst>
          </p:cNvPr>
          <p:cNvSpPr txBox="1"/>
          <p:nvPr/>
        </p:nvSpPr>
        <p:spPr>
          <a:xfrm>
            <a:off x="4120138" y="445933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EBD03A-D945-C344-9118-37E8028B9C4E}"/>
              </a:ext>
            </a:extLst>
          </p:cNvPr>
          <p:cNvSpPr txBox="1"/>
          <p:nvPr/>
        </p:nvSpPr>
        <p:spPr>
          <a:xfrm>
            <a:off x="1942089" y="2651560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 = </a:t>
            </a:r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78DF6-67ED-7E43-BF67-684A9C20C477}"/>
              </a:ext>
            </a:extLst>
          </p:cNvPr>
          <p:cNvSpPr txBox="1"/>
          <p:nvPr/>
        </p:nvSpPr>
        <p:spPr>
          <a:xfrm>
            <a:off x="1942089" y="3702216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80846-A2C3-864C-BF43-8047B887A6D2}"/>
              </a:ext>
            </a:extLst>
          </p:cNvPr>
          <p:cNvSpPr txBox="1"/>
          <p:nvPr/>
        </p:nvSpPr>
        <p:spPr>
          <a:xfrm>
            <a:off x="1942089" y="4944665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81091-76D2-754B-96F3-F2D50D9E3D7F}"/>
              </a:ext>
            </a:extLst>
          </p:cNvPr>
          <p:cNvSpPr txBox="1"/>
          <p:nvPr/>
        </p:nvSpPr>
        <p:spPr>
          <a:xfrm>
            <a:off x="5847686" y="2370730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D0556D-4DFC-C143-A112-B42196F3EABB}"/>
              </a:ext>
            </a:extLst>
          </p:cNvPr>
          <p:cNvSpPr txBox="1"/>
          <p:nvPr/>
        </p:nvSpPr>
        <p:spPr>
          <a:xfrm>
            <a:off x="5894271" y="3419256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74A6A-04C5-3C4E-AA37-4E7C4FF983FC}"/>
              </a:ext>
            </a:extLst>
          </p:cNvPr>
          <p:cNvSpPr txBox="1"/>
          <p:nvPr/>
        </p:nvSpPr>
        <p:spPr>
          <a:xfrm>
            <a:off x="5975685" y="4661765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0ABCDF-ED01-604D-912F-A4D0BA5241E5}"/>
                  </a:ext>
                </a:extLst>
              </p:cNvPr>
              <p:cNvSpPr txBox="1"/>
              <p:nvPr/>
            </p:nvSpPr>
            <p:spPr>
              <a:xfrm>
                <a:off x="6876762" y="4813470"/>
                <a:ext cx="574003" cy="37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0ABCDF-ED01-604D-912F-A4D0BA52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62" y="4813470"/>
                <a:ext cx="574003" cy="37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A8F8CDE-FAEC-4240-A2C3-7FF932387918}"/>
              </a:ext>
            </a:extLst>
          </p:cNvPr>
          <p:cNvSpPr/>
          <p:nvPr/>
        </p:nvSpPr>
        <p:spPr>
          <a:xfrm>
            <a:off x="8090772" y="509450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0A269-AEC2-F641-822D-B04FBAAA64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264393" y="5175248"/>
            <a:ext cx="259742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F0BD3EC-8B30-DC4D-816D-CE421091DF1A}"/>
              </a:ext>
            </a:extLst>
          </p:cNvPr>
          <p:cNvSpPr/>
          <p:nvPr/>
        </p:nvSpPr>
        <p:spPr>
          <a:xfrm>
            <a:off x="10861819" y="5094225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7F454-06F7-6E46-8F22-237290B68D91}"/>
              </a:ext>
            </a:extLst>
          </p:cNvPr>
          <p:cNvSpPr txBox="1"/>
          <p:nvPr/>
        </p:nvSpPr>
        <p:spPr>
          <a:xfrm>
            <a:off x="9438931" y="4817874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2FCED3-A237-7744-A4CF-23DDB6B8BB1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375791" y="3863256"/>
            <a:ext cx="4486028" cy="2547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DAB8E1D-87F1-DA4C-94CA-C4C381D83A15}"/>
              </a:ext>
            </a:extLst>
          </p:cNvPr>
          <p:cNvSpPr/>
          <p:nvPr/>
        </p:nvSpPr>
        <p:spPr>
          <a:xfrm>
            <a:off x="10861819" y="378223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93C7F-DC5F-864D-BBBC-23ACAF1E7F19}"/>
              </a:ext>
            </a:extLst>
          </p:cNvPr>
          <p:cNvSpPr txBox="1"/>
          <p:nvPr/>
        </p:nvSpPr>
        <p:spPr>
          <a:xfrm>
            <a:off x="7118324" y="3532414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FA16B9-6784-6343-BE37-2EF030A159C0}"/>
              </a:ext>
            </a:extLst>
          </p:cNvPr>
          <p:cNvSpPr/>
          <p:nvPr/>
        </p:nvSpPr>
        <p:spPr>
          <a:xfrm>
            <a:off x="10861819" y="273134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9E000EC-F463-A148-A048-3EFB41732C5D}"/>
              </a:ext>
            </a:extLst>
          </p:cNvPr>
          <p:cNvSpPr/>
          <p:nvPr/>
        </p:nvSpPr>
        <p:spPr>
          <a:xfrm>
            <a:off x="10861819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BEDA83-AADF-A142-A7D5-CAE7F802356D}"/>
              </a:ext>
            </a:extLst>
          </p:cNvPr>
          <p:cNvCxnSpPr>
            <a:cxnSpLocks/>
          </p:cNvCxnSpPr>
          <p:nvPr/>
        </p:nvCxnSpPr>
        <p:spPr>
          <a:xfrm flipV="1">
            <a:off x="6202482" y="1700948"/>
            <a:ext cx="4659653" cy="2547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108EA4-FB47-C443-BB7E-4D6C682E906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288409" y="2812364"/>
            <a:ext cx="4573410" cy="238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2BE0D7-1E0B-594B-8F51-2FC8B379FBFB}"/>
              </a:ext>
            </a:extLst>
          </p:cNvPr>
          <p:cNvCxnSpPr>
            <a:stCxn id="5" idx="5"/>
            <a:endCxn id="52" idx="1"/>
          </p:cNvCxnSpPr>
          <p:nvPr/>
        </p:nvCxnSpPr>
        <p:spPr>
          <a:xfrm>
            <a:off x="6188288" y="1760216"/>
            <a:ext cx="4697262" cy="2045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E66F51-89BB-7B4F-B568-F24971DAFB65}"/>
              </a:ext>
            </a:extLst>
          </p:cNvPr>
          <p:cNvSpPr txBox="1"/>
          <p:nvPr/>
        </p:nvSpPr>
        <p:spPr>
          <a:xfrm>
            <a:off x="4547471" y="137052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85CE9-5F88-FD4D-BB2A-CC8DAEB8F94D}"/>
              </a:ext>
            </a:extLst>
          </p:cNvPr>
          <p:cNvSpPr txBox="1"/>
          <p:nvPr/>
        </p:nvSpPr>
        <p:spPr>
          <a:xfrm>
            <a:off x="8597676" y="137052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0C7462-E58C-1543-B5A6-9C5BE1FB45B1}"/>
              </a:ext>
            </a:extLst>
          </p:cNvPr>
          <p:cNvCxnSpPr>
            <a:stCxn id="23" idx="6"/>
            <a:endCxn id="57" idx="3"/>
          </p:cNvCxnSpPr>
          <p:nvPr/>
        </p:nvCxnSpPr>
        <p:spPr>
          <a:xfrm flipV="1">
            <a:off x="6341066" y="1760216"/>
            <a:ext cx="4544484" cy="2115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91FA825-85FC-A145-B7A7-B33834E27138}"/>
              </a:ext>
            </a:extLst>
          </p:cNvPr>
          <p:cNvSpPr txBox="1"/>
          <p:nvPr/>
        </p:nvSpPr>
        <p:spPr>
          <a:xfrm>
            <a:off x="9319394" y="207886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B105E9-F9C9-4A4D-8ACB-7116D2259EDA}"/>
              </a:ext>
            </a:extLst>
          </p:cNvPr>
          <p:cNvSpPr txBox="1"/>
          <p:nvPr/>
        </p:nvSpPr>
        <p:spPr>
          <a:xfrm>
            <a:off x="9926354" y="2481412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2D588C-8C99-6F42-B0F2-F8B769C8C11D}"/>
              </a:ext>
            </a:extLst>
          </p:cNvPr>
          <p:cNvCxnSpPr>
            <a:stCxn id="47" idx="7"/>
            <a:endCxn id="56" idx="3"/>
          </p:cNvCxnSpPr>
          <p:nvPr/>
        </p:nvCxnSpPr>
        <p:spPr>
          <a:xfrm flipV="1">
            <a:off x="8229087" y="2869656"/>
            <a:ext cx="2656463" cy="2248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998999-11B6-7848-B4F4-193E526B2ADC}"/>
              </a:ext>
            </a:extLst>
          </p:cNvPr>
          <p:cNvSpPr txBox="1"/>
          <p:nvPr/>
        </p:nvSpPr>
        <p:spPr>
          <a:xfrm>
            <a:off x="8438721" y="439756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617DEA-5452-FC40-BA12-8EC48A14FA47}"/>
              </a:ext>
            </a:extLst>
          </p:cNvPr>
          <p:cNvCxnSpPr>
            <a:stCxn id="6" idx="5"/>
            <a:endCxn id="49" idx="1"/>
          </p:cNvCxnSpPr>
          <p:nvPr/>
        </p:nvCxnSpPr>
        <p:spPr>
          <a:xfrm>
            <a:off x="6246163" y="2908036"/>
            <a:ext cx="4639387" cy="2209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B5E94CE-7BCC-8B48-B031-298D61A3210F}"/>
              </a:ext>
            </a:extLst>
          </p:cNvPr>
          <p:cNvSpPr txBox="1"/>
          <p:nvPr/>
        </p:nvSpPr>
        <p:spPr>
          <a:xfrm>
            <a:off x="9661891" y="4206258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367385-3DF8-484A-9069-715AAB829F58}"/>
              </a:ext>
            </a:extLst>
          </p:cNvPr>
          <p:cNvSpPr txBox="1"/>
          <p:nvPr/>
        </p:nvSpPr>
        <p:spPr>
          <a:xfrm>
            <a:off x="11023863" y="149341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6A36B0-B484-FD47-82E6-F472100A6771}"/>
              </a:ext>
            </a:extLst>
          </p:cNvPr>
          <p:cNvSpPr txBox="1"/>
          <p:nvPr/>
        </p:nvSpPr>
        <p:spPr>
          <a:xfrm>
            <a:off x="11023863" y="260878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A5F46D-7F26-2041-BB03-5844F6C7B767}"/>
              </a:ext>
            </a:extLst>
          </p:cNvPr>
          <p:cNvSpPr txBox="1"/>
          <p:nvPr/>
        </p:nvSpPr>
        <p:spPr>
          <a:xfrm>
            <a:off x="11023863" y="362538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B863D7-6B8A-C345-B5C0-1FD247F20E1F}"/>
              </a:ext>
            </a:extLst>
          </p:cNvPr>
          <p:cNvSpPr txBox="1"/>
          <p:nvPr/>
        </p:nvSpPr>
        <p:spPr>
          <a:xfrm>
            <a:off x="11023863" y="494466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226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E30994-2A8F-204E-ACFD-3F7468FBAB91}"/>
              </a:ext>
            </a:extLst>
          </p:cNvPr>
          <p:cNvSpPr/>
          <p:nvPr/>
        </p:nvSpPr>
        <p:spPr>
          <a:xfrm>
            <a:off x="2951544" y="798653"/>
            <a:ext cx="1319514" cy="193297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D5902-C948-3949-B5AB-728B3A1527CD}"/>
              </a:ext>
            </a:extLst>
          </p:cNvPr>
          <p:cNvSpPr/>
          <p:nvPr/>
        </p:nvSpPr>
        <p:spPr>
          <a:xfrm>
            <a:off x="2951544" y="3159890"/>
            <a:ext cx="1319514" cy="193297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16AA-DC6F-CF4C-ACEA-C4285A861BC1}"/>
              </a:ext>
            </a:extLst>
          </p:cNvPr>
          <p:cNvSpPr txBox="1"/>
          <p:nvPr/>
        </p:nvSpPr>
        <p:spPr>
          <a:xfrm>
            <a:off x="3178586" y="798653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4-point</a:t>
            </a:r>
          </a:p>
          <a:p>
            <a:pPr algn="ctr"/>
            <a:r>
              <a:rPr lang="en-US" dirty="0"/>
              <a:t>DFT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A93E-C4A6-A645-A24F-CB81D5D4572E}"/>
              </a:ext>
            </a:extLst>
          </p:cNvPr>
          <p:cNvSpPr txBox="1"/>
          <p:nvPr/>
        </p:nvSpPr>
        <p:spPr>
          <a:xfrm>
            <a:off x="3178586" y="315989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4-point</a:t>
            </a:r>
          </a:p>
          <a:p>
            <a:pPr algn="ctr"/>
            <a:r>
              <a:rPr lang="en-US" dirty="0"/>
              <a:t>DFT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22963-7E1B-2C40-861A-9CEA4BD3B31B}"/>
              </a:ext>
            </a:extLst>
          </p:cNvPr>
          <p:cNvGrpSpPr/>
          <p:nvPr/>
        </p:nvGrpSpPr>
        <p:grpSpPr>
          <a:xfrm>
            <a:off x="1736203" y="1073435"/>
            <a:ext cx="1238489" cy="1383408"/>
            <a:chOff x="1736203" y="983848"/>
            <a:chExt cx="1238489" cy="1383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884AA4-CC1C-C84F-A4DD-E53D5A3FFF9D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0B4CF7-C307-BC4D-8756-1C63A66F43C6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272BFA-EF9D-8E4D-B042-F2BED46E1B0F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E53B6F-2CF8-0949-BDFF-DFE7E3CBAC77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A72A25-7E96-7A4E-A3E5-07061F9AEAD7}"/>
              </a:ext>
            </a:extLst>
          </p:cNvPr>
          <p:cNvGrpSpPr/>
          <p:nvPr/>
        </p:nvGrpSpPr>
        <p:grpSpPr>
          <a:xfrm>
            <a:off x="1724626" y="3434672"/>
            <a:ext cx="1238489" cy="1383408"/>
            <a:chOff x="1736203" y="983848"/>
            <a:chExt cx="1238489" cy="13834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760B83-CE3D-7345-8C8F-B9E3D9581309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361B96-7567-124D-8B9F-5EF9CFBFBED2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FFD12D-A5A2-AB4B-9A43-81AD4F7E6241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B94BEF-8611-2C41-AFFF-C892AA80B4EC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B9E6FC-3C87-B342-8E5B-FD8F08D89B21}"/>
              </a:ext>
            </a:extLst>
          </p:cNvPr>
          <p:cNvSpPr txBox="1"/>
          <p:nvPr/>
        </p:nvSpPr>
        <p:spPr>
          <a:xfrm>
            <a:off x="1847575" y="728296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4EDA3-B2B2-7247-B75B-2CF8FD027E01}"/>
              </a:ext>
            </a:extLst>
          </p:cNvPr>
          <p:cNvSpPr txBox="1"/>
          <p:nvPr/>
        </p:nvSpPr>
        <p:spPr>
          <a:xfrm>
            <a:off x="1847575" y="1189034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BD6EE-37B2-2646-B03C-3805D0655160}"/>
              </a:ext>
            </a:extLst>
          </p:cNvPr>
          <p:cNvSpPr txBox="1"/>
          <p:nvPr/>
        </p:nvSpPr>
        <p:spPr>
          <a:xfrm>
            <a:off x="1847575" y="162021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040A4-D7E5-BB43-A04B-06B8D86FADB2}"/>
              </a:ext>
            </a:extLst>
          </p:cNvPr>
          <p:cNvSpPr txBox="1"/>
          <p:nvPr/>
        </p:nvSpPr>
        <p:spPr>
          <a:xfrm>
            <a:off x="1847575" y="2075785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50CB8-8CCB-E548-B412-4BFA06AD17B7}"/>
              </a:ext>
            </a:extLst>
          </p:cNvPr>
          <p:cNvSpPr txBox="1"/>
          <p:nvPr/>
        </p:nvSpPr>
        <p:spPr>
          <a:xfrm>
            <a:off x="1847575" y="3091464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385F3-F7CE-9840-B770-EE42B5442C03}"/>
              </a:ext>
            </a:extLst>
          </p:cNvPr>
          <p:cNvSpPr txBox="1"/>
          <p:nvPr/>
        </p:nvSpPr>
        <p:spPr>
          <a:xfrm>
            <a:off x="1847575" y="3552202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8E2195-765A-AA44-9BDF-04B8C6004FAA}"/>
              </a:ext>
            </a:extLst>
          </p:cNvPr>
          <p:cNvSpPr txBox="1"/>
          <p:nvPr/>
        </p:nvSpPr>
        <p:spPr>
          <a:xfrm>
            <a:off x="1847575" y="3989790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8C172-B676-AA47-B160-D64175D7C011}"/>
              </a:ext>
            </a:extLst>
          </p:cNvPr>
          <p:cNvSpPr txBox="1"/>
          <p:nvPr/>
        </p:nvSpPr>
        <p:spPr>
          <a:xfrm>
            <a:off x="1847575" y="443895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[3]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CBDE93-476B-C041-92AE-6BEC1B66573F}"/>
              </a:ext>
            </a:extLst>
          </p:cNvPr>
          <p:cNvGrpSpPr/>
          <p:nvPr/>
        </p:nvGrpSpPr>
        <p:grpSpPr>
          <a:xfrm>
            <a:off x="4271058" y="1097628"/>
            <a:ext cx="1238489" cy="1383408"/>
            <a:chOff x="1736203" y="983848"/>
            <a:chExt cx="1238489" cy="138340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C10FF-6443-5242-98EB-19E05A4E554E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7ECFA0-A020-4F42-ADD5-9F5477C9A2E6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3F8B9-F30D-F84F-A818-F6791833379D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B8A6E7-F55B-9A43-B7BC-4E15F453A91A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51E53E-8F79-1E46-951C-3ECFBB05BC85}"/>
              </a:ext>
            </a:extLst>
          </p:cNvPr>
          <p:cNvSpPr txBox="1"/>
          <p:nvPr/>
        </p:nvSpPr>
        <p:spPr>
          <a:xfrm>
            <a:off x="4312980" y="752489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70B1A4-BF13-7146-A754-20434D693BB7}"/>
              </a:ext>
            </a:extLst>
          </p:cNvPr>
          <p:cNvSpPr txBox="1"/>
          <p:nvPr/>
        </p:nvSpPr>
        <p:spPr>
          <a:xfrm>
            <a:off x="4312980" y="1213227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2DC51-0E4B-0E4C-84C9-E44B6DFE8C54}"/>
              </a:ext>
            </a:extLst>
          </p:cNvPr>
          <p:cNvSpPr txBox="1"/>
          <p:nvPr/>
        </p:nvSpPr>
        <p:spPr>
          <a:xfrm>
            <a:off x="4312980" y="1650815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B0B775-C5EE-ED4C-8DFA-74CE41ADC270}"/>
              </a:ext>
            </a:extLst>
          </p:cNvPr>
          <p:cNvSpPr txBox="1"/>
          <p:nvPr/>
        </p:nvSpPr>
        <p:spPr>
          <a:xfrm>
            <a:off x="4312980" y="209997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[3]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0F625F-8CD8-3849-BEB9-47AD84139E5C}"/>
              </a:ext>
            </a:extLst>
          </p:cNvPr>
          <p:cNvGrpSpPr/>
          <p:nvPr/>
        </p:nvGrpSpPr>
        <p:grpSpPr>
          <a:xfrm>
            <a:off x="4271058" y="3434672"/>
            <a:ext cx="1238489" cy="1383408"/>
            <a:chOff x="1736203" y="983848"/>
            <a:chExt cx="1238489" cy="13834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211A79-6F6C-F141-904D-5700AC2B3D37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9E2683-7388-EF4A-BAA3-D92E1248BD7E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2FB1E9-4656-A243-AAA2-68A217003E53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CF261F6-D44B-7844-B13E-4E629A014DE6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B7D3B8F-870F-E249-B34E-F3AEEC2C076A}"/>
              </a:ext>
            </a:extLst>
          </p:cNvPr>
          <p:cNvSpPr txBox="1"/>
          <p:nvPr/>
        </p:nvSpPr>
        <p:spPr>
          <a:xfrm>
            <a:off x="4312980" y="3100710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E40BF3-9005-3845-B1AB-6137E9AB4749}"/>
              </a:ext>
            </a:extLst>
          </p:cNvPr>
          <p:cNvSpPr txBox="1"/>
          <p:nvPr/>
        </p:nvSpPr>
        <p:spPr>
          <a:xfrm>
            <a:off x="4312980" y="356144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8B84A-6346-C44B-9B5C-9D4976AD5350}"/>
              </a:ext>
            </a:extLst>
          </p:cNvPr>
          <p:cNvSpPr txBox="1"/>
          <p:nvPr/>
        </p:nvSpPr>
        <p:spPr>
          <a:xfrm>
            <a:off x="4312980" y="3999036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68BFB-83A1-254B-B803-ECAED50E1644}"/>
              </a:ext>
            </a:extLst>
          </p:cNvPr>
          <p:cNvSpPr txBox="1"/>
          <p:nvPr/>
        </p:nvSpPr>
        <p:spPr>
          <a:xfrm>
            <a:off x="4312980" y="4448199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4C35E-4093-A24A-8B3F-1B80289870E3}"/>
              </a:ext>
            </a:extLst>
          </p:cNvPr>
          <p:cNvSpPr txBox="1"/>
          <p:nvPr/>
        </p:nvSpPr>
        <p:spPr>
          <a:xfrm>
            <a:off x="1129552" y="8438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BFE7C3-4850-0249-8494-9DB598294A32}"/>
              </a:ext>
            </a:extLst>
          </p:cNvPr>
          <p:cNvSpPr txBox="1"/>
          <p:nvPr/>
        </p:nvSpPr>
        <p:spPr>
          <a:xfrm>
            <a:off x="1129552" y="13598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CEE03-F794-3441-8FB3-BAA993529787}"/>
              </a:ext>
            </a:extLst>
          </p:cNvPr>
          <p:cNvSpPr txBox="1"/>
          <p:nvPr/>
        </p:nvSpPr>
        <p:spPr>
          <a:xfrm>
            <a:off x="1129552" y="224386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[6]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D4A46F-AE70-1943-8DAA-E8FF0FCF7427}"/>
              </a:ext>
            </a:extLst>
          </p:cNvPr>
          <p:cNvSpPr txBox="1"/>
          <p:nvPr/>
        </p:nvSpPr>
        <p:spPr>
          <a:xfrm>
            <a:off x="1129552" y="32306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1DFC69-CFD2-D241-A72C-2734A8723108}"/>
              </a:ext>
            </a:extLst>
          </p:cNvPr>
          <p:cNvSpPr txBox="1"/>
          <p:nvPr/>
        </p:nvSpPr>
        <p:spPr>
          <a:xfrm>
            <a:off x="1129552" y="370754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C4554F-646B-6440-9188-1742724D0F11}"/>
              </a:ext>
            </a:extLst>
          </p:cNvPr>
          <p:cNvSpPr txBox="1"/>
          <p:nvPr/>
        </p:nvSpPr>
        <p:spPr>
          <a:xfrm>
            <a:off x="1129552" y="415888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113720-C6A8-344D-8259-8ACF98285495}"/>
              </a:ext>
            </a:extLst>
          </p:cNvPr>
          <p:cNvSpPr txBox="1"/>
          <p:nvPr/>
        </p:nvSpPr>
        <p:spPr>
          <a:xfrm>
            <a:off x="1129552" y="460768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F445-FC5F-DE40-B0A8-26FBAC5C5208}"/>
              </a:ext>
            </a:extLst>
          </p:cNvPr>
          <p:cNvSpPr txBox="1"/>
          <p:nvPr/>
        </p:nvSpPr>
        <p:spPr>
          <a:xfrm>
            <a:off x="1129552" y="18209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[4]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6AE17D-48F0-B545-ABEB-C395795AFFE0}"/>
              </a:ext>
            </a:extLst>
          </p:cNvPr>
          <p:cNvCxnSpPr/>
          <p:nvPr/>
        </p:nvCxnSpPr>
        <p:spPr>
          <a:xfrm>
            <a:off x="5497973" y="4828961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4B6378-061C-154F-A684-6985B4D6B613}"/>
              </a:ext>
            </a:extLst>
          </p:cNvPr>
          <p:cNvCxnSpPr/>
          <p:nvPr/>
        </p:nvCxnSpPr>
        <p:spPr>
          <a:xfrm>
            <a:off x="5497973" y="4354819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03B089-7AD8-3E43-9189-FE74B3B07D92}"/>
              </a:ext>
            </a:extLst>
          </p:cNvPr>
          <p:cNvCxnSpPr/>
          <p:nvPr/>
        </p:nvCxnSpPr>
        <p:spPr>
          <a:xfrm>
            <a:off x="5497973" y="3880677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B2026E-321F-0E44-B20E-ED5640C85227}"/>
              </a:ext>
            </a:extLst>
          </p:cNvPr>
          <p:cNvCxnSpPr/>
          <p:nvPr/>
        </p:nvCxnSpPr>
        <p:spPr>
          <a:xfrm>
            <a:off x="5497973" y="3429395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2978C6-0440-C548-9452-D647B3A355E9}"/>
                  </a:ext>
                </a:extLst>
              </p:cNvPr>
              <p:cNvSpPr txBox="1"/>
              <p:nvPr/>
            </p:nvSpPr>
            <p:spPr>
              <a:xfrm>
                <a:off x="5797897" y="3065789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2978C6-0440-C548-9452-D647B3A3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97" y="3065789"/>
                <a:ext cx="394275" cy="284309"/>
              </a:xfrm>
              <a:prstGeom prst="rect">
                <a:avLst/>
              </a:prstGeom>
              <a:blipFill>
                <a:blip r:embed="rId2"/>
                <a:stretch>
                  <a:fillRect l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05A8A5-9DCD-7340-ADAB-0F0AB9936C36}"/>
                  </a:ext>
                </a:extLst>
              </p:cNvPr>
              <p:cNvSpPr txBox="1"/>
              <p:nvPr/>
            </p:nvSpPr>
            <p:spPr>
              <a:xfrm>
                <a:off x="5811558" y="3553734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05A8A5-9DCD-7340-ADAB-0F0AB993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58" y="3553734"/>
                <a:ext cx="394275" cy="284309"/>
              </a:xfrm>
              <a:prstGeom prst="rect">
                <a:avLst/>
              </a:prstGeom>
              <a:blipFill>
                <a:blip r:embed="rId3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DB43C6-3562-0243-80FC-34D98D89367E}"/>
                  </a:ext>
                </a:extLst>
              </p:cNvPr>
              <p:cNvSpPr txBox="1"/>
              <p:nvPr/>
            </p:nvSpPr>
            <p:spPr>
              <a:xfrm>
                <a:off x="5825219" y="4007389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DB43C6-3562-0243-80FC-34D98D8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19" y="4007389"/>
                <a:ext cx="394275" cy="284309"/>
              </a:xfrm>
              <a:prstGeom prst="rect">
                <a:avLst/>
              </a:prstGeom>
              <a:blipFill>
                <a:blip r:embed="rId4"/>
                <a:stretch>
                  <a:fillRect l="-12500" r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E6DC4B-DBA1-8241-9F50-720A721E047C}"/>
                  </a:ext>
                </a:extLst>
              </p:cNvPr>
              <p:cNvSpPr txBox="1"/>
              <p:nvPr/>
            </p:nvSpPr>
            <p:spPr>
              <a:xfrm>
                <a:off x="5838880" y="4483904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E6DC4B-DBA1-8241-9F50-720A721E0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80" y="4483904"/>
                <a:ext cx="394275" cy="284309"/>
              </a:xfrm>
              <a:prstGeom prst="rect">
                <a:avLst/>
              </a:prstGeom>
              <a:blipFill>
                <a:blip r:embed="rId5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F72DF-C655-9848-8F52-D19C13BD56F3}"/>
              </a:ext>
            </a:extLst>
          </p:cNvPr>
          <p:cNvCxnSpPr/>
          <p:nvPr/>
        </p:nvCxnSpPr>
        <p:spPr>
          <a:xfrm>
            <a:off x="5509547" y="2481036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83B548-6ECA-C24D-884C-5F22998E466E}"/>
              </a:ext>
            </a:extLst>
          </p:cNvPr>
          <p:cNvCxnSpPr/>
          <p:nvPr/>
        </p:nvCxnSpPr>
        <p:spPr>
          <a:xfrm>
            <a:off x="5501831" y="2019900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D1BDB4-DEA4-F841-8734-F035800A120F}"/>
              </a:ext>
            </a:extLst>
          </p:cNvPr>
          <p:cNvCxnSpPr/>
          <p:nvPr/>
        </p:nvCxnSpPr>
        <p:spPr>
          <a:xfrm>
            <a:off x="5494115" y="1558764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C6FE0A-035A-B542-9D24-A21927338A16}"/>
              </a:ext>
            </a:extLst>
          </p:cNvPr>
          <p:cNvCxnSpPr/>
          <p:nvPr/>
        </p:nvCxnSpPr>
        <p:spPr>
          <a:xfrm>
            <a:off x="5486399" y="1097628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11B68C-EEB2-124F-ADCA-D898B208BF17}"/>
              </a:ext>
            </a:extLst>
          </p:cNvPr>
          <p:cNvCxnSpPr/>
          <p:nvPr/>
        </p:nvCxnSpPr>
        <p:spPr>
          <a:xfrm>
            <a:off x="6880716" y="3430110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7FAF1F-4D95-7541-B159-98199C33CAFD}"/>
              </a:ext>
            </a:extLst>
          </p:cNvPr>
          <p:cNvCxnSpPr/>
          <p:nvPr/>
        </p:nvCxnSpPr>
        <p:spPr>
          <a:xfrm>
            <a:off x="6888431" y="3880783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BAA8EE-B834-504A-9EB1-33216FFC476F}"/>
              </a:ext>
            </a:extLst>
          </p:cNvPr>
          <p:cNvCxnSpPr/>
          <p:nvPr/>
        </p:nvCxnSpPr>
        <p:spPr>
          <a:xfrm>
            <a:off x="6884716" y="4354316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17C3ED-988D-824E-BB89-13CB8AA90446}"/>
              </a:ext>
            </a:extLst>
          </p:cNvPr>
          <p:cNvCxnSpPr/>
          <p:nvPr/>
        </p:nvCxnSpPr>
        <p:spPr>
          <a:xfrm>
            <a:off x="6881001" y="4827849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122F68-5B82-B049-8C48-6EEBD85EF992}"/>
              </a:ext>
            </a:extLst>
          </p:cNvPr>
          <p:cNvSpPr txBox="1"/>
          <p:nvPr/>
        </p:nvSpPr>
        <p:spPr>
          <a:xfrm>
            <a:off x="8390895" y="8887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8FADA9-CBCD-CF41-821F-F74E9363FBD6}"/>
              </a:ext>
            </a:extLst>
          </p:cNvPr>
          <p:cNvSpPr txBox="1"/>
          <p:nvPr/>
        </p:nvSpPr>
        <p:spPr>
          <a:xfrm>
            <a:off x="8390895" y="134729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362014-C107-D146-B8AD-6504F2C50CA5}"/>
              </a:ext>
            </a:extLst>
          </p:cNvPr>
          <p:cNvSpPr txBox="1"/>
          <p:nvPr/>
        </p:nvSpPr>
        <p:spPr>
          <a:xfrm>
            <a:off x="8390895" y="18058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C71794-F193-3D45-AF0B-B00D1D99DD05}"/>
              </a:ext>
            </a:extLst>
          </p:cNvPr>
          <p:cNvSpPr txBox="1"/>
          <p:nvPr/>
        </p:nvSpPr>
        <p:spPr>
          <a:xfrm>
            <a:off x="8390895" y="226435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9C612-DDF9-3044-BEE7-0861DA329C4B}"/>
              </a:ext>
            </a:extLst>
          </p:cNvPr>
          <p:cNvSpPr txBox="1"/>
          <p:nvPr/>
        </p:nvSpPr>
        <p:spPr>
          <a:xfrm>
            <a:off x="8390895" y="32072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A737A1-6B92-324E-A00A-D0280A432473}"/>
              </a:ext>
            </a:extLst>
          </p:cNvPr>
          <p:cNvSpPr txBox="1"/>
          <p:nvPr/>
        </p:nvSpPr>
        <p:spPr>
          <a:xfrm>
            <a:off x="8390895" y="36719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[5]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5125F-C091-154C-8779-27EB0250E549}"/>
              </a:ext>
            </a:extLst>
          </p:cNvPr>
          <p:cNvSpPr txBox="1"/>
          <p:nvPr/>
        </p:nvSpPr>
        <p:spPr>
          <a:xfrm>
            <a:off x="8390895" y="413664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[6]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BA6B9B-4589-624C-A986-1BE6134F5D18}"/>
              </a:ext>
            </a:extLst>
          </p:cNvPr>
          <p:cNvSpPr txBox="1"/>
          <p:nvPr/>
        </p:nvSpPr>
        <p:spPr>
          <a:xfrm>
            <a:off x="8390895" y="46013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[7]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AEBA0E-E69C-1940-A9F4-EC6EB172B645}"/>
              </a:ext>
            </a:extLst>
          </p:cNvPr>
          <p:cNvCxnSpPr/>
          <p:nvPr/>
        </p:nvCxnSpPr>
        <p:spPr>
          <a:xfrm>
            <a:off x="5500717" y="3426786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3F301-45E8-324C-B9A6-64FC0F9FA759}"/>
              </a:ext>
            </a:extLst>
          </p:cNvPr>
          <p:cNvCxnSpPr/>
          <p:nvPr/>
        </p:nvCxnSpPr>
        <p:spPr>
          <a:xfrm>
            <a:off x="5531713" y="3882273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16D66B-85AD-BD48-9F2D-4792C78086C1}"/>
              </a:ext>
            </a:extLst>
          </p:cNvPr>
          <p:cNvCxnSpPr/>
          <p:nvPr/>
        </p:nvCxnSpPr>
        <p:spPr>
          <a:xfrm>
            <a:off x="5562709" y="4349190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A93C6E-3DE0-FA45-9379-7F37174E7E3A}"/>
              </a:ext>
            </a:extLst>
          </p:cNvPr>
          <p:cNvCxnSpPr/>
          <p:nvPr/>
        </p:nvCxnSpPr>
        <p:spPr>
          <a:xfrm>
            <a:off x="5593705" y="4827537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384AE0-3E74-C847-A3B8-16D140863BAB}"/>
              </a:ext>
            </a:extLst>
          </p:cNvPr>
          <p:cNvCxnSpPr/>
          <p:nvPr/>
        </p:nvCxnSpPr>
        <p:spPr>
          <a:xfrm>
            <a:off x="7040736" y="1097628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2C3AD3-4F56-A04E-8E5E-7A2ED61150ED}"/>
              </a:ext>
            </a:extLst>
          </p:cNvPr>
          <p:cNvCxnSpPr/>
          <p:nvPr/>
        </p:nvCxnSpPr>
        <p:spPr>
          <a:xfrm>
            <a:off x="7040736" y="1558366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BA9922-D198-D64F-8250-A2108B88390B}"/>
              </a:ext>
            </a:extLst>
          </p:cNvPr>
          <p:cNvCxnSpPr/>
          <p:nvPr/>
        </p:nvCxnSpPr>
        <p:spPr>
          <a:xfrm>
            <a:off x="7040736" y="2019104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E31E88-1355-084D-9E40-AF10B7C02791}"/>
              </a:ext>
            </a:extLst>
          </p:cNvPr>
          <p:cNvCxnSpPr/>
          <p:nvPr/>
        </p:nvCxnSpPr>
        <p:spPr>
          <a:xfrm>
            <a:off x="7040736" y="2479842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744A82-42D7-5F4F-BFCB-8FC2BE2EE767}"/>
              </a:ext>
            </a:extLst>
          </p:cNvPr>
          <p:cNvCxnSpPr/>
          <p:nvPr/>
        </p:nvCxnSpPr>
        <p:spPr>
          <a:xfrm>
            <a:off x="7078836" y="3426786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2E1B69-60AB-6543-B64E-CD28AF6B63D3}"/>
              </a:ext>
            </a:extLst>
          </p:cNvPr>
          <p:cNvCxnSpPr/>
          <p:nvPr/>
        </p:nvCxnSpPr>
        <p:spPr>
          <a:xfrm>
            <a:off x="7078836" y="3880677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C81129-83AE-8E42-9E42-3E388E500DEF}"/>
              </a:ext>
            </a:extLst>
          </p:cNvPr>
          <p:cNvCxnSpPr/>
          <p:nvPr/>
        </p:nvCxnSpPr>
        <p:spPr>
          <a:xfrm>
            <a:off x="7078836" y="4357428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23C6F5-0BEB-9E41-8B98-4A783F90D5E6}"/>
              </a:ext>
            </a:extLst>
          </p:cNvPr>
          <p:cNvCxnSpPr/>
          <p:nvPr/>
        </p:nvCxnSpPr>
        <p:spPr>
          <a:xfrm>
            <a:off x="7078836" y="4822749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F458096-DFE1-444D-8F11-F7CC3C734BC5}"/>
              </a:ext>
            </a:extLst>
          </p:cNvPr>
          <p:cNvSpPr txBox="1"/>
          <p:nvPr/>
        </p:nvSpPr>
        <p:spPr>
          <a:xfrm>
            <a:off x="7785841" y="31283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1CD2E9-F410-9842-B65A-8B053D2795AD}"/>
              </a:ext>
            </a:extLst>
          </p:cNvPr>
          <p:cNvSpPr txBox="1"/>
          <p:nvPr/>
        </p:nvSpPr>
        <p:spPr>
          <a:xfrm>
            <a:off x="7659526" y="3544360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5EDE5B-6208-7447-8252-A6D48B728F89}"/>
              </a:ext>
            </a:extLst>
          </p:cNvPr>
          <p:cNvSpPr txBox="1"/>
          <p:nvPr/>
        </p:nvSpPr>
        <p:spPr>
          <a:xfrm>
            <a:off x="7646417" y="40070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9E8123-4A68-2544-862D-B802BB3FBB08}"/>
              </a:ext>
            </a:extLst>
          </p:cNvPr>
          <p:cNvSpPr txBox="1"/>
          <p:nvPr/>
        </p:nvSpPr>
        <p:spPr>
          <a:xfrm>
            <a:off x="7519197" y="449394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DC6A01-4671-C64F-B116-C1BFB68E6B4A}"/>
              </a:ext>
            </a:extLst>
          </p:cNvPr>
          <p:cNvCxnSpPr/>
          <p:nvPr/>
        </p:nvCxnSpPr>
        <p:spPr>
          <a:xfrm>
            <a:off x="5476056" y="1085827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D00927-2916-4E49-8447-5839B165068A}"/>
              </a:ext>
            </a:extLst>
          </p:cNvPr>
          <p:cNvCxnSpPr/>
          <p:nvPr/>
        </p:nvCxnSpPr>
        <p:spPr>
          <a:xfrm>
            <a:off x="5486820" y="1570173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5D30B0-61AA-EC40-8AB1-1517D9446194}"/>
              </a:ext>
            </a:extLst>
          </p:cNvPr>
          <p:cNvCxnSpPr/>
          <p:nvPr/>
        </p:nvCxnSpPr>
        <p:spPr>
          <a:xfrm>
            <a:off x="5498671" y="2019858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AE1351-1121-1A4A-89FC-FB34F83808D5}"/>
              </a:ext>
            </a:extLst>
          </p:cNvPr>
          <p:cNvCxnSpPr/>
          <p:nvPr/>
        </p:nvCxnSpPr>
        <p:spPr>
          <a:xfrm>
            <a:off x="5487662" y="2480973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74029-FD2D-044F-84E0-7EE4A1AD54B0}"/>
              </a:ext>
            </a:extLst>
          </p:cNvPr>
          <p:cNvCxnSpPr>
            <a:cxnSpLocks/>
          </p:cNvCxnSpPr>
          <p:nvPr/>
        </p:nvCxnSpPr>
        <p:spPr>
          <a:xfrm flipV="1">
            <a:off x="6888431" y="1109058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439493-A349-A748-B353-8258A74628B2}"/>
              </a:ext>
            </a:extLst>
          </p:cNvPr>
          <p:cNvCxnSpPr>
            <a:cxnSpLocks/>
          </p:cNvCxnSpPr>
          <p:nvPr/>
        </p:nvCxnSpPr>
        <p:spPr>
          <a:xfrm flipV="1">
            <a:off x="6903141" y="1581689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E248A-C261-0241-B92C-7273A7EFD837}"/>
              </a:ext>
            </a:extLst>
          </p:cNvPr>
          <p:cNvCxnSpPr>
            <a:cxnSpLocks/>
          </p:cNvCxnSpPr>
          <p:nvPr/>
        </p:nvCxnSpPr>
        <p:spPr>
          <a:xfrm flipV="1">
            <a:off x="6930267" y="2032417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71F7DD-127F-0E42-8318-138A5ABAA5FE}"/>
              </a:ext>
            </a:extLst>
          </p:cNvPr>
          <p:cNvCxnSpPr>
            <a:cxnSpLocks/>
          </p:cNvCxnSpPr>
          <p:nvPr/>
        </p:nvCxnSpPr>
        <p:spPr>
          <a:xfrm flipV="1">
            <a:off x="6945806" y="2483145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A0E039-2D63-2348-A97B-D707975C04B5}"/>
              </a:ext>
            </a:extLst>
          </p:cNvPr>
          <p:cNvCxnSpPr/>
          <p:nvPr/>
        </p:nvCxnSpPr>
        <p:spPr>
          <a:xfrm>
            <a:off x="6369863" y="1825007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1E6271-2FCC-9C4E-BC4C-04E743D42E4C}"/>
              </a:ext>
            </a:extLst>
          </p:cNvPr>
          <p:cNvCxnSpPr/>
          <p:nvPr/>
        </p:nvCxnSpPr>
        <p:spPr>
          <a:xfrm>
            <a:off x="6237390" y="2190259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4B65238-1616-134C-B16E-F422E91BE522}"/>
              </a:ext>
            </a:extLst>
          </p:cNvPr>
          <p:cNvCxnSpPr/>
          <p:nvPr/>
        </p:nvCxnSpPr>
        <p:spPr>
          <a:xfrm>
            <a:off x="6104344" y="2520824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A89379-68EA-3E4F-A53B-85FF643B9CA7}"/>
              </a:ext>
            </a:extLst>
          </p:cNvPr>
          <p:cNvCxnSpPr/>
          <p:nvPr/>
        </p:nvCxnSpPr>
        <p:spPr>
          <a:xfrm>
            <a:off x="5948438" y="2862819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FCFDFE-7E82-954D-85BE-91DDFD87C06C}"/>
              </a:ext>
            </a:extLst>
          </p:cNvPr>
          <p:cNvCxnSpPr>
            <a:cxnSpLocks/>
          </p:cNvCxnSpPr>
          <p:nvPr/>
        </p:nvCxnSpPr>
        <p:spPr>
          <a:xfrm flipV="1">
            <a:off x="7589042" y="1765139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4D361EC-3985-D44B-8885-B690834F7AA5}"/>
              </a:ext>
            </a:extLst>
          </p:cNvPr>
          <p:cNvCxnSpPr>
            <a:cxnSpLocks/>
          </p:cNvCxnSpPr>
          <p:nvPr/>
        </p:nvCxnSpPr>
        <p:spPr>
          <a:xfrm flipV="1">
            <a:off x="7684906" y="2111469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93CF64D-293D-D443-99A6-A1564140C386}"/>
              </a:ext>
            </a:extLst>
          </p:cNvPr>
          <p:cNvCxnSpPr>
            <a:cxnSpLocks/>
          </p:cNvCxnSpPr>
          <p:nvPr/>
        </p:nvCxnSpPr>
        <p:spPr>
          <a:xfrm flipV="1">
            <a:off x="7708928" y="2560988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AC698D5-A8F3-8346-82BC-AD4ECA5E2892}"/>
              </a:ext>
            </a:extLst>
          </p:cNvPr>
          <p:cNvCxnSpPr>
            <a:cxnSpLocks/>
          </p:cNvCxnSpPr>
          <p:nvPr/>
        </p:nvCxnSpPr>
        <p:spPr>
          <a:xfrm flipV="1">
            <a:off x="7882974" y="2759115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C8E666E-39E6-D04E-9B44-229753FCC7C4}"/>
              </a:ext>
            </a:extLst>
          </p:cNvPr>
          <p:cNvSpPr txBox="1"/>
          <p:nvPr/>
        </p:nvSpPr>
        <p:spPr>
          <a:xfrm>
            <a:off x="6565353" y="5137191"/>
            <a:ext cx="188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Recomposition</a:t>
            </a:r>
            <a:r>
              <a:rPr lang="en-US" dirty="0"/>
              <a:t> of </a:t>
            </a:r>
          </a:p>
          <a:p>
            <a:pPr algn="ctr"/>
            <a:r>
              <a:rPr lang="en-US" dirty="0"/>
              <a:t>4-point DFTs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640B7D-79B3-6E4F-9AAE-57067F214BAB}"/>
              </a:ext>
            </a:extLst>
          </p:cNvPr>
          <p:cNvSpPr txBox="1"/>
          <p:nvPr/>
        </p:nvSpPr>
        <p:spPr>
          <a:xfrm>
            <a:off x="1027689" y="261481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8-point DFT as a signal flow graph</a:t>
            </a:r>
          </a:p>
        </p:txBody>
      </p:sp>
    </p:spTree>
    <p:extLst>
      <p:ext uri="{BB962C8B-B14F-4D97-AF65-F5344CB8AC3E}">
        <p14:creationId xmlns:p14="http://schemas.microsoft.com/office/powerpoint/2010/main" val="36186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F70220-3840-594C-BEF5-2276FDDEA9C1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B61F46-BA92-224E-8288-B4A2A6C2455F}"/>
              </a:ext>
            </a:extLst>
          </p:cNvPr>
          <p:cNvCxnSpPr>
            <a:cxnSpLocks/>
          </p:cNvCxnSpPr>
          <p:nvPr/>
        </p:nvCxnSpPr>
        <p:spPr>
          <a:xfrm>
            <a:off x="3250568" y="3024369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C911D2-D9D2-EA49-9B66-C86E4C0560FB}"/>
              </a:ext>
            </a:extLst>
          </p:cNvPr>
          <p:cNvCxnSpPr>
            <a:cxnSpLocks/>
          </p:cNvCxnSpPr>
          <p:nvPr/>
        </p:nvCxnSpPr>
        <p:spPr>
          <a:xfrm>
            <a:off x="3195698" y="1704372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7495799-69C9-E248-8385-E2FF94FD0931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257CA-45B2-3942-B6CE-D66CF5A34DAC}"/>
              </a:ext>
            </a:extLst>
          </p:cNvPr>
          <p:cNvSpPr/>
          <p:nvPr/>
        </p:nvSpPr>
        <p:spPr>
          <a:xfrm>
            <a:off x="6107848" y="294334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B6A9F-151D-5B47-8950-EF2DB902DFE5}"/>
              </a:ext>
            </a:extLst>
          </p:cNvPr>
          <p:cNvCxnSpPr>
            <a:endCxn id="5" idx="3"/>
          </p:cNvCxnSpPr>
          <p:nvPr/>
        </p:nvCxnSpPr>
        <p:spPr>
          <a:xfrm flipV="1">
            <a:off x="3250568" y="1760216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09D3B36-853D-F245-8280-4E1B5959E471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CD851B-47A8-F041-A984-6E73E75CA1F3}"/>
              </a:ext>
            </a:extLst>
          </p:cNvPr>
          <p:cNvSpPr/>
          <p:nvPr/>
        </p:nvSpPr>
        <p:spPr>
          <a:xfrm>
            <a:off x="3158838" y="2931770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A2733-C800-654D-BF47-A505FD03751E}"/>
              </a:ext>
            </a:extLst>
          </p:cNvPr>
          <p:cNvSpPr txBox="1"/>
          <p:nvPr/>
        </p:nvSpPr>
        <p:spPr>
          <a:xfrm>
            <a:off x="4441574" y="135529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AF68B-BCAE-F248-9A3C-9149D8EABEEF}"/>
              </a:ext>
            </a:extLst>
          </p:cNvPr>
          <p:cNvSpPr txBox="1"/>
          <p:nvPr/>
        </p:nvSpPr>
        <p:spPr>
          <a:xfrm>
            <a:off x="4233695" y="185585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47594-0152-884A-A2B7-5ECC76BDE860}"/>
              </a:ext>
            </a:extLst>
          </p:cNvPr>
          <p:cNvSpPr txBox="1"/>
          <p:nvPr/>
        </p:nvSpPr>
        <p:spPr>
          <a:xfrm>
            <a:off x="3991091" y="228695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DAFD1-102F-F842-95B6-B95921F63905}"/>
              </a:ext>
            </a:extLst>
          </p:cNvPr>
          <p:cNvSpPr txBox="1"/>
          <p:nvPr/>
        </p:nvSpPr>
        <p:spPr>
          <a:xfrm>
            <a:off x="2471351" y="1516282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EA49E-8EC3-514F-AE66-FF329439D4DC}"/>
              </a:ext>
            </a:extLst>
          </p:cNvPr>
          <p:cNvSpPr txBox="1"/>
          <p:nvPr/>
        </p:nvSpPr>
        <p:spPr>
          <a:xfrm>
            <a:off x="3764648" y="3833631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Butterfly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F1A91-A268-234C-876A-7849D6B2751A}"/>
                  </a:ext>
                </a:extLst>
              </p:cNvPr>
              <p:cNvSpPr txBox="1"/>
              <p:nvPr/>
            </p:nvSpPr>
            <p:spPr>
              <a:xfrm>
                <a:off x="6235171" y="2690149"/>
                <a:ext cx="1188723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F1A91-A268-234C-876A-7849D6B2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71" y="2690149"/>
                <a:ext cx="1188723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E72B4E2-04A0-3840-A970-8C72676144E6}"/>
              </a:ext>
            </a:extLst>
          </p:cNvPr>
          <p:cNvSpPr txBox="1"/>
          <p:nvPr/>
        </p:nvSpPr>
        <p:spPr>
          <a:xfrm>
            <a:off x="2586680" y="2817861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CFE2D-E3BB-0048-B599-19911F0B6CD6}"/>
              </a:ext>
            </a:extLst>
          </p:cNvPr>
          <p:cNvSpPr txBox="1"/>
          <p:nvPr/>
        </p:nvSpPr>
        <p:spPr>
          <a:xfrm>
            <a:off x="6212019" y="1507759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130F4F-D02B-7B4D-BF63-67D08431A5FF}"/>
                  </a:ext>
                </a:extLst>
              </p:cNvPr>
              <p:cNvSpPr txBox="1"/>
              <p:nvPr/>
            </p:nvSpPr>
            <p:spPr>
              <a:xfrm>
                <a:off x="5414063" y="2063576"/>
                <a:ext cx="404021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130F4F-D02B-7B4D-BF63-67D08431A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3" y="2063576"/>
                <a:ext cx="404021" cy="288092"/>
              </a:xfrm>
              <a:prstGeom prst="rect">
                <a:avLst/>
              </a:prstGeom>
              <a:blipFill>
                <a:blip r:embed="rId3"/>
                <a:stretch>
                  <a:fillRect l="-9091" r="-30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435754-7A8C-D24E-A5A7-14FC57AC2C69}"/>
                  </a:ext>
                </a:extLst>
              </p:cNvPr>
              <p:cNvSpPr txBox="1"/>
              <p:nvPr/>
            </p:nvSpPr>
            <p:spPr>
              <a:xfrm>
                <a:off x="4510681" y="3145628"/>
                <a:ext cx="577146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435754-7A8C-D24E-A5A7-14FC57AC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81" y="3145628"/>
                <a:ext cx="577146" cy="288092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7F91D7-16DA-585F-D8ED-8918045693CA}"/>
              </a:ext>
            </a:extLst>
          </p:cNvPr>
          <p:cNvGrpSpPr/>
          <p:nvPr/>
        </p:nvGrpSpPr>
        <p:grpSpPr>
          <a:xfrm>
            <a:off x="1316290" y="457120"/>
            <a:ext cx="6549012" cy="4124270"/>
            <a:chOff x="1316290" y="457120"/>
            <a:chExt cx="6549012" cy="41242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6E3B13-8362-6842-9905-8787844937AB}"/>
                </a:ext>
              </a:extLst>
            </p:cNvPr>
            <p:cNvGrpSpPr/>
            <p:nvPr/>
          </p:nvGrpSpPr>
          <p:grpSpPr>
            <a:xfrm>
              <a:off x="1898073" y="558923"/>
              <a:ext cx="5361708" cy="369332"/>
              <a:chOff x="1898073" y="558923"/>
              <a:chExt cx="5361708" cy="36933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F2F72DB-FA94-884E-9238-3DEDB4759488}"/>
                  </a:ext>
                </a:extLst>
              </p:cNvPr>
              <p:cNvCxnSpPr/>
              <p:nvPr/>
            </p:nvCxnSpPr>
            <p:spPr>
              <a:xfrm>
                <a:off x="1898073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BB35936-7EFD-4C45-9545-6070B7C37D49}"/>
                  </a:ext>
                </a:extLst>
              </p:cNvPr>
              <p:cNvCxnSpPr/>
              <p:nvPr/>
            </p:nvCxnSpPr>
            <p:spPr>
              <a:xfrm>
                <a:off x="3685309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EE382AA-E67C-CA41-AC78-76F944D8E147}"/>
                  </a:ext>
                </a:extLst>
              </p:cNvPr>
              <p:cNvCxnSpPr/>
              <p:nvPr/>
            </p:nvCxnSpPr>
            <p:spPr>
              <a:xfrm>
                <a:off x="5472545" y="928255"/>
                <a:ext cx="1787236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C891480-B44D-034D-9A9C-9E16EADC756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2684" y="558923"/>
                    <a:ext cx="1352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C891480-B44D-034D-9A9C-9E16EADC7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684" y="558923"/>
                    <a:ext cx="13524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957631-DE1C-D84A-B285-F4E3B10D34CC}"/>
                  </a:ext>
                </a:extLst>
              </p:cNvPr>
              <p:cNvCxnSpPr/>
              <p:nvPr/>
            </p:nvCxnSpPr>
            <p:spPr>
              <a:xfrm>
                <a:off x="4073234" y="928255"/>
                <a:ext cx="609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5D0C17-549F-124F-BEC9-6DF6A88D3EBF}"/>
                </a:ext>
              </a:extLst>
            </p:cNvPr>
            <p:cNvGrpSpPr/>
            <p:nvPr/>
          </p:nvGrpSpPr>
          <p:grpSpPr>
            <a:xfrm>
              <a:off x="1898073" y="1411645"/>
              <a:ext cx="5361708" cy="458719"/>
              <a:chOff x="1898073" y="469536"/>
              <a:chExt cx="5361708" cy="45871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7AE306-CE2E-1E48-9C92-CB5A1F63694A}"/>
                  </a:ext>
                </a:extLst>
              </p:cNvPr>
              <p:cNvCxnSpPr/>
              <p:nvPr/>
            </p:nvCxnSpPr>
            <p:spPr>
              <a:xfrm>
                <a:off x="1898073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1884351-0A7F-3748-8CA9-7790D837A21C}"/>
                  </a:ext>
                </a:extLst>
              </p:cNvPr>
              <p:cNvCxnSpPr/>
              <p:nvPr/>
            </p:nvCxnSpPr>
            <p:spPr>
              <a:xfrm>
                <a:off x="3685309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0F1542-4324-2F4E-99AE-52393D27291D}"/>
                  </a:ext>
                </a:extLst>
              </p:cNvPr>
              <p:cNvCxnSpPr/>
              <p:nvPr/>
            </p:nvCxnSpPr>
            <p:spPr>
              <a:xfrm>
                <a:off x="5472545" y="928255"/>
                <a:ext cx="1787236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5979FA-B303-7E4A-BE86-B7A91E1A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01" y="469536"/>
                    <a:ext cx="1855444" cy="373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[3]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5979FA-B303-7E4A-BE86-B7A91E1A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01" y="469536"/>
                    <a:ext cx="1855444" cy="373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1A8503-37DD-4644-8215-99BE472A8370}"/>
                  </a:ext>
                </a:extLst>
              </p:cNvPr>
              <p:cNvCxnSpPr/>
              <p:nvPr/>
            </p:nvCxnSpPr>
            <p:spPr>
              <a:xfrm>
                <a:off x="4073234" y="928255"/>
                <a:ext cx="609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66E2F3-2B88-FC4F-8375-35D3036635FC}"/>
                </a:ext>
              </a:extLst>
            </p:cNvPr>
            <p:cNvGrpSpPr/>
            <p:nvPr/>
          </p:nvGrpSpPr>
          <p:grpSpPr>
            <a:xfrm>
              <a:off x="1898073" y="2443141"/>
              <a:ext cx="5361708" cy="369332"/>
              <a:chOff x="1898073" y="558923"/>
              <a:chExt cx="5361708" cy="36933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DEC611-8EDA-BD4C-86DE-3D8683596423}"/>
                  </a:ext>
                </a:extLst>
              </p:cNvPr>
              <p:cNvCxnSpPr/>
              <p:nvPr/>
            </p:nvCxnSpPr>
            <p:spPr>
              <a:xfrm>
                <a:off x="1898073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A93558-78F5-8847-9055-54D3679320AB}"/>
                  </a:ext>
                </a:extLst>
              </p:cNvPr>
              <p:cNvCxnSpPr/>
              <p:nvPr/>
            </p:nvCxnSpPr>
            <p:spPr>
              <a:xfrm>
                <a:off x="3685309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050EBF1-5494-5047-A15E-D7B78DC0DD6E}"/>
                  </a:ext>
                </a:extLst>
              </p:cNvPr>
              <p:cNvCxnSpPr/>
              <p:nvPr/>
            </p:nvCxnSpPr>
            <p:spPr>
              <a:xfrm>
                <a:off x="5472545" y="928255"/>
                <a:ext cx="1787236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08E054-0B52-874C-9C74-AEF22242E8E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2684" y="558923"/>
                    <a:ext cx="1352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08E054-0B52-874C-9C74-AEF22242E8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684" y="558923"/>
                    <a:ext cx="13524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682BD80-A108-4443-97EF-4A426042E883}"/>
                  </a:ext>
                </a:extLst>
              </p:cNvPr>
              <p:cNvCxnSpPr/>
              <p:nvPr/>
            </p:nvCxnSpPr>
            <p:spPr>
              <a:xfrm>
                <a:off x="4073234" y="928255"/>
                <a:ext cx="609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EBC8AA-1D3A-894A-B811-5BFB5DB8CEDB}"/>
                </a:ext>
              </a:extLst>
            </p:cNvPr>
            <p:cNvGrpSpPr/>
            <p:nvPr/>
          </p:nvGrpSpPr>
          <p:grpSpPr>
            <a:xfrm>
              <a:off x="1898073" y="3754582"/>
              <a:ext cx="5361708" cy="0"/>
              <a:chOff x="1898073" y="928255"/>
              <a:chExt cx="5361708" cy="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8CAD21A-4011-6D4D-B7EF-CC3CC2204273}"/>
                  </a:ext>
                </a:extLst>
              </p:cNvPr>
              <p:cNvCxnSpPr/>
              <p:nvPr/>
            </p:nvCxnSpPr>
            <p:spPr>
              <a:xfrm>
                <a:off x="1898073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A8FE0A9-DB89-6D49-AD52-4D3EE0B667B7}"/>
                  </a:ext>
                </a:extLst>
              </p:cNvPr>
              <p:cNvCxnSpPr/>
              <p:nvPr/>
            </p:nvCxnSpPr>
            <p:spPr>
              <a:xfrm>
                <a:off x="3685309" y="928255"/>
                <a:ext cx="1787236" cy="0"/>
              </a:xfrm>
              <a:prstGeom prst="line">
                <a:avLst/>
              </a:prstGeom>
              <a:ln w="1905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156BBB9-513F-2D4E-93AB-824D00E37360}"/>
                  </a:ext>
                </a:extLst>
              </p:cNvPr>
              <p:cNvCxnSpPr/>
              <p:nvPr/>
            </p:nvCxnSpPr>
            <p:spPr>
              <a:xfrm>
                <a:off x="5472545" y="928255"/>
                <a:ext cx="1787236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3E1A2F7-3ED7-3B4F-9ABB-999A92D493D3}"/>
                  </a:ext>
                </a:extLst>
              </p:cNvPr>
              <p:cNvCxnSpPr/>
              <p:nvPr/>
            </p:nvCxnSpPr>
            <p:spPr>
              <a:xfrm>
                <a:off x="4073234" y="928255"/>
                <a:ext cx="609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49F4D98-5CE6-C544-9621-1C35A6D1D98A}"/>
                    </a:ext>
                  </a:extLst>
                </p:cNvPr>
                <p:cNvSpPr txBox="1"/>
                <p:nvPr/>
              </p:nvSpPr>
              <p:spPr>
                <a:xfrm>
                  <a:off x="3617101" y="3344129"/>
                  <a:ext cx="1855444" cy="373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49F4D98-5CE6-C544-9621-1C35A6D1D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101" y="3344129"/>
                  <a:ext cx="1855444" cy="373628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1344CA2-096A-4E4C-B872-B0A5E841BB60}"/>
                    </a:ext>
                  </a:extLst>
                </p:cNvPr>
                <p:cNvSpPr txBox="1"/>
                <p:nvPr/>
              </p:nvSpPr>
              <p:spPr>
                <a:xfrm>
                  <a:off x="1317526" y="789755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1344CA2-096A-4E4C-B872-B0A5E841B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526" y="789755"/>
                  <a:ext cx="4718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128" t="-4545" r="-15385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A3D339-4D3D-4B41-BFA4-7D8FCC06F353}"/>
                    </a:ext>
                  </a:extLst>
                </p:cNvPr>
                <p:cNvSpPr txBox="1"/>
                <p:nvPr/>
              </p:nvSpPr>
              <p:spPr>
                <a:xfrm>
                  <a:off x="1317114" y="1731864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A3D339-4D3D-4B41-BFA4-7D8FCC06F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114" y="1731864"/>
                  <a:ext cx="4718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4348" r="-1842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BFFDD4-4DC0-674B-A0BB-0C81D368A17C}"/>
                    </a:ext>
                  </a:extLst>
                </p:cNvPr>
                <p:cNvSpPr txBox="1"/>
                <p:nvPr/>
              </p:nvSpPr>
              <p:spPr>
                <a:xfrm>
                  <a:off x="1316702" y="2673973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BFFDD4-4DC0-674B-A0BB-0C81D368A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02" y="2673973"/>
                  <a:ext cx="4718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1842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C37D9A5-7440-CE43-B00B-0A29A9B6FD3A}"/>
                    </a:ext>
                  </a:extLst>
                </p:cNvPr>
                <p:cNvSpPr txBox="1"/>
                <p:nvPr/>
              </p:nvSpPr>
              <p:spPr>
                <a:xfrm>
                  <a:off x="1316290" y="3616082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C37D9A5-7440-CE43-B00B-0A29A9B6F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90" y="3616082"/>
                  <a:ext cx="4718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263" r="-1842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96A959F-30AD-6641-8C90-F19CF3EB458B}"/>
                    </a:ext>
                  </a:extLst>
                </p:cNvPr>
                <p:cNvSpPr txBox="1"/>
                <p:nvPr/>
              </p:nvSpPr>
              <p:spPr>
                <a:xfrm>
                  <a:off x="7369141" y="789755"/>
                  <a:ext cx="4961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96A959F-30AD-6641-8C90-F19CF3EB4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41" y="789755"/>
                  <a:ext cx="49616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4545" r="-1500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F3943F-04F8-1E47-9331-C93D556682F4}"/>
                    </a:ext>
                  </a:extLst>
                </p:cNvPr>
                <p:cNvSpPr txBox="1"/>
                <p:nvPr/>
              </p:nvSpPr>
              <p:spPr>
                <a:xfrm>
                  <a:off x="7369141" y="1745721"/>
                  <a:ext cx="4961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F3943F-04F8-1E47-9331-C93D5566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41" y="1745721"/>
                  <a:ext cx="49616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4348" r="-150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1E758C0-6FE4-5646-A9EE-19DDBF3D9C3D}"/>
                    </a:ext>
                  </a:extLst>
                </p:cNvPr>
                <p:cNvSpPr txBox="1"/>
                <p:nvPr/>
              </p:nvSpPr>
              <p:spPr>
                <a:xfrm>
                  <a:off x="7369141" y="2701687"/>
                  <a:ext cx="4961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1E758C0-6FE4-5646-A9EE-19DDBF3D9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41" y="2701687"/>
                  <a:ext cx="49616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000" r="-150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E93D00B-EB98-A749-9FFA-2942756951FA}"/>
                    </a:ext>
                  </a:extLst>
                </p:cNvPr>
                <p:cNvSpPr txBox="1"/>
                <p:nvPr/>
              </p:nvSpPr>
              <p:spPr>
                <a:xfrm>
                  <a:off x="7369141" y="3657653"/>
                  <a:ext cx="4961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E93D00B-EB98-A749-9FFA-294275695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141" y="3657653"/>
                  <a:ext cx="49616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000" t="-4545" r="-1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79E2187-93EB-FE4B-9230-3FF31027B6C7}"/>
                    </a:ext>
                  </a:extLst>
                </p:cNvPr>
                <p:cNvSpPr txBox="1"/>
                <p:nvPr/>
              </p:nvSpPr>
              <p:spPr>
                <a:xfrm>
                  <a:off x="5484924" y="541448"/>
                  <a:ext cx="5824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79E2187-93EB-FE4B-9230-3FF31027B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924" y="541448"/>
                  <a:ext cx="58240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1521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AE97AC1-10A8-0747-A73A-27B2418D6484}"/>
                    </a:ext>
                  </a:extLst>
                </p:cNvPr>
                <p:cNvSpPr txBox="1"/>
                <p:nvPr/>
              </p:nvSpPr>
              <p:spPr>
                <a:xfrm>
                  <a:off x="5457214" y="1965475"/>
                  <a:ext cx="582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AE97AC1-10A8-0747-A73A-27B2418D6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214" y="1965475"/>
                  <a:ext cx="58240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8511" r="-1276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F05612-BFAB-2345-A31B-F9054E74A048}"/>
                    </a:ext>
                  </a:extLst>
                </p:cNvPr>
                <p:cNvSpPr txBox="1"/>
                <p:nvPr/>
              </p:nvSpPr>
              <p:spPr>
                <a:xfrm>
                  <a:off x="5484924" y="2461641"/>
                  <a:ext cx="582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F05612-BFAB-2345-A31B-F9054E74A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924" y="2461641"/>
                  <a:ext cx="58240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1521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E52638-7BD9-6E49-A126-701F9ADD3964}"/>
                    </a:ext>
                  </a:extLst>
                </p:cNvPr>
                <p:cNvSpPr txBox="1"/>
                <p:nvPr/>
              </p:nvSpPr>
              <p:spPr>
                <a:xfrm>
                  <a:off x="5484924" y="3791680"/>
                  <a:ext cx="582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E52638-7BD9-6E49-A126-701F9ADD3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924" y="3791680"/>
                  <a:ext cx="58240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15217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0AE1015-3300-8F49-BC0E-BE214E65962C}"/>
                    </a:ext>
                  </a:extLst>
                </p:cNvPr>
                <p:cNvSpPr txBox="1"/>
                <p:nvPr/>
              </p:nvSpPr>
              <p:spPr>
                <a:xfrm>
                  <a:off x="3042337" y="3429000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0AE1015-3300-8F49-BC0E-BE214E659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337" y="3429000"/>
                  <a:ext cx="35426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448" r="-1379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B4F103-3879-9449-9DE9-6BB30CD3680F}"/>
                    </a:ext>
                  </a:extLst>
                </p:cNvPr>
                <p:cNvSpPr txBox="1"/>
                <p:nvPr/>
              </p:nvSpPr>
              <p:spPr>
                <a:xfrm>
                  <a:off x="3072285" y="253350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B4F103-3879-9449-9DE9-6BB30CD36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285" y="2533507"/>
                  <a:ext cx="35426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448" r="-1379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57391B-AF46-DF4D-B6BD-9926AA9F16D4}"/>
                </a:ext>
              </a:extLst>
            </p:cNvPr>
            <p:cNvCxnSpPr/>
            <p:nvPr/>
          </p:nvCxnSpPr>
          <p:spPr>
            <a:xfrm>
              <a:off x="1898073" y="928254"/>
              <a:ext cx="1787236" cy="1882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B4D4E0-CFCB-294C-8964-C1AA6705AB76}"/>
                </a:ext>
              </a:extLst>
            </p:cNvPr>
            <p:cNvCxnSpPr/>
            <p:nvPr/>
          </p:nvCxnSpPr>
          <p:spPr>
            <a:xfrm>
              <a:off x="1885694" y="1851502"/>
              <a:ext cx="1787236" cy="1882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B0917D-88B6-6C48-B1C7-76B1A603F220}"/>
                </a:ext>
              </a:extLst>
            </p:cNvPr>
            <p:cNvCxnSpPr/>
            <p:nvPr/>
          </p:nvCxnSpPr>
          <p:spPr>
            <a:xfrm flipV="1">
              <a:off x="1898073" y="928254"/>
              <a:ext cx="1787236" cy="1864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3DE5B3-51E9-B841-B72B-C0ECD7F4B525}"/>
                </a:ext>
              </a:extLst>
            </p:cNvPr>
            <p:cNvCxnSpPr/>
            <p:nvPr/>
          </p:nvCxnSpPr>
          <p:spPr>
            <a:xfrm flipV="1">
              <a:off x="1898073" y="1883280"/>
              <a:ext cx="1787236" cy="1864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9982F8-BE8B-D94C-AADE-C0FCC56E3CD2}"/>
                </a:ext>
              </a:extLst>
            </p:cNvPr>
            <p:cNvCxnSpPr/>
            <p:nvPr/>
          </p:nvCxnSpPr>
          <p:spPr>
            <a:xfrm>
              <a:off x="2355275" y="1411645"/>
              <a:ext cx="318655" cy="334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8E6B8AE-47F7-B549-8F43-4913953A49B9}"/>
                </a:ext>
              </a:extLst>
            </p:cNvPr>
            <p:cNvCxnSpPr/>
            <p:nvPr/>
          </p:nvCxnSpPr>
          <p:spPr>
            <a:xfrm>
              <a:off x="2369130" y="2366469"/>
              <a:ext cx="318655" cy="334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083B6E-0772-0244-9C49-1B7A8E70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285" y="1232931"/>
              <a:ext cx="324316" cy="345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1FFD7B4-9626-6C4A-806F-6395A7A16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842" y="2087896"/>
              <a:ext cx="324316" cy="345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11A076-CC2F-704E-B6B4-A6E8BED6CCF6}"/>
                </a:ext>
              </a:extLst>
            </p:cNvPr>
            <p:cNvSpPr txBox="1"/>
            <p:nvPr/>
          </p:nvSpPr>
          <p:spPr>
            <a:xfrm>
              <a:off x="1632976" y="4212058"/>
              <a:ext cx="2317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4-point decomposition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29C947-C4C3-2241-BEF9-03EF28AF645D}"/>
                    </a:ext>
                  </a:extLst>
                </p:cNvPr>
                <p:cNvSpPr txBox="1"/>
                <p:nvPr/>
              </p:nvSpPr>
              <p:spPr>
                <a:xfrm>
                  <a:off x="6591336" y="3808124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29C947-C4C3-2241-BEF9-03EF28AF6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36" y="3808124"/>
                  <a:ext cx="35426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448" r="-1724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0DE068-4F3E-F04A-8B81-1BB39D7CD139}"/>
                    </a:ext>
                  </a:extLst>
                </p:cNvPr>
                <p:cNvSpPr txBox="1"/>
                <p:nvPr/>
              </p:nvSpPr>
              <p:spPr>
                <a:xfrm>
                  <a:off x="6454811" y="1895421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0DE068-4F3E-F04A-8B81-1BB39D7C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811" y="1895421"/>
                  <a:ext cx="35426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3448" r="-103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D590FE-0664-164C-B00B-898EA5E14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545" y="927764"/>
              <a:ext cx="1787236" cy="9416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B276C3-0B30-8344-B43E-1FE47F6EC3B6}"/>
                </a:ext>
              </a:extLst>
            </p:cNvPr>
            <p:cNvCxnSpPr>
              <a:cxnSpLocks/>
            </p:cNvCxnSpPr>
            <p:nvPr/>
          </p:nvCxnSpPr>
          <p:spPr>
            <a:xfrm>
              <a:off x="5471982" y="2817671"/>
              <a:ext cx="1787799" cy="929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6449A4-B63E-4648-824A-B05F5E95B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982" y="2817672"/>
              <a:ext cx="1787799" cy="935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0DDD785-A09A-614A-8A7C-4AD4AA3151CE}"/>
                </a:ext>
              </a:extLst>
            </p:cNvPr>
            <p:cNvCxnSpPr>
              <a:cxnSpLocks/>
            </p:cNvCxnSpPr>
            <p:nvPr/>
          </p:nvCxnSpPr>
          <p:spPr>
            <a:xfrm>
              <a:off x="5946775" y="3067050"/>
              <a:ext cx="209550" cy="101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6191779-18E0-144C-A55F-1AFD1E606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4575" y="3168650"/>
              <a:ext cx="466761" cy="2387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4CD8431-7C81-BA44-92FC-51F10BFEF0EF}"/>
                </a:ext>
              </a:extLst>
            </p:cNvPr>
            <p:cNvCxnSpPr>
              <a:cxnSpLocks/>
            </p:cNvCxnSpPr>
            <p:nvPr/>
          </p:nvCxnSpPr>
          <p:spPr>
            <a:xfrm>
              <a:off x="6207380" y="2810021"/>
              <a:ext cx="2173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BEE7773-FEBC-6140-9C20-9C782BAD6C84}"/>
                </a:ext>
              </a:extLst>
            </p:cNvPr>
            <p:cNvCxnSpPr>
              <a:cxnSpLocks/>
            </p:cNvCxnSpPr>
            <p:nvPr/>
          </p:nvCxnSpPr>
          <p:spPr>
            <a:xfrm>
              <a:off x="6257193" y="3754581"/>
              <a:ext cx="2173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4AEB5E-78E4-0C4F-8DBF-C8D366AA5CDE}"/>
                </a:ext>
              </a:extLst>
            </p:cNvPr>
            <p:cNvCxnSpPr/>
            <p:nvPr/>
          </p:nvCxnSpPr>
          <p:spPr>
            <a:xfrm>
              <a:off x="5471982" y="927764"/>
              <a:ext cx="1787799" cy="9416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A2FA43-73EE-8440-ABCA-8BDA66445009}"/>
                </a:ext>
              </a:extLst>
            </p:cNvPr>
            <p:cNvCxnSpPr/>
            <p:nvPr/>
          </p:nvCxnSpPr>
          <p:spPr>
            <a:xfrm>
              <a:off x="6124575" y="927764"/>
              <a:ext cx="34999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733B181-36BE-1A48-A612-B08052D6BD13}"/>
                </a:ext>
              </a:extLst>
            </p:cNvPr>
            <p:cNvCxnSpPr/>
            <p:nvPr/>
          </p:nvCxnSpPr>
          <p:spPr>
            <a:xfrm>
              <a:off x="6156325" y="1870630"/>
              <a:ext cx="34999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F305ED-6128-B748-B0ED-89E00A714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0883" y="1279525"/>
              <a:ext cx="400453" cy="2069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C303459-3506-D342-BB57-113A0A32F3BE}"/>
                </a:ext>
              </a:extLst>
            </p:cNvPr>
            <p:cNvCxnSpPr>
              <a:cxnSpLocks/>
            </p:cNvCxnSpPr>
            <p:nvPr/>
          </p:nvCxnSpPr>
          <p:spPr>
            <a:xfrm>
              <a:off x="6260368" y="1346074"/>
              <a:ext cx="575407" cy="300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4D843C0-B9AF-6F47-A4FC-C4E70E8191C2}"/>
                </a:ext>
              </a:extLst>
            </p:cNvPr>
            <p:cNvSpPr txBox="1"/>
            <p:nvPr/>
          </p:nvSpPr>
          <p:spPr>
            <a:xfrm>
              <a:off x="5849253" y="4212058"/>
              <a:ext cx="1279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2-point DFT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0CF844-C290-2C43-917E-75837F042343}"/>
                </a:ext>
              </a:extLst>
            </p:cNvPr>
            <p:cNvSpPr/>
            <p:nvPr/>
          </p:nvSpPr>
          <p:spPr>
            <a:xfrm>
              <a:off x="1788150" y="558923"/>
              <a:ext cx="2021850" cy="3526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6FEB2B-BCB9-314E-9265-9E604B6A316A}"/>
                </a:ext>
              </a:extLst>
            </p:cNvPr>
            <p:cNvSpPr/>
            <p:nvPr/>
          </p:nvSpPr>
          <p:spPr>
            <a:xfrm>
              <a:off x="5356322" y="457120"/>
              <a:ext cx="2021850" cy="37549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8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380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Jobling C.P.</dc:creator>
  <cp:lastModifiedBy>Chris Jobling</cp:lastModifiedBy>
  <cp:revision>12</cp:revision>
  <dcterms:created xsi:type="dcterms:W3CDTF">2019-03-26T07:19:25Z</dcterms:created>
  <dcterms:modified xsi:type="dcterms:W3CDTF">2024-04-17T09:57:36Z</dcterms:modified>
</cp:coreProperties>
</file>