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58D0-4B1D-0BC5-F91C-B46802478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859DB-876D-5112-0E7C-37C33A585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945E-575E-5DAD-B52D-3B79EEDD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90D29-CDF2-9548-4C63-DD8BAD12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48BED-CD59-75DC-34C9-1EDE310F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9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0DC4-C87D-8A90-9638-AD850BBB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1742F-7730-A78E-645C-A12200D87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A6CE-F1EB-73C2-1B59-103D0538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DFA74-A20C-C8CB-994C-123F7595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0171-4CA1-47E1-C7AA-A571D946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6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60FC0-6A13-3474-476D-FA05B6F4E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4E4B5-F8AC-1068-EA5A-D682F94F0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543F-7D48-3442-AC94-65E9B6E3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2B484-A07C-C2CF-6C61-FFFB5FD5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2B476-0F96-4F05-46C5-E12EAB9B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7664-3119-C666-DFD8-459F0411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2D43-2857-CB31-BD58-50F6F82E0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2FAE-2BA6-8133-9A4C-BEA9442C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F926-F01A-AD20-81FB-8B029277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FDAEB-36CE-BE04-6EAD-A40301AC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A074-FE23-34FB-3A1A-CAE95A8D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6FD7F-E9F0-BAE7-D13A-B73C087F8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AFB3-2A54-25CD-669F-85649B57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3F434-B808-7C3B-B795-AA5977EF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FC5E-7B07-7538-FEE9-E13038B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9708-DB39-0870-43E5-9647E1E4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1CC0-DAEA-C699-7B3A-09F1B7E8A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FEC69-0F1E-ACBE-1261-E003B9E1A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4C7B3-22BF-7581-D858-90491F8D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B3CF9-CC9D-606A-A71C-6264DFBC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ED1A3-9761-8A30-3CCB-A34A260B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9D2E-BC09-ED31-AC86-58D80C96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430DA-5EA0-11D8-5824-757830B7A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599D4-8AF7-AFBB-FC61-823E868A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5F78C-9881-6AE8-ED90-6D7E33B65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C9A2A-5868-4AA1-EB64-251B1D472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A0BB4-BA31-2E5A-F45B-2E2FA31B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872E9-7143-E0F7-A496-98096507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DD98D-5FDB-C841-C57E-7445D117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0A2C-A7D5-A5C1-4736-6F10B6D5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09A9F-D139-7FAA-54B6-AA4DFD25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4DEB3-EF3A-9567-0FEF-C3A1725A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F973A-E4B5-92C2-DB44-A8BE1034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65DCA-A1E2-8B4D-AA56-901D6940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5494-CD5A-50BC-C0FA-46ED46D6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2766-F47C-AB7A-34D4-2182BF34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6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BE5D-E6C3-10BC-AC2F-5A66F848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0049-1788-918A-C96F-CC49757C3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1B015-8550-34E9-C9F1-29F971247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A69F6-A947-A49E-7150-3FF1E0B9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944A7-455E-BB0C-932E-1C77C872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DB282-51D7-5D18-8128-9D2B0BB4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267C-934F-F96C-90A7-3D269369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D4F07-6B72-91CF-ED2C-90BDE08A0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4573-43B8-3BCE-8CE9-A72F83563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5C27C-1049-40F9-1073-C4C6C3C3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2D60-49C2-5845-920F-32F0644ED11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8E90B-3AD2-5227-F66E-73C642D0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EA842-1B7C-5710-5E8C-C359276B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4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0B4D0-24F6-7A77-E298-2BE17B05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1822F-DA6A-FEBE-FD6C-64E989C90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C4EB-79A8-EB29-2748-FDF1F7416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52D60-49C2-5845-920F-32F0644ED116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619A-C9FC-EF9F-E07A-945995EB9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47E9-6F20-D9B4-20D1-ABAF30C49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D5B46-30F8-A444-ABFB-07FBB51D3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6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2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E90B20C-93E9-6ABD-F6ED-ECD3C4D879CE}"/>
              </a:ext>
            </a:extLst>
          </p:cNvPr>
          <p:cNvGrpSpPr/>
          <p:nvPr/>
        </p:nvGrpSpPr>
        <p:grpSpPr>
          <a:xfrm>
            <a:off x="2618329" y="1400671"/>
            <a:ext cx="3297808" cy="2514435"/>
            <a:chOff x="2618329" y="1400671"/>
            <a:chExt cx="3297808" cy="251443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ECFC383-084B-DAC7-5B25-2DD74E668400}"/>
                </a:ext>
              </a:extLst>
            </p:cNvPr>
            <p:cNvSpPr/>
            <p:nvPr/>
          </p:nvSpPr>
          <p:spPr>
            <a:xfrm>
              <a:off x="3053255" y="1973317"/>
              <a:ext cx="1818290" cy="181829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noFill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E0D07C0-C8D5-FEC0-D54A-51B7DC8D6826}"/>
                </a:ext>
              </a:extLst>
            </p:cNvPr>
            <p:cNvCxnSpPr>
              <a:cxnSpLocks/>
            </p:cNvCxnSpPr>
            <p:nvPr/>
          </p:nvCxnSpPr>
          <p:spPr>
            <a:xfrm>
              <a:off x="3962400" y="1777205"/>
              <a:ext cx="0" cy="2137901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3C3058D-1081-6F56-7DE5-AB053C718F88}"/>
                </a:ext>
              </a:extLst>
            </p:cNvPr>
            <p:cNvCxnSpPr>
              <a:cxnSpLocks/>
            </p:cNvCxnSpPr>
            <p:nvPr/>
          </p:nvCxnSpPr>
          <p:spPr>
            <a:xfrm>
              <a:off x="2756338" y="2882462"/>
              <a:ext cx="2412124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BA2CB8-F4D1-755D-DA0C-F1375EAE9F6D}"/>
                </a:ext>
              </a:extLst>
            </p:cNvPr>
            <p:cNvSpPr txBox="1"/>
            <p:nvPr/>
          </p:nvSpPr>
          <p:spPr>
            <a:xfrm>
              <a:off x="4715559" y="262734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0800E1-573C-361E-BFAA-88CBEBECE2BE}"/>
                </a:ext>
              </a:extLst>
            </p:cNvPr>
            <p:cNvSpPr txBox="1"/>
            <p:nvPr/>
          </p:nvSpPr>
          <p:spPr>
            <a:xfrm>
              <a:off x="2909626" y="263785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02AA71-3DE1-7AB7-AA0D-2E11D369535F}"/>
                </a:ext>
              </a:extLst>
            </p:cNvPr>
            <p:cNvCxnSpPr>
              <a:cxnSpLocks/>
            </p:cNvCxnSpPr>
            <p:nvPr/>
          </p:nvCxnSpPr>
          <p:spPr>
            <a:xfrm>
              <a:off x="3438639" y="1945150"/>
              <a:ext cx="988843" cy="1762742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6406C2-66F8-64D0-6830-B2CDB4471141}"/>
                </a:ext>
              </a:extLst>
            </p:cNvPr>
            <p:cNvSpPr txBox="1"/>
            <p:nvPr/>
          </p:nvSpPr>
          <p:spPr>
            <a:xfrm>
              <a:off x="3362352" y="183912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EBFA8A-9B3D-7006-1971-C879F7A73137}"/>
                </a:ext>
              </a:extLst>
            </p:cNvPr>
            <p:cNvSpPr txBox="1"/>
            <p:nvPr/>
          </p:nvSpPr>
          <p:spPr>
            <a:xfrm>
              <a:off x="4255390" y="342797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DD353A-E510-AC0F-9A4B-FB788C208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4030" y="2028865"/>
              <a:ext cx="988843" cy="1762742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7B61D8-195F-9E22-4927-E4627E9211A7}"/>
                </a:ext>
              </a:extLst>
            </p:cNvPr>
            <p:cNvSpPr txBox="1"/>
            <p:nvPr/>
          </p:nvSpPr>
          <p:spPr>
            <a:xfrm>
              <a:off x="4229170" y="182620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78B9A3-03F7-CB58-D229-A8046E884F2E}"/>
                </a:ext>
              </a:extLst>
            </p:cNvPr>
            <p:cNvSpPr txBox="1"/>
            <p:nvPr/>
          </p:nvSpPr>
          <p:spPr>
            <a:xfrm>
              <a:off x="3346435" y="3421992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AEA6B01-9D28-4F9E-02E8-B64F54EFC3FA}"/>
                    </a:ext>
                  </a:extLst>
                </p:cNvPr>
                <p:cNvSpPr txBox="1"/>
                <p:nvPr/>
              </p:nvSpPr>
              <p:spPr>
                <a:xfrm>
                  <a:off x="4871545" y="2570116"/>
                  <a:ext cx="434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AEA6B01-9D28-4F9E-02E8-B64F54EFC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545" y="2570116"/>
                  <a:ext cx="43492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AB29584-2CD4-0E82-C783-CF37FD95E310}"/>
                    </a:ext>
                  </a:extLst>
                </p:cNvPr>
                <p:cNvSpPr txBox="1"/>
                <p:nvPr/>
              </p:nvSpPr>
              <p:spPr>
                <a:xfrm>
                  <a:off x="4389631" y="3545774"/>
                  <a:ext cx="440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AB29584-2CD4-0E82-C783-CF37FD95E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631" y="3545774"/>
                  <a:ext cx="4402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52A2FF2-60BE-A600-34F7-1D151D4CCCD9}"/>
                    </a:ext>
                  </a:extLst>
                </p:cNvPr>
                <p:cNvSpPr txBox="1"/>
                <p:nvPr/>
              </p:nvSpPr>
              <p:spPr>
                <a:xfrm>
                  <a:off x="2998398" y="3530805"/>
                  <a:ext cx="440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52A2FF2-60BE-A600-34F7-1D151D4CCC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398" y="3530805"/>
                  <a:ext cx="44024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A9180C-ACE0-EA68-8E43-6D52045795EE}"/>
                    </a:ext>
                  </a:extLst>
                </p:cNvPr>
                <p:cNvSpPr txBox="1"/>
                <p:nvPr/>
              </p:nvSpPr>
              <p:spPr>
                <a:xfrm>
                  <a:off x="2618329" y="2533202"/>
                  <a:ext cx="434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A9180C-ACE0-EA68-8E43-6D5204579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329" y="2533202"/>
                  <a:ext cx="43492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D1FE72-0FEB-4659-32BD-F31FAD29AE7C}"/>
                    </a:ext>
                  </a:extLst>
                </p:cNvPr>
                <p:cNvSpPr txBox="1"/>
                <p:nvPr/>
              </p:nvSpPr>
              <p:spPr>
                <a:xfrm>
                  <a:off x="3092006" y="1793024"/>
                  <a:ext cx="440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D1FE72-0FEB-4659-32BD-F31FAD29A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006" y="1793024"/>
                  <a:ext cx="44024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23DAD4-2C2F-13A2-915B-082C3A34C899}"/>
                    </a:ext>
                  </a:extLst>
                </p:cNvPr>
                <p:cNvSpPr txBox="1"/>
                <p:nvPr/>
              </p:nvSpPr>
              <p:spPr>
                <a:xfrm>
                  <a:off x="4409087" y="1777205"/>
                  <a:ext cx="320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23DAD4-2C2F-13A2-915B-082C3A34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087" y="1777205"/>
                  <a:ext cx="32092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FCC6E1-1CAF-44C5-3D58-36708EA69339}"/>
                </a:ext>
              </a:extLst>
            </p:cNvPr>
            <p:cNvSpPr txBox="1"/>
            <p:nvPr/>
          </p:nvSpPr>
          <p:spPr>
            <a:xfrm>
              <a:off x="3911385" y="140067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Im</a:t>
              </a:r>
              <a:r>
                <a:rPr lang="en-US" dirty="0"/>
                <a:t>{s}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5F0C94-0A3F-3FFD-30EE-A4153CB980B3}"/>
                </a:ext>
              </a:extLst>
            </p:cNvPr>
            <p:cNvSpPr txBox="1"/>
            <p:nvPr/>
          </p:nvSpPr>
          <p:spPr>
            <a:xfrm>
              <a:off x="5223319" y="2641855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Re{s}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B5B35A-7C0D-28E8-D41C-CAA848A3C3D9}"/>
              </a:ext>
            </a:extLst>
          </p:cNvPr>
          <p:cNvGrpSpPr/>
          <p:nvPr/>
        </p:nvGrpSpPr>
        <p:grpSpPr>
          <a:xfrm>
            <a:off x="1239361" y="5026405"/>
            <a:ext cx="9721401" cy="861848"/>
            <a:chOff x="1239361" y="5026405"/>
            <a:chExt cx="9721401" cy="86184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83BA6F0-FB89-51E1-3AD0-A3FE75A584E2}"/>
                </a:ext>
              </a:extLst>
            </p:cNvPr>
            <p:cNvGrpSpPr/>
            <p:nvPr/>
          </p:nvGrpSpPr>
          <p:grpSpPr>
            <a:xfrm>
              <a:off x="2815828" y="5026405"/>
              <a:ext cx="1198180" cy="861848"/>
              <a:chOff x="6442841" y="4382814"/>
              <a:chExt cx="1198180" cy="86184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2A80C87-5939-5E5B-3496-C7D79F81E124}"/>
                  </a:ext>
                </a:extLst>
              </p:cNvPr>
              <p:cNvSpPr/>
              <p:nvPr/>
            </p:nvSpPr>
            <p:spPr>
              <a:xfrm>
                <a:off x="6442841" y="4382814"/>
                <a:ext cx="1198180" cy="8618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C5B7A5B7-DFF6-E76F-AE38-165141E5EC4D}"/>
                      </a:ext>
                    </a:extLst>
                  </p:cNvPr>
                  <p:cNvSpPr txBox="1"/>
                  <p:nvPr/>
                </p:nvSpPr>
                <p:spPr>
                  <a:xfrm>
                    <a:off x="6643681" y="4598331"/>
                    <a:ext cx="79650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C5B7A5B7-DFF6-E76F-AE38-165141E5EC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3681" y="4598331"/>
                    <a:ext cx="796500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8C20F07-E7F2-AC6F-8C45-C4B479BA5993}"/>
                </a:ext>
              </a:extLst>
            </p:cNvPr>
            <p:cNvGrpSpPr/>
            <p:nvPr/>
          </p:nvGrpSpPr>
          <p:grpSpPr>
            <a:xfrm>
              <a:off x="4733494" y="5026405"/>
              <a:ext cx="1198180" cy="861848"/>
              <a:chOff x="7745268" y="4382814"/>
              <a:chExt cx="1198180" cy="86184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68D4FF8-2BDA-13EE-982F-9D8DDE1498EE}"/>
                  </a:ext>
                </a:extLst>
              </p:cNvPr>
              <p:cNvSpPr/>
              <p:nvPr/>
            </p:nvSpPr>
            <p:spPr>
              <a:xfrm>
                <a:off x="7745268" y="4382814"/>
                <a:ext cx="1198180" cy="8618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E9E1A7B-0FA5-5646-DA35-F0D0F8014852}"/>
                      </a:ext>
                    </a:extLst>
                  </p:cNvPr>
                  <p:cNvSpPr txBox="1"/>
                  <p:nvPr/>
                </p:nvSpPr>
                <p:spPr>
                  <a:xfrm>
                    <a:off x="7931424" y="4598331"/>
                    <a:ext cx="82586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E9E1A7B-0FA5-5646-DA35-F0D0F80148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1424" y="4598331"/>
                    <a:ext cx="825867" cy="6463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B88C9E1-1E12-0106-0204-FD5ABE110FE0}"/>
                </a:ext>
              </a:extLst>
            </p:cNvPr>
            <p:cNvGrpSpPr/>
            <p:nvPr/>
          </p:nvGrpSpPr>
          <p:grpSpPr>
            <a:xfrm>
              <a:off x="8217191" y="5026405"/>
              <a:ext cx="1198180" cy="861848"/>
              <a:chOff x="10426261" y="4382814"/>
              <a:chExt cx="1198180" cy="86184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BCB8C4-FCEE-5321-061E-9042BE8488A1}"/>
                  </a:ext>
                </a:extLst>
              </p:cNvPr>
              <p:cNvSpPr/>
              <p:nvPr/>
            </p:nvSpPr>
            <p:spPr>
              <a:xfrm>
                <a:off x="10426261" y="4382814"/>
                <a:ext cx="1198180" cy="8618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F101761-B23C-EBB9-3748-6CD6ADEDBF3A}"/>
                      </a:ext>
                    </a:extLst>
                  </p:cNvPr>
                  <p:cNvSpPr txBox="1"/>
                  <p:nvPr/>
                </p:nvSpPr>
                <p:spPr>
                  <a:xfrm>
                    <a:off x="10627101" y="4598331"/>
                    <a:ext cx="83478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F101761-B23C-EBB9-3748-6CD6ADEDBF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27101" y="4598331"/>
                    <a:ext cx="834780" cy="6463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14FCF87-A9C2-A723-7CE6-8DDD8C61CBAE}"/>
                </a:ext>
              </a:extLst>
            </p:cNvPr>
            <p:cNvCxnSpPr>
              <a:cxnSpLocks/>
            </p:cNvCxnSpPr>
            <p:nvPr/>
          </p:nvCxnSpPr>
          <p:spPr>
            <a:xfrm>
              <a:off x="4014008" y="5457329"/>
              <a:ext cx="719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D7FE49D-3C5D-3144-5931-47843E561054}"/>
                </a:ext>
              </a:extLst>
            </p:cNvPr>
            <p:cNvCxnSpPr>
              <a:cxnSpLocks/>
            </p:cNvCxnSpPr>
            <p:nvPr/>
          </p:nvCxnSpPr>
          <p:spPr>
            <a:xfrm>
              <a:off x="5931674" y="5457329"/>
              <a:ext cx="719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DF3DD8-13E3-D620-B389-F58FC4C0B754}"/>
                </a:ext>
              </a:extLst>
            </p:cNvPr>
            <p:cNvCxnSpPr>
              <a:cxnSpLocks/>
            </p:cNvCxnSpPr>
            <p:nvPr/>
          </p:nvCxnSpPr>
          <p:spPr>
            <a:xfrm>
              <a:off x="7497705" y="5457329"/>
              <a:ext cx="719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8AFB2DD-6CC8-644C-DF58-D17FAB9B90B7}"/>
                </a:ext>
              </a:extLst>
            </p:cNvPr>
            <p:cNvCxnSpPr>
              <a:cxnSpLocks/>
            </p:cNvCxnSpPr>
            <p:nvPr/>
          </p:nvCxnSpPr>
          <p:spPr>
            <a:xfrm>
              <a:off x="9415371" y="5457329"/>
              <a:ext cx="719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CD21539-DF5F-AA73-1F70-6B2141D76A10}"/>
                </a:ext>
              </a:extLst>
            </p:cNvPr>
            <p:cNvCxnSpPr>
              <a:cxnSpLocks/>
            </p:cNvCxnSpPr>
            <p:nvPr/>
          </p:nvCxnSpPr>
          <p:spPr>
            <a:xfrm>
              <a:off x="2096342" y="5457329"/>
              <a:ext cx="719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89C351A-239B-E312-C213-822FF3959A1B}"/>
                </a:ext>
              </a:extLst>
            </p:cNvPr>
            <p:cNvSpPr/>
            <p:nvPr/>
          </p:nvSpPr>
          <p:spPr>
            <a:xfrm>
              <a:off x="1920469" y="5364996"/>
              <a:ext cx="184666" cy="1846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6F3E4F-F1CA-B3F1-6390-989F57D27919}"/>
                </a:ext>
              </a:extLst>
            </p:cNvPr>
            <p:cNvSpPr/>
            <p:nvPr/>
          </p:nvSpPr>
          <p:spPr>
            <a:xfrm>
              <a:off x="10136813" y="5364996"/>
              <a:ext cx="184666" cy="1846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7A281CA-2E1E-3BF9-5DCB-90C4C9D1A1AB}"/>
                    </a:ext>
                  </a:extLst>
                </p:cNvPr>
                <p:cNvSpPr txBox="1"/>
                <p:nvPr/>
              </p:nvSpPr>
              <p:spPr>
                <a:xfrm>
                  <a:off x="1239361" y="5272663"/>
                  <a:ext cx="6944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7A281CA-2E1E-3BF9-5DCB-90C4C9D1A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361" y="5272663"/>
                  <a:ext cx="694421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81D653C-7112-EB59-E399-7C292C07EC77}"/>
                    </a:ext>
                  </a:extLst>
                </p:cNvPr>
                <p:cNvSpPr txBox="1"/>
                <p:nvPr/>
              </p:nvSpPr>
              <p:spPr>
                <a:xfrm>
                  <a:off x="10266341" y="5272663"/>
                  <a:ext cx="6944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81D653C-7112-EB59-E399-7C292C07E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6341" y="5272663"/>
                  <a:ext cx="69442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C6CECCB-B19D-9AB2-753D-39377A76C167}"/>
                </a:ext>
              </a:extLst>
            </p:cNvPr>
            <p:cNvCxnSpPr>
              <a:cxnSpLocks/>
            </p:cNvCxnSpPr>
            <p:nvPr/>
          </p:nvCxnSpPr>
          <p:spPr>
            <a:xfrm>
              <a:off x="6724732" y="5459789"/>
              <a:ext cx="685061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305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FF3707F-8CBA-B0C2-0F1E-47E1B953357F}"/>
              </a:ext>
            </a:extLst>
          </p:cNvPr>
          <p:cNvGrpSpPr/>
          <p:nvPr/>
        </p:nvGrpSpPr>
        <p:grpSpPr>
          <a:xfrm>
            <a:off x="2703957" y="676914"/>
            <a:ext cx="6295961" cy="5661608"/>
            <a:chOff x="1642412" y="950183"/>
            <a:chExt cx="6295961" cy="56616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3DF64EE-4405-A279-D3FB-3E8FB13DDE42}"/>
                </a:ext>
              </a:extLst>
            </p:cNvPr>
            <p:cNvGrpSpPr/>
            <p:nvPr/>
          </p:nvGrpSpPr>
          <p:grpSpPr>
            <a:xfrm>
              <a:off x="3939501" y="3554287"/>
              <a:ext cx="1198180" cy="861848"/>
              <a:chOff x="7745268" y="4382814"/>
              <a:chExt cx="1198180" cy="86184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2EFA12-9EFE-2F82-9B40-446855A03D70}"/>
                  </a:ext>
                </a:extLst>
              </p:cNvPr>
              <p:cNvSpPr/>
              <p:nvPr/>
            </p:nvSpPr>
            <p:spPr>
              <a:xfrm>
                <a:off x="7745268" y="4382814"/>
                <a:ext cx="1198180" cy="8618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1809DB9-7010-D296-59F2-9A2A194F752E}"/>
                      </a:ext>
                    </a:extLst>
                  </p:cNvPr>
                  <p:cNvSpPr txBox="1"/>
                  <p:nvPr/>
                </p:nvSpPr>
                <p:spPr>
                  <a:xfrm>
                    <a:off x="7931424" y="4598331"/>
                    <a:ext cx="82586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E9E1A7B-0FA5-5646-DA35-F0D0F80148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1424" y="4598331"/>
                    <a:ext cx="825867" cy="6463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223FEA-7E22-D13D-17A3-25053AFB8B60}"/>
                </a:ext>
              </a:extLst>
            </p:cNvPr>
            <p:cNvGrpSpPr/>
            <p:nvPr/>
          </p:nvGrpSpPr>
          <p:grpSpPr>
            <a:xfrm>
              <a:off x="3939501" y="5749943"/>
              <a:ext cx="1198180" cy="861848"/>
              <a:chOff x="10426261" y="4382814"/>
              <a:chExt cx="1198180" cy="86184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170741C-9F0F-9A63-C4B2-EA897E321336}"/>
                  </a:ext>
                </a:extLst>
              </p:cNvPr>
              <p:cNvSpPr/>
              <p:nvPr/>
            </p:nvSpPr>
            <p:spPr>
              <a:xfrm>
                <a:off x="10426261" y="4382814"/>
                <a:ext cx="1198180" cy="8618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22FAD34-A9F1-6865-77CE-5E55F27CDA9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27101" y="4598331"/>
                    <a:ext cx="83478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F101761-B23C-EBB9-3748-6CD6ADEDBF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27101" y="4598331"/>
                    <a:ext cx="834780" cy="6463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3F3403F-1DB7-ECAB-9ED7-BC4964BDBE2E}"/>
                </a:ext>
              </a:extLst>
            </p:cNvPr>
            <p:cNvCxnSpPr>
              <a:cxnSpLocks/>
            </p:cNvCxnSpPr>
            <p:nvPr/>
          </p:nvCxnSpPr>
          <p:spPr>
            <a:xfrm>
              <a:off x="3220015" y="6180867"/>
              <a:ext cx="719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14A6283-18C1-C35C-6147-C315B0CC7ECB}"/>
                </a:ext>
              </a:extLst>
            </p:cNvPr>
            <p:cNvCxnSpPr>
              <a:cxnSpLocks/>
            </p:cNvCxnSpPr>
            <p:nvPr/>
          </p:nvCxnSpPr>
          <p:spPr>
            <a:xfrm>
              <a:off x="5137681" y="6180867"/>
              <a:ext cx="95596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3737D32-9219-42DF-0DA9-D699E8320F10}"/>
                </a:ext>
              </a:extLst>
            </p:cNvPr>
            <p:cNvGrpSpPr/>
            <p:nvPr/>
          </p:nvGrpSpPr>
          <p:grpSpPr>
            <a:xfrm>
              <a:off x="3939501" y="2222603"/>
              <a:ext cx="1198180" cy="861848"/>
              <a:chOff x="7162327" y="515007"/>
              <a:chExt cx="1198180" cy="86184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3575404-D7BF-7D1C-13B8-7217A213599C}"/>
                  </a:ext>
                </a:extLst>
              </p:cNvPr>
              <p:cNvSpPr/>
              <p:nvPr/>
            </p:nvSpPr>
            <p:spPr>
              <a:xfrm>
                <a:off x="7162327" y="515007"/>
                <a:ext cx="1198180" cy="86184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6CC70E3-2D08-51E0-BC69-712D1919E07C}"/>
                      </a:ext>
                    </a:extLst>
                  </p:cNvPr>
                  <p:cNvSpPr txBox="1"/>
                  <p:nvPr/>
                </p:nvSpPr>
                <p:spPr>
                  <a:xfrm>
                    <a:off x="7363167" y="730524"/>
                    <a:ext cx="79650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b="0" dirty="0"/>
                  </a:p>
                  <a:p>
                    <a:endParaRPr lang="en-US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6CC70E3-2D08-51E0-BC69-712D1919E0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3167" y="730524"/>
                    <a:ext cx="796500" cy="6463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4E6C9CC-C8F3-2A8D-5528-874598547A3F}"/>
                </a:ext>
              </a:extLst>
            </p:cNvPr>
            <p:cNvCxnSpPr>
              <a:cxnSpLocks/>
            </p:cNvCxnSpPr>
            <p:nvPr/>
          </p:nvCxnSpPr>
          <p:spPr>
            <a:xfrm>
              <a:off x="5137681" y="2673878"/>
              <a:ext cx="359743" cy="0"/>
            </a:xfrm>
            <a:prstGeom prst="straightConnector1">
              <a:avLst/>
            </a:prstGeom>
            <a:ln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D6C8C0-E9DF-9BED-F1E7-8FD7EEBEAB78}"/>
                </a:ext>
              </a:extLst>
            </p:cNvPr>
            <p:cNvCxnSpPr>
              <a:cxnSpLocks/>
            </p:cNvCxnSpPr>
            <p:nvPr/>
          </p:nvCxnSpPr>
          <p:spPr>
            <a:xfrm>
              <a:off x="3220015" y="2647937"/>
              <a:ext cx="719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6043A3-DB22-2E9E-6F4C-2BF1AA14AB27}"/>
                </a:ext>
              </a:extLst>
            </p:cNvPr>
            <p:cNvSpPr/>
            <p:nvPr/>
          </p:nvSpPr>
          <p:spPr>
            <a:xfrm>
              <a:off x="2314372" y="3893658"/>
              <a:ext cx="184666" cy="1846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3122FA8-703A-EA9D-447F-7594C23FCE4F}"/>
                </a:ext>
              </a:extLst>
            </p:cNvPr>
            <p:cNvSpPr/>
            <p:nvPr/>
          </p:nvSpPr>
          <p:spPr>
            <a:xfrm>
              <a:off x="7041919" y="3893658"/>
              <a:ext cx="184666" cy="1846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838B1C3-CD25-A8F7-2386-0C09CB1C1399}"/>
                    </a:ext>
                  </a:extLst>
                </p:cNvPr>
                <p:cNvSpPr txBox="1"/>
                <p:nvPr/>
              </p:nvSpPr>
              <p:spPr>
                <a:xfrm>
                  <a:off x="1642412" y="3801325"/>
                  <a:ext cx="6944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838B1C3-CD25-A8F7-2386-0C09CB1C1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412" y="3801325"/>
                  <a:ext cx="69442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EE37CA1-072E-53A6-2E53-38B2B2DDEA9B}"/>
                    </a:ext>
                  </a:extLst>
                </p:cNvPr>
                <p:cNvSpPr txBox="1"/>
                <p:nvPr/>
              </p:nvSpPr>
              <p:spPr>
                <a:xfrm>
                  <a:off x="7243952" y="3794618"/>
                  <a:ext cx="6944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EE37CA1-072E-53A6-2E53-38B2B2DDE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952" y="3794618"/>
                  <a:ext cx="69442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B16FB4-ABA3-AD31-ED61-04223D211FCA}"/>
                </a:ext>
              </a:extLst>
            </p:cNvPr>
            <p:cNvCxnSpPr>
              <a:cxnSpLocks/>
            </p:cNvCxnSpPr>
            <p:nvPr/>
          </p:nvCxnSpPr>
          <p:spPr>
            <a:xfrm>
              <a:off x="4538590" y="4487717"/>
              <a:ext cx="0" cy="115427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A32EF34-760D-C728-90A9-6FA1672C69F9}"/>
                </a:ext>
              </a:extLst>
            </p:cNvPr>
            <p:cNvCxnSpPr>
              <a:cxnSpLocks/>
            </p:cNvCxnSpPr>
            <p:nvPr/>
          </p:nvCxnSpPr>
          <p:spPr>
            <a:xfrm>
              <a:off x="5137681" y="3985211"/>
              <a:ext cx="719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21DC6B0-F217-3067-4840-2204B5BADA8F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2499038" y="3979286"/>
              <a:ext cx="1440463" cy="67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479AFF-C8DC-42A2-F64B-005749238FDC}"/>
                </a:ext>
              </a:extLst>
            </p:cNvPr>
            <p:cNvSpPr/>
            <p:nvPr/>
          </p:nvSpPr>
          <p:spPr>
            <a:xfrm>
              <a:off x="3939501" y="950183"/>
              <a:ext cx="1198180" cy="8618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2594CA-37F1-780C-F5CA-D1F71CFBDDC6}"/>
                    </a:ext>
                  </a:extLst>
                </p:cNvPr>
                <p:cNvSpPr txBox="1"/>
                <p:nvPr/>
              </p:nvSpPr>
              <p:spPr>
                <a:xfrm>
                  <a:off x="4338568" y="1165700"/>
                  <a:ext cx="400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2594CA-37F1-780C-F5CA-D1F71CFBD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8568" y="1165700"/>
                  <a:ext cx="40004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C8B3682-0DAA-6DFE-768F-17C80110F8C0}"/>
                </a:ext>
              </a:extLst>
            </p:cNvPr>
            <p:cNvCxnSpPr>
              <a:cxnSpLocks/>
            </p:cNvCxnSpPr>
            <p:nvPr/>
          </p:nvCxnSpPr>
          <p:spPr>
            <a:xfrm>
              <a:off x="5137681" y="1401458"/>
              <a:ext cx="95596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98F3F1-1A68-782A-5899-2B62DDC99A5A}"/>
                </a:ext>
              </a:extLst>
            </p:cNvPr>
            <p:cNvCxnSpPr>
              <a:cxnSpLocks/>
            </p:cNvCxnSpPr>
            <p:nvPr/>
          </p:nvCxnSpPr>
          <p:spPr>
            <a:xfrm>
              <a:off x="3220015" y="1375517"/>
              <a:ext cx="719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D8995A9-6065-2CA8-3408-C5E83B9BAB7E}"/>
                </a:ext>
              </a:extLst>
            </p:cNvPr>
            <p:cNvCxnSpPr/>
            <p:nvPr/>
          </p:nvCxnSpPr>
          <p:spPr>
            <a:xfrm>
              <a:off x="3220015" y="1375517"/>
              <a:ext cx="0" cy="4805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8F05D1-FCF9-4410-EE91-004E675516B0}"/>
                </a:ext>
              </a:extLst>
            </p:cNvPr>
            <p:cNvSpPr/>
            <p:nvPr/>
          </p:nvSpPr>
          <p:spPr>
            <a:xfrm>
              <a:off x="3168843" y="2608140"/>
              <a:ext cx="100851" cy="1008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18AD96-8592-BF01-8901-3535ED51B296}"/>
                </a:ext>
              </a:extLst>
            </p:cNvPr>
            <p:cNvSpPr/>
            <p:nvPr/>
          </p:nvSpPr>
          <p:spPr>
            <a:xfrm>
              <a:off x="3166690" y="3928860"/>
              <a:ext cx="100851" cy="1008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B3E119B-7C8E-DFCB-8D60-4DC8FDC774DE}"/>
                </a:ext>
              </a:extLst>
            </p:cNvPr>
            <p:cNvSpPr/>
            <p:nvPr/>
          </p:nvSpPr>
          <p:spPr>
            <a:xfrm>
              <a:off x="5857166" y="3742802"/>
              <a:ext cx="472965" cy="4729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B40004D-8AA5-243E-D032-FAFAEB5C730F}"/>
                </a:ext>
              </a:extLst>
            </p:cNvPr>
            <p:cNvCxnSpPr/>
            <p:nvPr/>
          </p:nvCxnSpPr>
          <p:spPr>
            <a:xfrm>
              <a:off x="6093648" y="1385747"/>
              <a:ext cx="0" cy="23672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E04FED-7BB2-1275-A8AB-569F296AA0D2}"/>
                </a:ext>
              </a:extLst>
            </p:cNvPr>
            <p:cNvSpPr txBox="1"/>
            <p:nvPr/>
          </p:nvSpPr>
          <p:spPr>
            <a:xfrm>
              <a:off x="5891509" y="3696264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87AEF6-721B-AC36-B0D6-B60FFDB700C0}"/>
                </a:ext>
              </a:extLst>
            </p:cNvPr>
            <p:cNvCxnSpPr>
              <a:cxnSpLocks/>
            </p:cNvCxnSpPr>
            <p:nvPr/>
          </p:nvCxnSpPr>
          <p:spPr>
            <a:xfrm>
              <a:off x="5497424" y="2658565"/>
              <a:ext cx="394085" cy="11196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577A962-6DC0-7433-3E5C-A20D83FB3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48" y="4215767"/>
              <a:ext cx="0" cy="1965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7AA5846-F443-75D8-EF04-2B063E0BE053}"/>
                </a:ext>
              </a:extLst>
            </p:cNvPr>
            <p:cNvCxnSpPr>
              <a:cxnSpLocks/>
            </p:cNvCxnSpPr>
            <p:nvPr/>
          </p:nvCxnSpPr>
          <p:spPr>
            <a:xfrm>
              <a:off x="6330131" y="3979284"/>
              <a:ext cx="719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46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62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Jobling</dc:creator>
  <cp:lastModifiedBy>Chris Jobling</cp:lastModifiedBy>
  <cp:revision>4</cp:revision>
  <dcterms:created xsi:type="dcterms:W3CDTF">2024-04-17T13:58:44Z</dcterms:created>
  <dcterms:modified xsi:type="dcterms:W3CDTF">2024-04-28T17:34:18Z</dcterms:modified>
</cp:coreProperties>
</file>