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58D0-4B1D-0BC5-F91C-B4680247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859DB-876D-5112-0E7C-37C33A585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945E-575E-5DAD-B52D-3B79EED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D29-CDF2-9548-4C63-DD8BAD12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8BED-CD59-75DC-34C9-1EDE310F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0DC4-C87D-8A90-9638-AD850BBB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742F-7730-A78E-645C-A12200D8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A6CE-F1EB-73C2-1B59-103D053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FA74-A20C-C8CB-994C-123F759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171-4CA1-47E1-C7AA-A571D94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60FC0-6A13-3474-476D-FA05B6F4E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E4B5-F8AC-1068-EA5A-D682F94F0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543F-7D48-3442-AC94-65E9B6E3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B484-A07C-C2CF-6C61-FFFB5FD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B476-0F96-4F05-46C5-E12EAB9B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7664-3119-C666-DFD8-459F0411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2D43-2857-CB31-BD58-50F6F82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FAE-2BA6-8133-9A4C-BEA9442C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F926-F01A-AD20-81FB-8B029277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DAEB-36CE-BE04-6EAD-A40301AC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A074-FE23-34FB-3A1A-CAE95A8D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6FD7F-E9F0-BAE7-D13A-B73C087F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AFB3-2A54-25CD-669F-85649B57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F434-B808-7C3B-B795-AA5977E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FC5E-7B07-7538-FEE9-E13038B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708-DB39-0870-43E5-9647E1E4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1CC0-DAEA-C699-7B3A-09F1B7E8A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EC69-0F1E-ACBE-1261-E003B9E1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C7B3-22BF-7581-D858-90491F8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3CF9-CC9D-606A-A71C-6264DFB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D1A3-9761-8A30-3CCB-A34A260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9D2E-BC09-ED31-AC86-58D80C96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30DA-5EA0-11D8-5824-757830B7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99D4-8AF7-AFBB-FC61-823E868A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5F78C-9881-6AE8-ED90-6D7E33B6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C9A2A-5868-4AA1-EB64-251B1D472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A0BB4-BA31-2E5A-F45B-2E2FA31B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872E9-7143-E0F7-A496-98096507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D98D-5FDB-C841-C57E-7445D11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0A2C-A7D5-A5C1-4736-6F10B6D5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09A9F-D139-7FAA-54B6-AA4DFD25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4DEB3-EF3A-9567-0FEF-C3A1725A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973A-E4B5-92C2-DB44-A8BE1034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65DCA-A1E2-8B4D-AA56-901D6940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5494-CD5A-50BC-C0FA-46ED46D6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2766-F47C-AB7A-34D4-2182BF34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BE5D-E6C3-10BC-AC2F-5A66F848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0049-1788-918A-C96F-CC49757C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1B015-8550-34E9-C9F1-29F97124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69F6-A947-A49E-7150-3FF1E0B9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44A7-455E-BB0C-932E-1C77C87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DB282-51D7-5D18-8128-9D2B0BB4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67C-934F-F96C-90A7-3D269369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4F07-6B72-91CF-ED2C-90BDE08A0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4573-43B8-3BCE-8CE9-A72F8356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5C27C-1049-40F9-1073-C4C6C3C3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E90B-3AD2-5227-F66E-73C642D0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A842-1B7C-5710-5E8C-C359276B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B4D0-24F6-7A77-E298-2BE17B0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822F-DA6A-FEBE-FD6C-64E989C9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C4EB-79A8-EB29-2748-FDF1F741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619A-C9FC-EF9F-E07A-945995EB9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47E9-6F20-D9B4-20D1-ABAF30C49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5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1</cp:revision>
  <dcterms:created xsi:type="dcterms:W3CDTF">2024-04-17T13:58:44Z</dcterms:created>
  <dcterms:modified xsi:type="dcterms:W3CDTF">2024-04-17T13:59:50Z</dcterms:modified>
</cp:coreProperties>
</file>