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58D0-4B1D-0BC5-F91C-B4680247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859DB-876D-5112-0E7C-37C33A585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945E-575E-5DAD-B52D-3B79EED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D29-CDF2-9548-4C63-DD8BAD12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8BED-CD59-75DC-34C9-1EDE310F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0DC4-C87D-8A90-9638-AD850BBB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1742F-7730-A78E-645C-A12200D87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A6CE-F1EB-73C2-1B59-103D053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FA74-A20C-C8CB-994C-123F7595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0171-4CA1-47E1-C7AA-A571D946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60FC0-6A13-3474-476D-FA05B6F4E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4E4B5-F8AC-1068-EA5A-D682F94F0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543F-7D48-3442-AC94-65E9B6E3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B484-A07C-C2CF-6C61-FFFB5FD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B476-0F96-4F05-46C5-E12EAB9B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7664-3119-C666-DFD8-459F0411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2D43-2857-CB31-BD58-50F6F82E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2FAE-2BA6-8133-9A4C-BEA9442C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F926-F01A-AD20-81FB-8B029277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DAEB-36CE-BE04-6EAD-A40301AC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A074-FE23-34FB-3A1A-CAE95A8D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6FD7F-E9F0-BAE7-D13A-B73C087F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AFB3-2A54-25CD-669F-85649B57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F434-B808-7C3B-B795-AA5977E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FC5E-7B07-7538-FEE9-E13038B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708-DB39-0870-43E5-9647E1E4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1CC0-DAEA-C699-7B3A-09F1B7E8A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FEC69-0F1E-ACBE-1261-E003B9E1A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C7B3-22BF-7581-D858-90491F8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B3CF9-CC9D-606A-A71C-6264DFB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ED1A3-9761-8A30-3CCB-A34A260B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9D2E-BC09-ED31-AC86-58D80C96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30DA-5EA0-11D8-5824-757830B7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99D4-8AF7-AFBB-FC61-823E868A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5F78C-9881-6AE8-ED90-6D7E33B6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C9A2A-5868-4AA1-EB64-251B1D472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A0BB4-BA31-2E5A-F45B-2E2FA31B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872E9-7143-E0F7-A496-98096507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DD98D-5FDB-C841-C57E-7445D11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0A2C-A7D5-A5C1-4736-6F10B6D5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09A9F-D139-7FAA-54B6-AA4DFD25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4DEB3-EF3A-9567-0FEF-C3A1725A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973A-E4B5-92C2-DB44-A8BE1034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65DCA-A1E2-8B4D-AA56-901D6940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5494-CD5A-50BC-C0FA-46ED46D6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2766-F47C-AB7A-34D4-2182BF34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BE5D-E6C3-10BC-AC2F-5A66F848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0049-1788-918A-C96F-CC49757C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1B015-8550-34E9-C9F1-29F971247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69F6-A947-A49E-7150-3FF1E0B9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44A7-455E-BB0C-932E-1C77C87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DB282-51D7-5D18-8128-9D2B0BB4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267C-934F-F96C-90A7-3D269369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D4F07-6B72-91CF-ED2C-90BDE08A0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4573-43B8-3BCE-8CE9-A72F8356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5C27C-1049-40F9-1073-C4C6C3C3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E90B-3AD2-5227-F66E-73C642D0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A842-1B7C-5710-5E8C-C359276B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B4D0-24F6-7A77-E298-2BE17B05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822F-DA6A-FEBE-FD6C-64E989C9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C4EB-79A8-EB29-2748-FDF1F741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52D60-49C2-5845-920F-32F0644ED11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619A-C9FC-EF9F-E07A-945995EB9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47E9-6F20-D9B4-20D1-ABAF30C49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E90B20C-93E9-6ABD-F6ED-ECD3C4D879CE}"/>
              </a:ext>
            </a:extLst>
          </p:cNvPr>
          <p:cNvGrpSpPr/>
          <p:nvPr/>
        </p:nvGrpSpPr>
        <p:grpSpPr>
          <a:xfrm>
            <a:off x="2618329" y="1400671"/>
            <a:ext cx="3297808" cy="2514435"/>
            <a:chOff x="2618329" y="1400671"/>
            <a:chExt cx="3297808" cy="251443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ECFC383-084B-DAC7-5B25-2DD74E668400}"/>
                </a:ext>
              </a:extLst>
            </p:cNvPr>
            <p:cNvSpPr/>
            <p:nvPr/>
          </p:nvSpPr>
          <p:spPr>
            <a:xfrm>
              <a:off x="3053255" y="1973317"/>
              <a:ext cx="1818290" cy="1818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noFill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0D07C0-C8D5-FEC0-D54A-51B7DC8D6826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1777205"/>
              <a:ext cx="0" cy="2137901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C3058D-1081-6F56-7DE5-AB053C7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2756338" y="2882462"/>
              <a:ext cx="24121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BA2CB8-F4D1-755D-DA0C-F1375EAE9F6D}"/>
                </a:ext>
              </a:extLst>
            </p:cNvPr>
            <p:cNvSpPr txBox="1"/>
            <p:nvPr/>
          </p:nvSpPr>
          <p:spPr>
            <a:xfrm>
              <a:off x="4715559" y="262734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800E1-573C-361E-BFAA-88CBEBECE2BE}"/>
                </a:ext>
              </a:extLst>
            </p:cNvPr>
            <p:cNvSpPr txBox="1"/>
            <p:nvPr/>
          </p:nvSpPr>
          <p:spPr>
            <a:xfrm>
              <a:off x="2909626" y="263785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02AA71-3DE1-7AB7-AA0D-2E11D369535F}"/>
                </a:ext>
              </a:extLst>
            </p:cNvPr>
            <p:cNvCxnSpPr>
              <a:cxnSpLocks/>
            </p:cNvCxnSpPr>
            <p:nvPr/>
          </p:nvCxnSpPr>
          <p:spPr>
            <a:xfrm>
              <a:off x="3438639" y="1945150"/>
              <a:ext cx="988843" cy="176274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6406C2-66F8-64D0-6830-B2CDB4471141}"/>
                </a:ext>
              </a:extLst>
            </p:cNvPr>
            <p:cNvSpPr txBox="1"/>
            <p:nvPr/>
          </p:nvSpPr>
          <p:spPr>
            <a:xfrm>
              <a:off x="3362352" y="183912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EBFA8A-9B3D-7006-1971-C879F7A73137}"/>
                </a:ext>
              </a:extLst>
            </p:cNvPr>
            <p:cNvSpPr txBox="1"/>
            <p:nvPr/>
          </p:nvSpPr>
          <p:spPr>
            <a:xfrm>
              <a:off x="4255390" y="342797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DD353A-E510-AC0F-9A4B-FB788C208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030" y="2028865"/>
              <a:ext cx="988843" cy="176274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7B61D8-195F-9E22-4927-E4627E9211A7}"/>
                </a:ext>
              </a:extLst>
            </p:cNvPr>
            <p:cNvSpPr txBox="1"/>
            <p:nvPr/>
          </p:nvSpPr>
          <p:spPr>
            <a:xfrm>
              <a:off x="4229170" y="18262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78B9A3-03F7-CB58-D229-A8046E884F2E}"/>
                </a:ext>
              </a:extLst>
            </p:cNvPr>
            <p:cNvSpPr txBox="1"/>
            <p:nvPr/>
          </p:nvSpPr>
          <p:spPr>
            <a:xfrm>
              <a:off x="3346435" y="3421992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EA6B01-9D28-4F9E-02E8-B64F54EFC3FA}"/>
                    </a:ext>
                  </a:extLst>
                </p:cNvPr>
                <p:cNvSpPr txBox="1"/>
                <p:nvPr/>
              </p:nvSpPr>
              <p:spPr>
                <a:xfrm>
                  <a:off x="4871545" y="2570116"/>
                  <a:ext cx="434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EA6B01-9D28-4F9E-02E8-B64F54EFC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45" y="2570116"/>
                  <a:ext cx="43492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B29584-2CD4-0E82-C783-CF37FD95E310}"/>
                    </a:ext>
                  </a:extLst>
                </p:cNvPr>
                <p:cNvSpPr txBox="1"/>
                <p:nvPr/>
              </p:nvSpPr>
              <p:spPr>
                <a:xfrm>
                  <a:off x="4389631" y="3545774"/>
                  <a:ext cx="440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B29584-2CD4-0E82-C783-CF37FD95E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631" y="3545774"/>
                  <a:ext cx="4402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52A2FF2-60BE-A600-34F7-1D151D4CCCD9}"/>
                    </a:ext>
                  </a:extLst>
                </p:cNvPr>
                <p:cNvSpPr txBox="1"/>
                <p:nvPr/>
              </p:nvSpPr>
              <p:spPr>
                <a:xfrm>
                  <a:off x="2998398" y="3530805"/>
                  <a:ext cx="440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52A2FF2-60BE-A600-34F7-1D151D4CC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398" y="3530805"/>
                  <a:ext cx="4402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A9180C-ACE0-EA68-8E43-6D52045795EE}"/>
                    </a:ext>
                  </a:extLst>
                </p:cNvPr>
                <p:cNvSpPr txBox="1"/>
                <p:nvPr/>
              </p:nvSpPr>
              <p:spPr>
                <a:xfrm>
                  <a:off x="2618329" y="2533202"/>
                  <a:ext cx="434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A9180C-ACE0-EA68-8E43-6D5204579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329" y="2533202"/>
                  <a:ext cx="43492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D1FE72-0FEB-4659-32BD-F31FAD29AE7C}"/>
                    </a:ext>
                  </a:extLst>
                </p:cNvPr>
                <p:cNvSpPr txBox="1"/>
                <p:nvPr/>
              </p:nvSpPr>
              <p:spPr>
                <a:xfrm>
                  <a:off x="3092006" y="1793024"/>
                  <a:ext cx="440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D1FE72-0FEB-4659-32BD-F31FAD29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006" y="1793024"/>
                  <a:ext cx="44024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23DAD4-2C2F-13A2-915B-082C3A34C899}"/>
                    </a:ext>
                  </a:extLst>
                </p:cNvPr>
                <p:cNvSpPr txBox="1"/>
                <p:nvPr/>
              </p:nvSpPr>
              <p:spPr>
                <a:xfrm>
                  <a:off x="4409087" y="1777205"/>
                  <a:ext cx="320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23DAD4-2C2F-13A2-915B-082C3A34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087" y="1777205"/>
                  <a:ext cx="32092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FCC6E1-1CAF-44C5-3D58-36708EA69339}"/>
                </a:ext>
              </a:extLst>
            </p:cNvPr>
            <p:cNvSpPr txBox="1"/>
            <p:nvPr/>
          </p:nvSpPr>
          <p:spPr>
            <a:xfrm>
              <a:off x="3911385" y="140067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{s}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5F0C94-0A3F-3FFD-30EE-A4153CB980B3}"/>
                </a:ext>
              </a:extLst>
            </p:cNvPr>
            <p:cNvSpPr txBox="1"/>
            <p:nvPr/>
          </p:nvSpPr>
          <p:spPr>
            <a:xfrm>
              <a:off x="5223319" y="2641855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Re{s}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05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Jobling</dc:creator>
  <cp:lastModifiedBy>Chris Jobling</cp:lastModifiedBy>
  <cp:revision>2</cp:revision>
  <dcterms:created xsi:type="dcterms:W3CDTF">2024-04-17T13:58:44Z</dcterms:created>
  <dcterms:modified xsi:type="dcterms:W3CDTF">2024-04-17T20:22:55Z</dcterms:modified>
</cp:coreProperties>
</file>