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9"/>
  </p:normalViewPr>
  <p:slideViewPr>
    <p:cSldViewPr snapToGrid="0" snapToObjects="1">
      <p:cViewPr>
        <p:scale>
          <a:sx n="123" d="100"/>
          <a:sy n="123" d="100"/>
        </p:scale>
        <p:origin x="-258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C2A4-B7DB-354E-811E-6C0F0FDE6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51F2E-7483-AD41-9E95-3FDD2F7E3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96D9-C8E6-DB4C-9439-6F622B65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16D8-E868-5945-B526-5CE8B26D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D51D-675D-0D40-BD7B-4C188767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548B-63DD-1947-B2B1-0EED9D40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59813-ED39-0E42-BC9A-2DCEF079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02AC-0BFD-2943-993D-04877624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87E1-E9B6-EB4D-84AC-18BED584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0404-7DE3-0E4D-A291-BA69907A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AED48-5869-014C-B25B-D68CC1EAE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4484E-136A-1740-B235-6C4087F2E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4D7E6-28D0-EA47-979F-949B48C7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451D-DB2F-F547-8D0D-4D0A3A8A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2B0A-FF0F-744F-BFCF-8EB89AB2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802C-836F-4646-AE2F-79D4EA0B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D2A9-7DCF-9E44-A30C-DA0BA35D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E959-E681-6446-8E23-0FB37AC5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01CB-501B-FF46-A63E-21CBB2D8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6D1D-14E3-5148-8663-D20AC700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0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BC60-3239-DA40-A20A-7A2AB133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AB656-C59E-F94F-A470-6436B5A9D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2B7F-C6D4-1248-83C7-690DE9CB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0A0E-A240-9C4E-8B8C-8E27610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177A-CDC6-6946-8722-669C47A4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6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F60F-A34A-4348-8043-602675D2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642C-C020-7445-B039-A7ED489D6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0C808-42FC-F246-AAD1-F03C7DAC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B0D2-3E72-5C40-9CE5-4BCDFCF5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587A-DF27-BF4F-A4F9-327F835A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CA20D-B578-944F-8CB7-0E5768D6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9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A919-AC4E-754C-ACDD-B7434436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0525-6AAB-7041-99C4-A2E803DB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BD7A4-85EB-1348-8742-85AF6F91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241CA-F8D6-5B4B-A66D-389E9382D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89465-9CC1-8544-9426-7DF531C46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B0FA9-DF76-BE41-AFE6-0435F474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7BF02-80D5-CA44-A39B-5AA655E6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789ED-A77E-F247-8D9B-5ED21807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F77B-9D78-384B-9C99-DB8E97BA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716F2-DAA9-4D42-81D3-B9FB62A6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FFD05-BC51-D141-8032-A9A0AA73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19548-3997-804D-B003-6EA71BD8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546FB-6F81-1F43-89DA-5D917D1A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D04AB-900A-0C47-B75B-0941B019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8C4B-60B3-B746-ADC9-C03A705D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1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A6F9-8BA8-AC4C-8204-41BDE330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0EC1-6619-6340-9C40-9C1FF3E9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100B7-A54E-8C4F-8935-EFD5C591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BF5C-8549-8C43-83C2-B4238CAE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690E2-1860-1F47-BA98-8647366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57703-2FD0-F64B-85B2-42DAAB3C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DFEE-0D30-E342-9658-AC247A22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985E9-7BB2-BB49-B6F6-6EDF4EAA3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43C0-20B6-3C4F-9CAE-B472BE5A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E980C-8FEA-EC4B-A591-BF552EDB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0F2C-3963-954C-BC61-CC3697AB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0EB75-D504-6242-8197-8AE329F4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5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AA3D8-8DAC-0A47-87F9-AB9FE563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86BF4-41F6-274F-93A1-35645B090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2FFA-30D7-CE4B-9992-1A00E03B3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04A9-4F73-644C-8E47-61057B6A425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D16F-EB8D-114A-8F6A-CA26112E3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6B5C-7DD4-2E43-915C-93BE58F6C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D7F8-A2CE-2243-97D6-796748E8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62B8D9-AC3E-7342-93C7-2ABE7B91D9E6}"/>
              </a:ext>
            </a:extLst>
          </p:cNvPr>
          <p:cNvCxnSpPr>
            <a:cxnSpLocks/>
          </p:cNvCxnSpPr>
          <p:nvPr/>
        </p:nvCxnSpPr>
        <p:spPr>
          <a:xfrm>
            <a:off x="1953491" y="3962400"/>
            <a:ext cx="35527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3B953C-E5D1-1E4D-AE50-2343777B1435}"/>
              </a:ext>
            </a:extLst>
          </p:cNvPr>
          <p:cNvCxnSpPr>
            <a:cxnSpLocks/>
          </p:cNvCxnSpPr>
          <p:nvPr/>
        </p:nvCxnSpPr>
        <p:spPr>
          <a:xfrm flipV="1">
            <a:off x="2324551" y="1570382"/>
            <a:ext cx="0" cy="27829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3F5781-4037-9044-A8F2-82B918683483}"/>
              </a:ext>
            </a:extLst>
          </p:cNvPr>
          <p:cNvCxnSpPr/>
          <p:nvPr/>
        </p:nvCxnSpPr>
        <p:spPr>
          <a:xfrm>
            <a:off x="2324551" y="2484783"/>
            <a:ext cx="246611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407BE6-D7B0-3A4C-941E-7F26A822C713}"/>
              </a:ext>
            </a:extLst>
          </p:cNvPr>
          <p:cNvCxnSpPr>
            <a:cxnSpLocks/>
          </p:cNvCxnSpPr>
          <p:nvPr/>
        </p:nvCxnSpPr>
        <p:spPr>
          <a:xfrm>
            <a:off x="4790661" y="2484783"/>
            <a:ext cx="0" cy="147761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55B42E-9B6D-3A40-AFB9-49354CE416CB}"/>
              </a:ext>
            </a:extLst>
          </p:cNvPr>
          <p:cNvSpPr txBox="1"/>
          <p:nvPr/>
        </p:nvSpPr>
        <p:spPr>
          <a:xfrm>
            <a:off x="1953491" y="22123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B7EBB-3FB9-EB44-AA24-05F188189AA2}"/>
              </a:ext>
            </a:extLst>
          </p:cNvPr>
          <p:cNvSpPr txBox="1"/>
          <p:nvPr/>
        </p:nvSpPr>
        <p:spPr>
          <a:xfrm>
            <a:off x="4643024" y="40096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1F8C46-21C5-594B-8AF4-FD9342502232}"/>
              </a:ext>
            </a:extLst>
          </p:cNvPr>
          <p:cNvSpPr txBox="1"/>
          <p:nvPr/>
        </p:nvSpPr>
        <p:spPr>
          <a:xfrm>
            <a:off x="2377896" y="151334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p</a:t>
            </a:r>
            <a:r>
              <a:rPr lang="en-US" dirty="0"/>
              <a:t>(</a:t>
            </a:r>
            <a:r>
              <a:rPr lang="en-US" i="1" dirty="0"/>
              <a:t>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6199E-580F-D740-8C0B-1E579383DD90}"/>
              </a:ext>
            </a:extLst>
          </p:cNvPr>
          <p:cNvSpPr txBox="1"/>
          <p:nvPr/>
        </p:nvSpPr>
        <p:spPr>
          <a:xfrm>
            <a:off x="5506278" y="361467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592381-C12E-8048-9980-8B13CCBEDD48}"/>
              </a:ext>
            </a:extLst>
          </p:cNvPr>
          <p:cNvCxnSpPr>
            <a:cxnSpLocks/>
          </p:cNvCxnSpPr>
          <p:nvPr/>
        </p:nvCxnSpPr>
        <p:spPr>
          <a:xfrm>
            <a:off x="6101590" y="3982133"/>
            <a:ext cx="35527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289B84-8070-4E45-B4D5-0235BEC51983}"/>
              </a:ext>
            </a:extLst>
          </p:cNvPr>
          <p:cNvCxnSpPr>
            <a:cxnSpLocks/>
          </p:cNvCxnSpPr>
          <p:nvPr/>
        </p:nvCxnSpPr>
        <p:spPr>
          <a:xfrm flipV="1">
            <a:off x="6472650" y="1590115"/>
            <a:ext cx="0" cy="27829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E57FFA-158C-8B49-B05C-BB71341E3015}"/>
              </a:ext>
            </a:extLst>
          </p:cNvPr>
          <p:cNvCxnSpPr>
            <a:cxnSpLocks/>
          </p:cNvCxnSpPr>
          <p:nvPr/>
        </p:nvCxnSpPr>
        <p:spPr>
          <a:xfrm flipV="1">
            <a:off x="7572246" y="2067339"/>
            <a:ext cx="1737039" cy="193640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DDA5F0-B56B-B74A-9418-D465FAA3CF49}"/>
              </a:ext>
            </a:extLst>
          </p:cNvPr>
          <p:cNvSpPr txBox="1"/>
          <p:nvPr/>
        </p:nvSpPr>
        <p:spPr>
          <a:xfrm>
            <a:off x="6101590" y="2232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A3E68-FBA1-DA4A-B047-97B8DAF7748A}"/>
              </a:ext>
            </a:extLst>
          </p:cNvPr>
          <p:cNvSpPr txBox="1"/>
          <p:nvPr/>
        </p:nvSpPr>
        <p:spPr>
          <a:xfrm>
            <a:off x="7572246" y="4145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34B87-CC6F-3A43-8FCD-2F7C9BC27C2C}"/>
              </a:ext>
            </a:extLst>
          </p:cNvPr>
          <p:cNvSpPr txBox="1"/>
          <p:nvPr/>
        </p:nvSpPr>
        <p:spPr>
          <a:xfrm>
            <a:off x="6525995" y="15330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L</a:t>
            </a:r>
            <a:r>
              <a:rPr lang="en-US" dirty="0"/>
              <a:t>(</a:t>
            </a:r>
            <a:r>
              <a:rPr lang="en-US" i="1" dirty="0"/>
              <a:t>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5A4A6F-539F-C24E-B242-5FAEBED2948C}"/>
              </a:ext>
            </a:extLst>
          </p:cNvPr>
          <p:cNvSpPr txBox="1"/>
          <p:nvPr/>
        </p:nvSpPr>
        <p:spPr>
          <a:xfrm>
            <a:off x="9654377" y="36344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79A4BE-DB38-164F-89BA-2C00FC845B2E}"/>
              </a:ext>
            </a:extLst>
          </p:cNvPr>
          <p:cNvSpPr txBox="1"/>
          <p:nvPr/>
        </p:nvSpPr>
        <p:spPr>
          <a:xfrm>
            <a:off x="8873760" y="4145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117D0E-2BA1-674F-9CA0-4FF3A8D09A4E}"/>
              </a:ext>
            </a:extLst>
          </p:cNvPr>
          <p:cNvCxnSpPr>
            <a:cxnSpLocks/>
          </p:cNvCxnSpPr>
          <p:nvPr/>
        </p:nvCxnSpPr>
        <p:spPr>
          <a:xfrm flipV="1">
            <a:off x="9024603" y="2397059"/>
            <a:ext cx="0" cy="158507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E433E3-CB2D-A84B-8CA9-B66F4A1A0B3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6403276" y="2416792"/>
            <a:ext cx="2470486" cy="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3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59E4FFA-8C5B-7047-B7FE-70F34EFF7D2D}"/>
              </a:ext>
            </a:extLst>
          </p:cNvPr>
          <p:cNvCxnSpPr>
            <a:cxnSpLocks/>
          </p:cNvCxnSpPr>
          <p:nvPr/>
        </p:nvCxnSpPr>
        <p:spPr>
          <a:xfrm>
            <a:off x="6101590" y="3982133"/>
            <a:ext cx="35527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85D490-FCC9-F14B-BEA6-6B06A57B5C6A}"/>
              </a:ext>
            </a:extLst>
          </p:cNvPr>
          <p:cNvCxnSpPr>
            <a:cxnSpLocks/>
          </p:cNvCxnSpPr>
          <p:nvPr/>
        </p:nvCxnSpPr>
        <p:spPr>
          <a:xfrm flipV="1">
            <a:off x="6472650" y="1590115"/>
            <a:ext cx="0" cy="27829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561DEB-F865-B04E-B148-173B49922FBD}"/>
              </a:ext>
            </a:extLst>
          </p:cNvPr>
          <p:cNvCxnSpPr>
            <a:cxnSpLocks/>
          </p:cNvCxnSpPr>
          <p:nvPr/>
        </p:nvCxnSpPr>
        <p:spPr>
          <a:xfrm flipV="1">
            <a:off x="6447678" y="2630899"/>
            <a:ext cx="1190841" cy="137284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B36957-1FC5-E541-B507-B6788F9969DB}"/>
              </a:ext>
            </a:extLst>
          </p:cNvPr>
          <p:cNvSpPr txBox="1"/>
          <p:nvPr/>
        </p:nvSpPr>
        <p:spPr>
          <a:xfrm>
            <a:off x="6101590" y="2369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B0432-A5DB-7C43-B368-2340F8C7F069}"/>
              </a:ext>
            </a:extLst>
          </p:cNvPr>
          <p:cNvSpPr txBox="1"/>
          <p:nvPr/>
        </p:nvSpPr>
        <p:spPr>
          <a:xfrm>
            <a:off x="7572246" y="4145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E867F-8B14-F943-A9D4-BB8FEFAE8947}"/>
              </a:ext>
            </a:extLst>
          </p:cNvPr>
          <p:cNvSpPr txBox="1"/>
          <p:nvPr/>
        </p:nvSpPr>
        <p:spPr>
          <a:xfrm>
            <a:off x="6525995" y="15330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T</a:t>
            </a:r>
            <a:r>
              <a:rPr lang="en-US" dirty="0"/>
              <a:t>(</a:t>
            </a:r>
            <a:r>
              <a:rPr lang="en-US" i="1" dirty="0"/>
              <a:t>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10258-AC84-A145-BE05-71D05DC8F759}"/>
              </a:ext>
            </a:extLst>
          </p:cNvPr>
          <p:cNvSpPr txBox="1"/>
          <p:nvPr/>
        </p:nvSpPr>
        <p:spPr>
          <a:xfrm>
            <a:off x="9654377" y="36344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679A9-B45B-A34E-A5C2-CA9A68948064}"/>
              </a:ext>
            </a:extLst>
          </p:cNvPr>
          <p:cNvSpPr txBox="1"/>
          <p:nvPr/>
        </p:nvSpPr>
        <p:spPr>
          <a:xfrm>
            <a:off x="8736600" y="4145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BB0A7D-8CD5-8348-91AE-6030D6CB3A73}"/>
              </a:ext>
            </a:extLst>
          </p:cNvPr>
          <p:cNvCxnSpPr>
            <a:cxnSpLocks/>
          </p:cNvCxnSpPr>
          <p:nvPr/>
        </p:nvCxnSpPr>
        <p:spPr>
          <a:xfrm flipH="1" flipV="1">
            <a:off x="7638519" y="2601458"/>
            <a:ext cx="40623" cy="14022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21B7F4-E1F0-F94A-8B81-27A369DC9DAE}"/>
              </a:ext>
            </a:extLst>
          </p:cNvPr>
          <p:cNvCxnSpPr>
            <a:cxnSpLocks/>
          </p:cNvCxnSpPr>
          <p:nvPr/>
        </p:nvCxnSpPr>
        <p:spPr>
          <a:xfrm flipH="1" flipV="1">
            <a:off x="6472650" y="2630899"/>
            <a:ext cx="2470486" cy="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E34236-B3C5-9740-B5E4-33E1DCE595C3}"/>
              </a:ext>
            </a:extLst>
          </p:cNvPr>
          <p:cNvCxnSpPr>
            <a:cxnSpLocks/>
          </p:cNvCxnSpPr>
          <p:nvPr/>
        </p:nvCxnSpPr>
        <p:spPr>
          <a:xfrm>
            <a:off x="7654169" y="2601456"/>
            <a:ext cx="1190841" cy="137284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3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8C61408-3032-6940-913A-1F47934AD9F7}"/>
              </a:ext>
            </a:extLst>
          </p:cNvPr>
          <p:cNvCxnSpPr>
            <a:cxnSpLocks/>
          </p:cNvCxnSpPr>
          <p:nvPr/>
        </p:nvCxnSpPr>
        <p:spPr>
          <a:xfrm>
            <a:off x="6101590" y="3982133"/>
            <a:ext cx="5442710" cy="35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8307AF-5C71-E04E-BF1D-AEA6BF890ED9}"/>
              </a:ext>
            </a:extLst>
          </p:cNvPr>
          <p:cNvCxnSpPr>
            <a:cxnSpLocks/>
          </p:cNvCxnSpPr>
          <p:nvPr/>
        </p:nvCxnSpPr>
        <p:spPr>
          <a:xfrm flipV="1">
            <a:off x="6472650" y="1590116"/>
            <a:ext cx="0" cy="4044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3B5B06-6626-2F48-9007-77E5454635FE}"/>
              </a:ext>
            </a:extLst>
          </p:cNvPr>
          <p:cNvCxnSpPr>
            <a:cxnSpLocks/>
          </p:cNvCxnSpPr>
          <p:nvPr/>
        </p:nvCxnSpPr>
        <p:spPr>
          <a:xfrm>
            <a:off x="6470650" y="2630899"/>
            <a:ext cx="1167869" cy="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B3AE4B-66D7-0045-92BE-6CC5958598B9}"/>
              </a:ext>
            </a:extLst>
          </p:cNvPr>
          <p:cNvSpPr txBox="1"/>
          <p:nvPr/>
        </p:nvSpPr>
        <p:spPr>
          <a:xfrm>
            <a:off x="6101590" y="236928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7D8E2-63C0-0E45-BE47-B37ABBC789A1}"/>
              </a:ext>
            </a:extLst>
          </p:cNvPr>
          <p:cNvSpPr txBox="1"/>
          <p:nvPr/>
        </p:nvSpPr>
        <p:spPr>
          <a:xfrm>
            <a:off x="7572245" y="4145193"/>
            <a:ext cx="4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BFE6F-A627-794F-AE5F-F00911AECE4A}"/>
              </a:ext>
            </a:extLst>
          </p:cNvPr>
          <p:cNvSpPr txBox="1"/>
          <p:nvPr/>
        </p:nvSpPr>
        <p:spPr>
          <a:xfrm>
            <a:off x="6525995" y="1533074"/>
            <a:ext cx="72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R</a:t>
            </a:r>
            <a:r>
              <a:rPr lang="en-US" dirty="0"/>
              <a:t>(</a:t>
            </a:r>
            <a:r>
              <a:rPr lang="en-US" i="1" dirty="0"/>
              <a:t>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D31E-AC3A-EB42-8BF6-D9D981177674}"/>
              </a:ext>
            </a:extLst>
          </p:cNvPr>
          <p:cNvSpPr txBox="1"/>
          <p:nvPr/>
        </p:nvSpPr>
        <p:spPr>
          <a:xfrm>
            <a:off x="11329685" y="3589048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A0506-0A37-BE41-BAD1-275C0D575840}"/>
              </a:ext>
            </a:extLst>
          </p:cNvPr>
          <p:cNvSpPr txBox="1"/>
          <p:nvPr/>
        </p:nvSpPr>
        <p:spPr>
          <a:xfrm>
            <a:off x="8798903" y="4157101"/>
            <a:ext cx="5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i="1" dirty="0"/>
              <a:t>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3CF3D2-2673-B144-A300-9ECDB4EA0273}"/>
              </a:ext>
            </a:extLst>
          </p:cNvPr>
          <p:cNvCxnSpPr>
            <a:cxnSpLocks/>
          </p:cNvCxnSpPr>
          <p:nvPr/>
        </p:nvCxnSpPr>
        <p:spPr>
          <a:xfrm>
            <a:off x="7631037" y="5432579"/>
            <a:ext cx="1167869" cy="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0EE716-F2E3-B948-A8E5-34CBF8E29D67}"/>
              </a:ext>
            </a:extLst>
          </p:cNvPr>
          <p:cNvGrpSpPr/>
          <p:nvPr/>
        </p:nvGrpSpPr>
        <p:grpSpPr>
          <a:xfrm>
            <a:off x="7638519" y="2601459"/>
            <a:ext cx="1" cy="2778081"/>
            <a:chOff x="7638519" y="2601459"/>
            <a:chExt cx="1" cy="277808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A8BBB7-3026-AF40-BE5D-2969DC56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8520" y="2601459"/>
              <a:ext cx="0" cy="138067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FE8603-4B3E-E647-BC29-D57524D2E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8519" y="3998866"/>
              <a:ext cx="0" cy="138067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7F116B-0C7E-034F-9A56-C8A872DCA510}"/>
              </a:ext>
            </a:extLst>
          </p:cNvPr>
          <p:cNvGrpSpPr/>
          <p:nvPr/>
        </p:nvGrpSpPr>
        <p:grpSpPr>
          <a:xfrm>
            <a:off x="8798906" y="2553952"/>
            <a:ext cx="1" cy="2778081"/>
            <a:chOff x="7638519" y="2601459"/>
            <a:chExt cx="1" cy="277808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EA52EA-6A4A-7049-BEDF-E25376A1C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8520" y="2601459"/>
              <a:ext cx="0" cy="138067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A763CD-BB59-9042-A890-0D1EEB113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8519" y="3998866"/>
              <a:ext cx="0" cy="138067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F5B189-54BF-C741-B725-26A2A3D5EB8D}"/>
              </a:ext>
            </a:extLst>
          </p:cNvPr>
          <p:cNvCxnSpPr>
            <a:cxnSpLocks/>
          </p:cNvCxnSpPr>
          <p:nvPr/>
        </p:nvCxnSpPr>
        <p:spPr>
          <a:xfrm>
            <a:off x="8791425" y="2596876"/>
            <a:ext cx="1167869" cy="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EE635B-3066-B848-B4BE-CBE767C52537}"/>
              </a:ext>
            </a:extLst>
          </p:cNvPr>
          <p:cNvGrpSpPr/>
          <p:nvPr/>
        </p:nvGrpSpPr>
        <p:grpSpPr>
          <a:xfrm>
            <a:off x="9959291" y="2620695"/>
            <a:ext cx="1" cy="2778081"/>
            <a:chOff x="7638519" y="2601459"/>
            <a:chExt cx="1" cy="277808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F655DCB-5513-CE42-A320-FF02D341B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8520" y="2601459"/>
              <a:ext cx="0" cy="138067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4C3A92-D3B3-1643-A254-9D6A0696B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8519" y="3998866"/>
              <a:ext cx="0" cy="138067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3DDC97-D1CE-654D-8609-DDA482A3344B}"/>
              </a:ext>
            </a:extLst>
          </p:cNvPr>
          <p:cNvCxnSpPr>
            <a:cxnSpLocks/>
          </p:cNvCxnSpPr>
          <p:nvPr/>
        </p:nvCxnSpPr>
        <p:spPr>
          <a:xfrm>
            <a:off x="9959291" y="5415508"/>
            <a:ext cx="1167869" cy="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BF030BA-8504-3C4F-99CE-9346BA3F6826}"/>
              </a:ext>
            </a:extLst>
          </p:cNvPr>
          <p:cNvSpPr txBox="1"/>
          <p:nvPr/>
        </p:nvSpPr>
        <p:spPr>
          <a:xfrm>
            <a:off x="6046029" y="5264886"/>
            <a:ext cx="43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i="1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5B6B5C-3F0A-6F44-B3A2-62CACDAE67D1}"/>
              </a:ext>
            </a:extLst>
          </p:cNvPr>
          <p:cNvSpPr txBox="1"/>
          <p:nvPr/>
        </p:nvSpPr>
        <p:spPr>
          <a:xfrm>
            <a:off x="9959291" y="4171342"/>
            <a:ext cx="58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073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9BC11-5A2A-A040-8A89-22BAF7A6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619899"/>
            <a:ext cx="3365500" cy="2527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12C0F3-86D4-0D44-A581-FA5150BD40FC}"/>
                  </a:ext>
                </a:extLst>
              </p:cNvPr>
              <p:cNvSpPr txBox="1"/>
              <p:nvPr/>
            </p:nvSpPr>
            <p:spPr>
              <a:xfrm>
                <a:off x="5118100" y="2902550"/>
                <a:ext cx="378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12C0F3-86D4-0D44-A581-FA5150BD4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00" y="2902550"/>
                <a:ext cx="3787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7A1D0B-6474-F544-B19F-5405E89FED6D}"/>
                  </a:ext>
                </a:extLst>
              </p:cNvPr>
              <p:cNvSpPr txBox="1"/>
              <p:nvPr/>
            </p:nvSpPr>
            <p:spPr>
              <a:xfrm>
                <a:off x="5676900" y="2994883"/>
                <a:ext cx="322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7A1D0B-6474-F544-B19F-5405E89FE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2994883"/>
                <a:ext cx="322332" cy="276999"/>
              </a:xfrm>
              <a:prstGeom prst="rect">
                <a:avLst/>
              </a:prstGeom>
              <a:blipFill>
                <a:blip r:embed="rId4"/>
                <a:stretch>
                  <a:fillRect l="-11538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FC0322-D63C-DD4A-A8D0-F1C5E7096062}"/>
                  </a:ext>
                </a:extLst>
              </p:cNvPr>
              <p:cNvSpPr txBox="1"/>
              <p:nvPr/>
            </p:nvSpPr>
            <p:spPr>
              <a:xfrm>
                <a:off x="6271953" y="2994883"/>
                <a:ext cx="322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FC0322-D63C-DD4A-A8D0-F1C5E7096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953" y="2994883"/>
                <a:ext cx="322332" cy="276999"/>
              </a:xfrm>
              <a:prstGeom prst="rect">
                <a:avLst/>
              </a:prstGeom>
              <a:blipFill>
                <a:blip r:embed="rId5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AD3F6-A918-DE4E-AFF5-AB6C6915E00E}"/>
                  </a:ext>
                </a:extLst>
              </p:cNvPr>
              <p:cNvSpPr txBox="1"/>
              <p:nvPr/>
            </p:nvSpPr>
            <p:spPr>
              <a:xfrm>
                <a:off x="6860952" y="2994883"/>
                <a:ext cx="322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AD3F6-A918-DE4E-AFF5-AB6C6915E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52" y="2994883"/>
                <a:ext cx="322332" cy="276999"/>
              </a:xfrm>
              <a:prstGeom prst="rect">
                <a:avLst/>
              </a:prstGeom>
              <a:blipFill>
                <a:blip r:embed="rId6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90833F-6F8B-3046-ABD2-962D9961DF8E}"/>
                  </a:ext>
                </a:extLst>
              </p:cNvPr>
              <p:cNvSpPr txBox="1"/>
              <p:nvPr/>
            </p:nvSpPr>
            <p:spPr>
              <a:xfrm>
                <a:off x="7394286" y="2994883"/>
                <a:ext cx="322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90833F-6F8B-3046-ABD2-962D996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286" y="2994883"/>
                <a:ext cx="322332" cy="276999"/>
              </a:xfrm>
              <a:prstGeom prst="rect">
                <a:avLst/>
              </a:prstGeom>
              <a:blipFill>
                <a:blip r:embed="rId7"/>
                <a:stretch>
                  <a:fillRect l="-14815" r="-370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B87F97E-045F-EF49-93C9-932E41FD974D}"/>
              </a:ext>
            </a:extLst>
          </p:cNvPr>
          <p:cNvSpPr txBox="1"/>
          <p:nvPr/>
        </p:nvSpPr>
        <p:spPr>
          <a:xfrm>
            <a:off x="4060429" y="43523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baseline="-25000" dirty="0" err="1"/>
              <a:t>HW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348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47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Jobling C.P.</dc:creator>
  <cp:lastModifiedBy>Jobling C.P.</cp:lastModifiedBy>
  <cp:revision>6</cp:revision>
  <dcterms:created xsi:type="dcterms:W3CDTF">2019-02-01T10:59:52Z</dcterms:created>
  <dcterms:modified xsi:type="dcterms:W3CDTF">2019-02-01T17:03:10Z</dcterms:modified>
</cp:coreProperties>
</file>