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1" r:id="rId1"/>
  </p:sldMasterIdLst>
  <p:notesMasterIdLst>
    <p:notesMasterId r:id="rId15"/>
  </p:notesMasterIdLst>
  <p:sldIdLst>
    <p:sldId id="256" r:id="rId2"/>
    <p:sldId id="258" r:id="rId3"/>
    <p:sldId id="261" r:id="rId4"/>
    <p:sldId id="276" r:id="rId5"/>
    <p:sldId id="296" r:id="rId6"/>
    <p:sldId id="300" r:id="rId7"/>
    <p:sldId id="297" r:id="rId8"/>
    <p:sldId id="298" r:id="rId9"/>
    <p:sldId id="299" r:id="rId10"/>
    <p:sldId id="277" r:id="rId11"/>
    <p:sldId id="291" r:id="rId12"/>
    <p:sldId id="292" r:id="rId13"/>
    <p:sldId id="290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B2F7"/>
    <a:srgbClr val="6C6BFE"/>
    <a:srgbClr val="5C5FCA"/>
    <a:srgbClr val="FF9FDC"/>
    <a:srgbClr val="DDEAFB"/>
    <a:srgbClr val="11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5A411B3-C873-4CCE-B02B-217DB451B06C}">
  <a:tblStyle styleId="{E5A411B3-C873-4CCE-B02B-217DB451B0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7" d="100"/>
          <a:sy n="107" d="100"/>
        </p:scale>
        <p:origin x="754" y="-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6" name="Google Shape;279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7" name="Google Shape;279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1" name="Google Shape;3601;g54dda1946d_4_2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2" name="Google Shape;3602;g54dda1946d_4_2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1" name="Google Shape;3601;g54dda1946d_4_2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2" name="Google Shape;3602;g54dda1946d_4_2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22393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1" name="Google Shape;3601;g54dda1946d_4_2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2" name="Google Shape;3602;g54dda1946d_4_2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66136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3" name="Google Shape;3933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4" name="Google Shape;3934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6" name="Google Shape;2866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7" name="Google Shape;2867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" name="Google Shape;2959;g287bc304619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0" name="Google Shape;2960;g287bc304619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9" name="Google Shape;3589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0" name="Google Shape;3590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9" name="Google Shape;3149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0" name="Google Shape;3150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6582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9" name="Google Shape;3149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0" name="Google Shape;3150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7694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9" name="Google Shape;3149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0" name="Google Shape;3150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4497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9" name="Google Shape;3149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0" name="Google Shape;3150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96476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9" name="Google Shape;3149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0" name="Google Shape;3150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9396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881431" y="-445400"/>
            <a:ext cx="5426733" cy="6248897"/>
            <a:chOff x="3881431" y="-445400"/>
            <a:chExt cx="5426733" cy="6248897"/>
          </a:xfrm>
        </p:grpSpPr>
        <p:sp>
          <p:nvSpPr>
            <p:cNvPr id="10" name="Google Shape;10;p2"/>
            <p:cNvSpPr/>
            <p:nvPr/>
          </p:nvSpPr>
          <p:spPr>
            <a:xfrm flipH="1">
              <a:off x="5481425" y="-445400"/>
              <a:ext cx="3826739" cy="6097583"/>
            </a:xfrm>
            <a:custGeom>
              <a:avLst/>
              <a:gdLst/>
              <a:ahLst/>
              <a:cxnLst/>
              <a:rect l="l" t="t" r="r" b="b"/>
              <a:pathLst>
                <a:path w="90232" h="143777" extrusionOk="0">
                  <a:moveTo>
                    <a:pt x="18263" y="27469"/>
                  </a:moveTo>
                  <a:cubicBezTo>
                    <a:pt x="20460" y="27469"/>
                    <a:pt x="22592" y="27936"/>
                    <a:pt x="24604" y="28756"/>
                  </a:cubicBezTo>
                  <a:lnTo>
                    <a:pt x="24604" y="28756"/>
                  </a:lnTo>
                  <a:cubicBezTo>
                    <a:pt x="23237" y="31343"/>
                    <a:pt x="21725" y="33844"/>
                    <a:pt x="20127" y="36296"/>
                  </a:cubicBezTo>
                  <a:cubicBezTo>
                    <a:pt x="18857" y="38242"/>
                    <a:pt x="17560" y="40182"/>
                    <a:pt x="16140" y="42029"/>
                  </a:cubicBezTo>
                  <a:cubicBezTo>
                    <a:pt x="14549" y="44080"/>
                    <a:pt x="12780" y="46165"/>
                    <a:pt x="10623" y="47651"/>
                  </a:cubicBezTo>
                  <a:cubicBezTo>
                    <a:pt x="9742" y="48250"/>
                    <a:pt x="8816" y="48760"/>
                    <a:pt x="7762" y="48965"/>
                  </a:cubicBezTo>
                  <a:cubicBezTo>
                    <a:pt x="7528" y="49012"/>
                    <a:pt x="7290" y="49036"/>
                    <a:pt x="7052" y="49036"/>
                  </a:cubicBezTo>
                  <a:cubicBezTo>
                    <a:pt x="6452" y="49036"/>
                    <a:pt x="5851" y="48883"/>
                    <a:pt x="5295" y="48566"/>
                  </a:cubicBezTo>
                  <a:cubicBezTo>
                    <a:pt x="2772" y="47107"/>
                    <a:pt x="1952" y="43969"/>
                    <a:pt x="2478" y="41275"/>
                  </a:cubicBezTo>
                  <a:cubicBezTo>
                    <a:pt x="3133" y="37909"/>
                    <a:pt x="5095" y="34776"/>
                    <a:pt x="7413" y="32309"/>
                  </a:cubicBezTo>
                  <a:cubicBezTo>
                    <a:pt x="9930" y="29620"/>
                    <a:pt x="13263" y="27835"/>
                    <a:pt x="16961" y="27524"/>
                  </a:cubicBezTo>
                  <a:cubicBezTo>
                    <a:pt x="17397" y="27487"/>
                    <a:pt x="17831" y="27469"/>
                    <a:pt x="18263" y="27469"/>
                  </a:cubicBezTo>
                  <a:close/>
                  <a:moveTo>
                    <a:pt x="40770" y="69339"/>
                  </a:moveTo>
                  <a:cubicBezTo>
                    <a:pt x="40398" y="71639"/>
                    <a:pt x="39925" y="73919"/>
                    <a:pt x="39388" y="76161"/>
                  </a:cubicBezTo>
                  <a:cubicBezTo>
                    <a:pt x="37387" y="84561"/>
                    <a:pt x="34759" y="92872"/>
                    <a:pt x="30079" y="100196"/>
                  </a:cubicBezTo>
                  <a:cubicBezTo>
                    <a:pt x="28471" y="102714"/>
                    <a:pt x="26730" y="105192"/>
                    <a:pt x="24607" y="107299"/>
                  </a:cubicBezTo>
                  <a:cubicBezTo>
                    <a:pt x="23526" y="108371"/>
                    <a:pt x="21496" y="110190"/>
                    <a:pt x="19680" y="110190"/>
                  </a:cubicBezTo>
                  <a:cubicBezTo>
                    <a:pt x="19129" y="110190"/>
                    <a:pt x="18598" y="110023"/>
                    <a:pt x="18120" y="109617"/>
                  </a:cubicBezTo>
                  <a:cubicBezTo>
                    <a:pt x="16850" y="108541"/>
                    <a:pt x="17127" y="106212"/>
                    <a:pt x="17232" y="104765"/>
                  </a:cubicBezTo>
                  <a:cubicBezTo>
                    <a:pt x="17393" y="102520"/>
                    <a:pt x="17903" y="100302"/>
                    <a:pt x="18569" y="98150"/>
                  </a:cubicBezTo>
                  <a:cubicBezTo>
                    <a:pt x="19816" y="94153"/>
                    <a:pt x="21674" y="90333"/>
                    <a:pt x="23875" y="86773"/>
                  </a:cubicBezTo>
                  <a:cubicBezTo>
                    <a:pt x="28089" y="79948"/>
                    <a:pt x="33772" y="74021"/>
                    <a:pt x="40442" y="69557"/>
                  </a:cubicBezTo>
                  <a:cubicBezTo>
                    <a:pt x="40550" y="69485"/>
                    <a:pt x="40660" y="69412"/>
                    <a:pt x="40770" y="69339"/>
                  </a:cubicBezTo>
                  <a:close/>
                  <a:moveTo>
                    <a:pt x="73110" y="90430"/>
                  </a:moveTo>
                  <a:cubicBezTo>
                    <a:pt x="73558" y="90430"/>
                    <a:pt x="74009" y="90447"/>
                    <a:pt x="74463" y="90482"/>
                  </a:cubicBezTo>
                  <a:cubicBezTo>
                    <a:pt x="74600" y="90493"/>
                    <a:pt x="74737" y="90505"/>
                    <a:pt x="74873" y="90519"/>
                  </a:cubicBezTo>
                  <a:lnTo>
                    <a:pt x="74873" y="90519"/>
                  </a:lnTo>
                  <a:cubicBezTo>
                    <a:pt x="74738" y="97811"/>
                    <a:pt x="73289" y="105085"/>
                    <a:pt x="70720" y="111912"/>
                  </a:cubicBezTo>
                  <a:cubicBezTo>
                    <a:pt x="69185" y="115993"/>
                    <a:pt x="67216" y="119913"/>
                    <a:pt x="64871" y="123594"/>
                  </a:cubicBezTo>
                  <a:cubicBezTo>
                    <a:pt x="62703" y="127010"/>
                    <a:pt x="60180" y="130381"/>
                    <a:pt x="56892" y="132804"/>
                  </a:cubicBezTo>
                  <a:cubicBezTo>
                    <a:pt x="55301" y="133985"/>
                    <a:pt x="53410" y="135138"/>
                    <a:pt x="51431" y="135504"/>
                  </a:cubicBezTo>
                  <a:cubicBezTo>
                    <a:pt x="51186" y="135548"/>
                    <a:pt x="50949" y="135568"/>
                    <a:pt x="50720" y="135568"/>
                  </a:cubicBezTo>
                  <a:cubicBezTo>
                    <a:pt x="49112" y="135568"/>
                    <a:pt x="47871" y="134545"/>
                    <a:pt x="47018" y="133148"/>
                  </a:cubicBezTo>
                  <a:cubicBezTo>
                    <a:pt x="45077" y="129959"/>
                    <a:pt x="44545" y="125812"/>
                    <a:pt x="44711" y="122153"/>
                  </a:cubicBezTo>
                  <a:cubicBezTo>
                    <a:pt x="45066" y="114230"/>
                    <a:pt x="48980" y="106617"/>
                    <a:pt x="54159" y="100756"/>
                  </a:cubicBezTo>
                  <a:cubicBezTo>
                    <a:pt x="58990" y="95287"/>
                    <a:pt x="65570" y="90430"/>
                    <a:pt x="73110" y="90430"/>
                  </a:cubicBezTo>
                  <a:close/>
                  <a:moveTo>
                    <a:pt x="33740" y="0"/>
                  </a:moveTo>
                  <a:cubicBezTo>
                    <a:pt x="33260" y="0"/>
                    <a:pt x="32757" y="308"/>
                    <a:pt x="32713" y="922"/>
                  </a:cubicBezTo>
                  <a:cubicBezTo>
                    <a:pt x="32075" y="9649"/>
                    <a:pt x="29702" y="18209"/>
                    <a:pt x="25943" y="26094"/>
                  </a:cubicBezTo>
                  <a:cubicBezTo>
                    <a:pt x="25789" y="26417"/>
                    <a:pt x="25632" y="26740"/>
                    <a:pt x="25473" y="27060"/>
                  </a:cubicBezTo>
                  <a:lnTo>
                    <a:pt x="25473" y="27060"/>
                  </a:lnTo>
                  <a:cubicBezTo>
                    <a:pt x="23204" y="26109"/>
                    <a:pt x="20785" y="25563"/>
                    <a:pt x="18276" y="25563"/>
                  </a:cubicBezTo>
                  <a:cubicBezTo>
                    <a:pt x="17466" y="25563"/>
                    <a:pt x="16646" y="25620"/>
                    <a:pt x="15819" y="25739"/>
                  </a:cubicBezTo>
                  <a:cubicBezTo>
                    <a:pt x="11871" y="26299"/>
                    <a:pt x="8367" y="28350"/>
                    <a:pt x="5728" y="31300"/>
                  </a:cubicBezTo>
                  <a:cubicBezTo>
                    <a:pt x="3271" y="34028"/>
                    <a:pt x="1137" y="37471"/>
                    <a:pt x="543" y="41142"/>
                  </a:cubicBezTo>
                  <a:cubicBezTo>
                    <a:pt x="0" y="44496"/>
                    <a:pt x="1031" y="47939"/>
                    <a:pt x="3887" y="49963"/>
                  </a:cubicBezTo>
                  <a:cubicBezTo>
                    <a:pt x="4845" y="50642"/>
                    <a:pt x="5905" y="50933"/>
                    <a:pt x="6975" y="50933"/>
                  </a:cubicBezTo>
                  <a:cubicBezTo>
                    <a:pt x="8221" y="50933"/>
                    <a:pt x="9482" y="50540"/>
                    <a:pt x="10618" y="49907"/>
                  </a:cubicBezTo>
                  <a:cubicBezTo>
                    <a:pt x="13080" y="48544"/>
                    <a:pt x="15081" y="46365"/>
                    <a:pt x="16833" y="44202"/>
                  </a:cubicBezTo>
                  <a:cubicBezTo>
                    <a:pt x="18519" y="42128"/>
                    <a:pt x="20032" y="39933"/>
                    <a:pt x="21491" y="37704"/>
                  </a:cubicBezTo>
                  <a:cubicBezTo>
                    <a:pt x="23227" y="35050"/>
                    <a:pt x="24841" y="32334"/>
                    <a:pt x="26301" y="29544"/>
                  </a:cubicBezTo>
                  <a:lnTo>
                    <a:pt x="26301" y="29544"/>
                  </a:lnTo>
                  <a:cubicBezTo>
                    <a:pt x="26865" y="29839"/>
                    <a:pt x="27417" y="30161"/>
                    <a:pt x="27955" y="30507"/>
                  </a:cubicBezTo>
                  <a:cubicBezTo>
                    <a:pt x="34321" y="34582"/>
                    <a:pt x="38429" y="41513"/>
                    <a:pt x="40309" y="48710"/>
                  </a:cubicBezTo>
                  <a:cubicBezTo>
                    <a:pt x="41858" y="54630"/>
                    <a:pt x="41895" y="60776"/>
                    <a:pt x="41132" y="66826"/>
                  </a:cubicBezTo>
                  <a:lnTo>
                    <a:pt x="41132" y="66826"/>
                  </a:lnTo>
                  <a:cubicBezTo>
                    <a:pt x="40504" y="67215"/>
                    <a:pt x="39886" y="67617"/>
                    <a:pt x="39277" y="68027"/>
                  </a:cubicBezTo>
                  <a:cubicBezTo>
                    <a:pt x="35707" y="70433"/>
                    <a:pt x="32402" y="73239"/>
                    <a:pt x="29447" y="76372"/>
                  </a:cubicBezTo>
                  <a:cubicBezTo>
                    <a:pt x="23459" y="82726"/>
                    <a:pt x="18552" y="90632"/>
                    <a:pt x="16279" y="99115"/>
                  </a:cubicBezTo>
                  <a:cubicBezTo>
                    <a:pt x="15658" y="101438"/>
                    <a:pt x="15253" y="103850"/>
                    <a:pt x="15242" y="106262"/>
                  </a:cubicBezTo>
                  <a:cubicBezTo>
                    <a:pt x="15225" y="108075"/>
                    <a:pt x="15519" y="110071"/>
                    <a:pt x="17077" y="111230"/>
                  </a:cubicBezTo>
                  <a:cubicBezTo>
                    <a:pt x="17868" y="111820"/>
                    <a:pt x="18717" y="112062"/>
                    <a:pt x="19573" y="112062"/>
                  </a:cubicBezTo>
                  <a:cubicBezTo>
                    <a:pt x="21622" y="112062"/>
                    <a:pt x="23718" y="110677"/>
                    <a:pt x="25200" y="109356"/>
                  </a:cubicBezTo>
                  <a:cubicBezTo>
                    <a:pt x="27634" y="107188"/>
                    <a:pt x="29580" y="104466"/>
                    <a:pt x="31349" y="101754"/>
                  </a:cubicBezTo>
                  <a:cubicBezTo>
                    <a:pt x="33616" y="98283"/>
                    <a:pt x="35479" y="94624"/>
                    <a:pt x="36976" y="90754"/>
                  </a:cubicBezTo>
                  <a:cubicBezTo>
                    <a:pt x="38762" y="86141"/>
                    <a:pt x="40120" y="81350"/>
                    <a:pt x="41257" y="76543"/>
                  </a:cubicBezTo>
                  <a:cubicBezTo>
                    <a:pt x="41924" y="73729"/>
                    <a:pt x="42488" y="70882"/>
                    <a:pt x="42885" y="68014"/>
                  </a:cubicBezTo>
                  <a:lnTo>
                    <a:pt x="42885" y="68014"/>
                  </a:lnTo>
                  <a:cubicBezTo>
                    <a:pt x="47116" y="65505"/>
                    <a:pt x="52041" y="63454"/>
                    <a:pt x="56893" y="63454"/>
                  </a:cubicBezTo>
                  <a:cubicBezTo>
                    <a:pt x="59295" y="63454"/>
                    <a:pt x="61678" y="63956"/>
                    <a:pt x="63950" y="65155"/>
                  </a:cubicBezTo>
                  <a:cubicBezTo>
                    <a:pt x="71546" y="69164"/>
                    <a:pt x="74341" y="78007"/>
                    <a:pt x="74790" y="86047"/>
                  </a:cubicBezTo>
                  <a:cubicBezTo>
                    <a:pt x="74838" y="86895"/>
                    <a:pt x="74867" y="87744"/>
                    <a:pt x="74878" y="88593"/>
                  </a:cubicBezTo>
                  <a:lnTo>
                    <a:pt x="74878" y="88593"/>
                  </a:lnTo>
                  <a:cubicBezTo>
                    <a:pt x="74602" y="88567"/>
                    <a:pt x="74324" y="88546"/>
                    <a:pt x="74047" y="88531"/>
                  </a:cubicBezTo>
                  <a:cubicBezTo>
                    <a:pt x="73723" y="88513"/>
                    <a:pt x="73400" y="88505"/>
                    <a:pt x="73077" y="88505"/>
                  </a:cubicBezTo>
                  <a:cubicBezTo>
                    <a:pt x="69244" y="88505"/>
                    <a:pt x="65500" y="89698"/>
                    <a:pt x="62171" y="91575"/>
                  </a:cubicBezTo>
                  <a:cubicBezTo>
                    <a:pt x="58384" y="93709"/>
                    <a:pt x="55090" y="96703"/>
                    <a:pt x="52285" y="99997"/>
                  </a:cubicBezTo>
                  <a:cubicBezTo>
                    <a:pt x="49513" y="103246"/>
                    <a:pt x="47184" y="106883"/>
                    <a:pt x="45498" y="110820"/>
                  </a:cubicBezTo>
                  <a:cubicBezTo>
                    <a:pt x="43835" y="114717"/>
                    <a:pt x="42793" y="118887"/>
                    <a:pt x="42765" y="123140"/>
                  </a:cubicBezTo>
                  <a:cubicBezTo>
                    <a:pt x="42748" y="125219"/>
                    <a:pt x="42987" y="127315"/>
                    <a:pt x="43491" y="129333"/>
                  </a:cubicBezTo>
                  <a:cubicBezTo>
                    <a:pt x="43974" y="131268"/>
                    <a:pt x="44667" y="133269"/>
                    <a:pt x="45875" y="134877"/>
                  </a:cubicBezTo>
                  <a:cubicBezTo>
                    <a:pt x="47027" y="136416"/>
                    <a:pt x="48667" y="137500"/>
                    <a:pt x="50611" y="137500"/>
                  </a:cubicBezTo>
                  <a:cubicBezTo>
                    <a:pt x="50726" y="137500"/>
                    <a:pt x="50842" y="137497"/>
                    <a:pt x="50960" y="137489"/>
                  </a:cubicBezTo>
                  <a:cubicBezTo>
                    <a:pt x="53172" y="137345"/>
                    <a:pt x="55323" y="136208"/>
                    <a:pt x="57131" y="134988"/>
                  </a:cubicBezTo>
                  <a:cubicBezTo>
                    <a:pt x="60746" y="132554"/>
                    <a:pt x="63540" y="129111"/>
                    <a:pt x="65924" y="125502"/>
                  </a:cubicBezTo>
                  <a:cubicBezTo>
                    <a:pt x="71075" y="117712"/>
                    <a:pt x="74518" y="108768"/>
                    <a:pt x="75965" y="99542"/>
                  </a:cubicBezTo>
                  <a:cubicBezTo>
                    <a:pt x="76421" y="96659"/>
                    <a:pt x="76704" y="93742"/>
                    <a:pt x="76775" y="90821"/>
                  </a:cubicBezTo>
                  <a:lnTo>
                    <a:pt x="76775" y="90821"/>
                  </a:lnTo>
                  <a:cubicBezTo>
                    <a:pt x="79460" y="91408"/>
                    <a:pt x="82013" y="92668"/>
                    <a:pt x="83938" y="94641"/>
                  </a:cubicBezTo>
                  <a:cubicBezTo>
                    <a:pt x="86916" y="97690"/>
                    <a:pt x="87897" y="102115"/>
                    <a:pt x="87997" y="106257"/>
                  </a:cubicBezTo>
                  <a:cubicBezTo>
                    <a:pt x="88230" y="115483"/>
                    <a:pt x="84055" y="124110"/>
                    <a:pt x="78921" y="131523"/>
                  </a:cubicBezTo>
                  <a:cubicBezTo>
                    <a:pt x="76392" y="135182"/>
                    <a:pt x="73581" y="138642"/>
                    <a:pt x="70781" y="142096"/>
                  </a:cubicBezTo>
                  <a:cubicBezTo>
                    <a:pt x="70200" y="142816"/>
                    <a:pt x="70838" y="143776"/>
                    <a:pt x="71518" y="143776"/>
                  </a:cubicBezTo>
                  <a:cubicBezTo>
                    <a:pt x="71733" y="143776"/>
                    <a:pt x="71953" y="143680"/>
                    <a:pt x="72140" y="143449"/>
                  </a:cubicBezTo>
                  <a:cubicBezTo>
                    <a:pt x="78261" y="135903"/>
                    <a:pt x="84498" y="128163"/>
                    <a:pt x="87770" y="118881"/>
                  </a:cubicBezTo>
                  <a:cubicBezTo>
                    <a:pt x="89378" y="114329"/>
                    <a:pt x="90231" y="109428"/>
                    <a:pt x="89827" y="104599"/>
                  </a:cubicBezTo>
                  <a:cubicBezTo>
                    <a:pt x="89461" y="100185"/>
                    <a:pt x="88036" y="95683"/>
                    <a:pt x="84637" y="92656"/>
                  </a:cubicBezTo>
                  <a:cubicBezTo>
                    <a:pt x="82425" y="90684"/>
                    <a:pt x="79679" y="89446"/>
                    <a:pt x="76791" y="88874"/>
                  </a:cubicBezTo>
                  <a:lnTo>
                    <a:pt x="76791" y="88874"/>
                  </a:lnTo>
                  <a:cubicBezTo>
                    <a:pt x="76782" y="87720"/>
                    <a:pt x="76738" y="86566"/>
                    <a:pt x="76659" y="85415"/>
                  </a:cubicBezTo>
                  <a:cubicBezTo>
                    <a:pt x="76342" y="80735"/>
                    <a:pt x="75372" y="76017"/>
                    <a:pt x="73104" y="71864"/>
                  </a:cubicBezTo>
                  <a:cubicBezTo>
                    <a:pt x="71158" y="68293"/>
                    <a:pt x="68203" y="65122"/>
                    <a:pt x="64533" y="63303"/>
                  </a:cubicBezTo>
                  <a:cubicBezTo>
                    <a:pt x="62106" y="62101"/>
                    <a:pt x="59482" y="61576"/>
                    <a:pt x="56836" y="61576"/>
                  </a:cubicBezTo>
                  <a:cubicBezTo>
                    <a:pt x="55039" y="61576"/>
                    <a:pt x="53232" y="61818"/>
                    <a:pt x="51470" y="62255"/>
                  </a:cubicBezTo>
                  <a:cubicBezTo>
                    <a:pt x="48563" y="62978"/>
                    <a:pt x="45794" y="64173"/>
                    <a:pt x="43174" y="65626"/>
                  </a:cubicBezTo>
                  <a:lnTo>
                    <a:pt x="43174" y="65626"/>
                  </a:lnTo>
                  <a:cubicBezTo>
                    <a:pt x="43323" y="64186"/>
                    <a:pt x="43426" y="62742"/>
                    <a:pt x="43475" y="61296"/>
                  </a:cubicBezTo>
                  <a:cubicBezTo>
                    <a:pt x="43768" y="52547"/>
                    <a:pt x="41861" y="43592"/>
                    <a:pt x="36705" y="36384"/>
                  </a:cubicBezTo>
                  <a:cubicBezTo>
                    <a:pt x="34228" y="32922"/>
                    <a:pt x="30942" y="29838"/>
                    <a:pt x="27161" y="27856"/>
                  </a:cubicBezTo>
                  <a:lnTo>
                    <a:pt x="27161" y="27856"/>
                  </a:lnTo>
                  <a:cubicBezTo>
                    <a:pt x="29311" y="23519"/>
                    <a:pt x="31081" y="19008"/>
                    <a:pt x="32358" y="14289"/>
                  </a:cubicBezTo>
                  <a:cubicBezTo>
                    <a:pt x="33544" y="9920"/>
                    <a:pt x="34298" y="5435"/>
                    <a:pt x="34631" y="922"/>
                  </a:cubicBezTo>
                  <a:cubicBezTo>
                    <a:pt x="34675" y="307"/>
                    <a:pt x="34219" y="0"/>
                    <a:pt x="33740" y="0"/>
                  </a:cubicBezTo>
                  <a:close/>
                </a:path>
              </a:pathLst>
            </a:custGeom>
            <a:solidFill>
              <a:srgbClr val="F8F3E3">
                <a:alpha val="4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rot="2700000">
              <a:off x="4038150" y="4798600"/>
              <a:ext cx="886066" cy="810290"/>
            </a:xfrm>
            <a:custGeom>
              <a:avLst/>
              <a:gdLst/>
              <a:ahLst/>
              <a:cxnLst/>
              <a:rect l="l" t="t" r="r" b="b"/>
              <a:pathLst>
                <a:path w="20311" h="18574" extrusionOk="0">
                  <a:moveTo>
                    <a:pt x="10144" y="2257"/>
                  </a:moveTo>
                  <a:cubicBezTo>
                    <a:pt x="10635" y="2257"/>
                    <a:pt x="11134" y="2309"/>
                    <a:pt x="11633" y="2417"/>
                  </a:cubicBezTo>
                  <a:cubicBezTo>
                    <a:pt x="15426" y="3232"/>
                    <a:pt x="17843" y="6975"/>
                    <a:pt x="17028" y="10767"/>
                  </a:cubicBezTo>
                  <a:cubicBezTo>
                    <a:pt x="16315" y="14063"/>
                    <a:pt x="13395" y="16320"/>
                    <a:pt x="10154" y="16320"/>
                  </a:cubicBezTo>
                  <a:cubicBezTo>
                    <a:pt x="9665" y="16320"/>
                    <a:pt x="9169" y="16269"/>
                    <a:pt x="8672" y="16162"/>
                  </a:cubicBezTo>
                  <a:cubicBezTo>
                    <a:pt x="4885" y="15341"/>
                    <a:pt x="2462" y="11599"/>
                    <a:pt x="3283" y="7806"/>
                  </a:cubicBezTo>
                  <a:cubicBezTo>
                    <a:pt x="3991" y="4513"/>
                    <a:pt x="6906" y="2257"/>
                    <a:pt x="10144" y="2257"/>
                  </a:cubicBezTo>
                  <a:close/>
                  <a:moveTo>
                    <a:pt x="10151" y="0"/>
                  </a:moveTo>
                  <a:cubicBezTo>
                    <a:pt x="5875" y="0"/>
                    <a:pt x="2016" y="2985"/>
                    <a:pt x="1082" y="7330"/>
                  </a:cubicBezTo>
                  <a:cubicBezTo>
                    <a:pt x="1" y="12336"/>
                    <a:pt x="3194" y="17282"/>
                    <a:pt x="8195" y="18363"/>
                  </a:cubicBezTo>
                  <a:cubicBezTo>
                    <a:pt x="8854" y="18505"/>
                    <a:pt x="9511" y="18573"/>
                    <a:pt x="10158" y="18573"/>
                  </a:cubicBezTo>
                  <a:cubicBezTo>
                    <a:pt x="14435" y="18573"/>
                    <a:pt x="18290" y="15593"/>
                    <a:pt x="19229" y="11244"/>
                  </a:cubicBezTo>
                  <a:cubicBezTo>
                    <a:pt x="20310" y="6243"/>
                    <a:pt x="17117" y="1292"/>
                    <a:pt x="12110" y="210"/>
                  </a:cubicBezTo>
                  <a:cubicBezTo>
                    <a:pt x="11453" y="68"/>
                    <a:pt x="10798" y="0"/>
                    <a:pt x="10151" y="0"/>
                  </a:cubicBezTo>
                  <a:close/>
                </a:path>
              </a:pathLst>
            </a:custGeom>
            <a:solidFill>
              <a:srgbClr val="F8F3E3">
                <a:alpha val="1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713225" y="1160438"/>
            <a:ext cx="4367700" cy="250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713225" y="3548038"/>
            <a:ext cx="4367700" cy="4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50050" y="-642800"/>
            <a:ext cx="2034509" cy="2034509"/>
          </a:xfrm>
          <a:custGeom>
            <a:avLst/>
            <a:gdLst/>
            <a:ahLst/>
            <a:cxnLst/>
            <a:rect l="l" t="t" r="r" b="b"/>
            <a:pathLst>
              <a:path w="54326" h="54326" extrusionOk="0">
                <a:moveTo>
                  <a:pt x="4935" y="72"/>
                </a:moveTo>
                <a:lnTo>
                  <a:pt x="4935" y="4935"/>
                </a:lnTo>
                <a:lnTo>
                  <a:pt x="73" y="4935"/>
                </a:lnTo>
                <a:lnTo>
                  <a:pt x="73" y="72"/>
                </a:lnTo>
                <a:close/>
                <a:moveTo>
                  <a:pt x="9870" y="72"/>
                </a:moveTo>
                <a:lnTo>
                  <a:pt x="9870" y="4935"/>
                </a:lnTo>
                <a:lnTo>
                  <a:pt x="5007" y="4935"/>
                </a:lnTo>
                <a:lnTo>
                  <a:pt x="5007" y="72"/>
                </a:lnTo>
                <a:close/>
                <a:moveTo>
                  <a:pt x="14799" y="72"/>
                </a:moveTo>
                <a:lnTo>
                  <a:pt x="14799" y="4935"/>
                </a:lnTo>
                <a:lnTo>
                  <a:pt x="9936" y="4935"/>
                </a:lnTo>
                <a:lnTo>
                  <a:pt x="9936" y="72"/>
                </a:lnTo>
                <a:close/>
                <a:moveTo>
                  <a:pt x="19733" y="72"/>
                </a:moveTo>
                <a:lnTo>
                  <a:pt x="19733" y="4935"/>
                </a:lnTo>
                <a:lnTo>
                  <a:pt x="14871" y="4935"/>
                </a:lnTo>
                <a:lnTo>
                  <a:pt x="14871" y="72"/>
                </a:lnTo>
                <a:close/>
                <a:moveTo>
                  <a:pt x="24668" y="72"/>
                </a:moveTo>
                <a:lnTo>
                  <a:pt x="24668" y="4935"/>
                </a:lnTo>
                <a:lnTo>
                  <a:pt x="19805" y="4935"/>
                </a:lnTo>
                <a:lnTo>
                  <a:pt x="19805" y="72"/>
                </a:lnTo>
                <a:close/>
                <a:moveTo>
                  <a:pt x="29597" y="72"/>
                </a:moveTo>
                <a:lnTo>
                  <a:pt x="29597" y="4935"/>
                </a:lnTo>
                <a:lnTo>
                  <a:pt x="24729" y="4935"/>
                </a:lnTo>
                <a:lnTo>
                  <a:pt x="24729" y="72"/>
                </a:lnTo>
                <a:close/>
                <a:moveTo>
                  <a:pt x="34532" y="72"/>
                </a:moveTo>
                <a:lnTo>
                  <a:pt x="34532" y="4935"/>
                </a:lnTo>
                <a:lnTo>
                  <a:pt x="29664" y="4935"/>
                </a:lnTo>
                <a:lnTo>
                  <a:pt x="29664" y="72"/>
                </a:lnTo>
                <a:close/>
                <a:moveTo>
                  <a:pt x="39466" y="72"/>
                </a:moveTo>
                <a:lnTo>
                  <a:pt x="39466" y="4935"/>
                </a:lnTo>
                <a:lnTo>
                  <a:pt x="34598" y="4935"/>
                </a:lnTo>
                <a:lnTo>
                  <a:pt x="34598" y="72"/>
                </a:lnTo>
                <a:close/>
                <a:moveTo>
                  <a:pt x="44395" y="72"/>
                </a:moveTo>
                <a:lnTo>
                  <a:pt x="44395" y="4935"/>
                </a:lnTo>
                <a:lnTo>
                  <a:pt x="39527" y="4935"/>
                </a:lnTo>
                <a:lnTo>
                  <a:pt x="39527" y="72"/>
                </a:lnTo>
                <a:close/>
                <a:moveTo>
                  <a:pt x="49324" y="72"/>
                </a:moveTo>
                <a:lnTo>
                  <a:pt x="49324" y="4935"/>
                </a:lnTo>
                <a:lnTo>
                  <a:pt x="44462" y="4935"/>
                </a:lnTo>
                <a:lnTo>
                  <a:pt x="44462" y="72"/>
                </a:lnTo>
                <a:close/>
                <a:moveTo>
                  <a:pt x="54265" y="72"/>
                </a:moveTo>
                <a:lnTo>
                  <a:pt x="54265" y="4935"/>
                </a:lnTo>
                <a:lnTo>
                  <a:pt x="49397" y="4935"/>
                </a:lnTo>
                <a:lnTo>
                  <a:pt x="49397" y="72"/>
                </a:lnTo>
                <a:close/>
                <a:moveTo>
                  <a:pt x="4935" y="4996"/>
                </a:moveTo>
                <a:lnTo>
                  <a:pt x="4935" y="9864"/>
                </a:lnTo>
                <a:lnTo>
                  <a:pt x="73" y="9864"/>
                </a:lnTo>
                <a:lnTo>
                  <a:pt x="73" y="4996"/>
                </a:lnTo>
                <a:close/>
                <a:moveTo>
                  <a:pt x="14799" y="4996"/>
                </a:moveTo>
                <a:lnTo>
                  <a:pt x="14799" y="9864"/>
                </a:lnTo>
                <a:lnTo>
                  <a:pt x="9936" y="9864"/>
                </a:lnTo>
                <a:lnTo>
                  <a:pt x="9936" y="4996"/>
                </a:lnTo>
                <a:close/>
                <a:moveTo>
                  <a:pt x="19733" y="4996"/>
                </a:moveTo>
                <a:lnTo>
                  <a:pt x="19733" y="9864"/>
                </a:lnTo>
                <a:lnTo>
                  <a:pt x="14871" y="9864"/>
                </a:lnTo>
                <a:lnTo>
                  <a:pt x="14871" y="4996"/>
                </a:lnTo>
                <a:close/>
                <a:moveTo>
                  <a:pt x="24668" y="4996"/>
                </a:moveTo>
                <a:lnTo>
                  <a:pt x="24668" y="9864"/>
                </a:lnTo>
                <a:lnTo>
                  <a:pt x="19805" y="9864"/>
                </a:lnTo>
                <a:lnTo>
                  <a:pt x="19805" y="4996"/>
                </a:lnTo>
                <a:close/>
                <a:moveTo>
                  <a:pt x="29597" y="4996"/>
                </a:moveTo>
                <a:lnTo>
                  <a:pt x="29597" y="9864"/>
                </a:lnTo>
                <a:lnTo>
                  <a:pt x="24729" y="9864"/>
                </a:lnTo>
                <a:lnTo>
                  <a:pt x="24729" y="4996"/>
                </a:lnTo>
                <a:close/>
                <a:moveTo>
                  <a:pt x="34532" y="4996"/>
                </a:moveTo>
                <a:lnTo>
                  <a:pt x="34532" y="9864"/>
                </a:lnTo>
                <a:lnTo>
                  <a:pt x="29664" y="9864"/>
                </a:lnTo>
                <a:lnTo>
                  <a:pt x="29664" y="4996"/>
                </a:lnTo>
                <a:close/>
                <a:moveTo>
                  <a:pt x="39466" y="4996"/>
                </a:moveTo>
                <a:lnTo>
                  <a:pt x="39466" y="9864"/>
                </a:lnTo>
                <a:lnTo>
                  <a:pt x="34598" y="9864"/>
                </a:lnTo>
                <a:lnTo>
                  <a:pt x="34598" y="4996"/>
                </a:lnTo>
                <a:close/>
                <a:moveTo>
                  <a:pt x="44401" y="4996"/>
                </a:moveTo>
                <a:lnTo>
                  <a:pt x="44401" y="9864"/>
                </a:lnTo>
                <a:lnTo>
                  <a:pt x="39533" y="9864"/>
                </a:lnTo>
                <a:lnTo>
                  <a:pt x="39533" y="4996"/>
                </a:lnTo>
                <a:close/>
                <a:moveTo>
                  <a:pt x="49324" y="4996"/>
                </a:moveTo>
                <a:lnTo>
                  <a:pt x="49324" y="9864"/>
                </a:lnTo>
                <a:lnTo>
                  <a:pt x="44462" y="9864"/>
                </a:lnTo>
                <a:lnTo>
                  <a:pt x="44462" y="4996"/>
                </a:lnTo>
                <a:close/>
                <a:moveTo>
                  <a:pt x="54259" y="4996"/>
                </a:moveTo>
                <a:lnTo>
                  <a:pt x="54259" y="9864"/>
                </a:lnTo>
                <a:lnTo>
                  <a:pt x="49397" y="9864"/>
                </a:lnTo>
                <a:lnTo>
                  <a:pt x="49397" y="4996"/>
                </a:lnTo>
                <a:close/>
                <a:moveTo>
                  <a:pt x="9870" y="5007"/>
                </a:moveTo>
                <a:lnTo>
                  <a:pt x="9870" y="9870"/>
                </a:lnTo>
                <a:lnTo>
                  <a:pt x="5007" y="9870"/>
                </a:lnTo>
                <a:lnTo>
                  <a:pt x="5007" y="5007"/>
                </a:lnTo>
                <a:close/>
                <a:moveTo>
                  <a:pt x="4935" y="9931"/>
                </a:moveTo>
                <a:lnTo>
                  <a:pt x="4935" y="14799"/>
                </a:lnTo>
                <a:lnTo>
                  <a:pt x="73" y="14799"/>
                </a:lnTo>
                <a:lnTo>
                  <a:pt x="73" y="9931"/>
                </a:lnTo>
                <a:close/>
                <a:moveTo>
                  <a:pt x="9870" y="9931"/>
                </a:moveTo>
                <a:lnTo>
                  <a:pt x="9870" y="14799"/>
                </a:lnTo>
                <a:lnTo>
                  <a:pt x="5007" y="14799"/>
                </a:lnTo>
                <a:lnTo>
                  <a:pt x="5007" y="9931"/>
                </a:lnTo>
                <a:close/>
                <a:moveTo>
                  <a:pt x="14799" y="9931"/>
                </a:moveTo>
                <a:lnTo>
                  <a:pt x="14799" y="14799"/>
                </a:lnTo>
                <a:lnTo>
                  <a:pt x="9936" y="14799"/>
                </a:lnTo>
                <a:lnTo>
                  <a:pt x="9936" y="9931"/>
                </a:lnTo>
                <a:close/>
                <a:moveTo>
                  <a:pt x="19733" y="9931"/>
                </a:moveTo>
                <a:lnTo>
                  <a:pt x="19733" y="14799"/>
                </a:lnTo>
                <a:lnTo>
                  <a:pt x="14871" y="14799"/>
                </a:lnTo>
                <a:lnTo>
                  <a:pt x="14871" y="9931"/>
                </a:lnTo>
                <a:close/>
                <a:moveTo>
                  <a:pt x="24668" y="9931"/>
                </a:moveTo>
                <a:lnTo>
                  <a:pt x="24668" y="14799"/>
                </a:lnTo>
                <a:lnTo>
                  <a:pt x="19805" y="14799"/>
                </a:lnTo>
                <a:lnTo>
                  <a:pt x="19805" y="9931"/>
                </a:lnTo>
                <a:close/>
                <a:moveTo>
                  <a:pt x="29597" y="9931"/>
                </a:moveTo>
                <a:lnTo>
                  <a:pt x="29597" y="14799"/>
                </a:lnTo>
                <a:lnTo>
                  <a:pt x="24729" y="14799"/>
                </a:lnTo>
                <a:lnTo>
                  <a:pt x="24729" y="9931"/>
                </a:lnTo>
                <a:close/>
                <a:moveTo>
                  <a:pt x="34532" y="9931"/>
                </a:moveTo>
                <a:lnTo>
                  <a:pt x="34532" y="14799"/>
                </a:lnTo>
                <a:lnTo>
                  <a:pt x="29664" y="14799"/>
                </a:lnTo>
                <a:lnTo>
                  <a:pt x="29664" y="9931"/>
                </a:lnTo>
                <a:close/>
                <a:moveTo>
                  <a:pt x="39466" y="9931"/>
                </a:moveTo>
                <a:lnTo>
                  <a:pt x="39466" y="14799"/>
                </a:lnTo>
                <a:lnTo>
                  <a:pt x="34598" y="14799"/>
                </a:lnTo>
                <a:lnTo>
                  <a:pt x="34598" y="9931"/>
                </a:lnTo>
                <a:close/>
                <a:moveTo>
                  <a:pt x="44401" y="9931"/>
                </a:moveTo>
                <a:lnTo>
                  <a:pt x="44401" y="14799"/>
                </a:lnTo>
                <a:lnTo>
                  <a:pt x="39533" y="14799"/>
                </a:lnTo>
                <a:lnTo>
                  <a:pt x="39533" y="9931"/>
                </a:lnTo>
                <a:close/>
                <a:moveTo>
                  <a:pt x="49324" y="9931"/>
                </a:moveTo>
                <a:lnTo>
                  <a:pt x="49324" y="14799"/>
                </a:lnTo>
                <a:lnTo>
                  <a:pt x="44462" y="14799"/>
                </a:lnTo>
                <a:lnTo>
                  <a:pt x="44462" y="9931"/>
                </a:lnTo>
                <a:close/>
                <a:moveTo>
                  <a:pt x="54259" y="9931"/>
                </a:moveTo>
                <a:lnTo>
                  <a:pt x="54259" y="14799"/>
                </a:lnTo>
                <a:lnTo>
                  <a:pt x="49397" y="14799"/>
                </a:lnTo>
                <a:lnTo>
                  <a:pt x="49397" y="9931"/>
                </a:lnTo>
                <a:close/>
                <a:moveTo>
                  <a:pt x="4935" y="14865"/>
                </a:moveTo>
                <a:lnTo>
                  <a:pt x="4935" y="19733"/>
                </a:lnTo>
                <a:lnTo>
                  <a:pt x="73" y="19733"/>
                </a:lnTo>
                <a:lnTo>
                  <a:pt x="73" y="14865"/>
                </a:lnTo>
                <a:close/>
                <a:moveTo>
                  <a:pt x="9870" y="14865"/>
                </a:moveTo>
                <a:lnTo>
                  <a:pt x="9870" y="19733"/>
                </a:lnTo>
                <a:lnTo>
                  <a:pt x="5007" y="19733"/>
                </a:lnTo>
                <a:lnTo>
                  <a:pt x="5007" y="14865"/>
                </a:lnTo>
                <a:close/>
                <a:moveTo>
                  <a:pt x="14799" y="14865"/>
                </a:moveTo>
                <a:lnTo>
                  <a:pt x="14799" y="19733"/>
                </a:lnTo>
                <a:lnTo>
                  <a:pt x="9936" y="19733"/>
                </a:lnTo>
                <a:lnTo>
                  <a:pt x="9936" y="14865"/>
                </a:lnTo>
                <a:close/>
                <a:moveTo>
                  <a:pt x="19733" y="14865"/>
                </a:moveTo>
                <a:lnTo>
                  <a:pt x="19733" y="19733"/>
                </a:lnTo>
                <a:lnTo>
                  <a:pt x="14871" y="19733"/>
                </a:lnTo>
                <a:lnTo>
                  <a:pt x="14871" y="14865"/>
                </a:lnTo>
                <a:close/>
                <a:moveTo>
                  <a:pt x="24668" y="14865"/>
                </a:moveTo>
                <a:lnTo>
                  <a:pt x="24668" y="19733"/>
                </a:lnTo>
                <a:lnTo>
                  <a:pt x="19805" y="19733"/>
                </a:lnTo>
                <a:lnTo>
                  <a:pt x="19805" y="14865"/>
                </a:lnTo>
                <a:close/>
                <a:moveTo>
                  <a:pt x="29597" y="14865"/>
                </a:moveTo>
                <a:lnTo>
                  <a:pt x="29597" y="19733"/>
                </a:lnTo>
                <a:lnTo>
                  <a:pt x="24729" y="19733"/>
                </a:lnTo>
                <a:lnTo>
                  <a:pt x="24729" y="14865"/>
                </a:lnTo>
                <a:close/>
                <a:moveTo>
                  <a:pt x="34532" y="14865"/>
                </a:moveTo>
                <a:lnTo>
                  <a:pt x="34532" y="19733"/>
                </a:lnTo>
                <a:lnTo>
                  <a:pt x="29664" y="19733"/>
                </a:lnTo>
                <a:lnTo>
                  <a:pt x="29664" y="14865"/>
                </a:lnTo>
                <a:close/>
                <a:moveTo>
                  <a:pt x="39466" y="14865"/>
                </a:moveTo>
                <a:lnTo>
                  <a:pt x="39466" y="19733"/>
                </a:lnTo>
                <a:lnTo>
                  <a:pt x="34598" y="19733"/>
                </a:lnTo>
                <a:lnTo>
                  <a:pt x="34598" y="14865"/>
                </a:lnTo>
                <a:close/>
                <a:moveTo>
                  <a:pt x="44401" y="14865"/>
                </a:moveTo>
                <a:lnTo>
                  <a:pt x="44401" y="19733"/>
                </a:lnTo>
                <a:lnTo>
                  <a:pt x="39533" y="19733"/>
                </a:lnTo>
                <a:lnTo>
                  <a:pt x="39533" y="14865"/>
                </a:lnTo>
                <a:close/>
                <a:moveTo>
                  <a:pt x="49324" y="14865"/>
                </a:moveTo>
                <a:lnTo>
                  <a:pt x="49324" y="19733"/>
                </a:lnTo>
                <a:lnTo>
                  <a:pt x="44462" y="19733"/>
                </a:lnTo>
                <a:lnTo>
                  <a:pt x="44462" y="14865"/>
                </a:lnTo>
                <a:close/>
                <a:moveTo>
                  <a:pt x="54259" y="14865"/>
                </a:moveTo>
                <a:lnTo>
                  <a:pt x="54259" y="19733"/>
                </a:lnTo>
                <a:lnTo>
                  <a:pt x="49397" y="19733"/>
                </a:lnTo>
                <a:lnTo>
                  <a:pt x="49397" y="14865"/>
                </a:lnTo>
                <a:close/>
                <a:moveTo>
                  <a:pt x="19733" y="19794"/>
                </a:moveTo>
                <a:lnTo>
                  <a:pt x="19733" y="24662"/>
                </a:lnTo>
                <a:lnTo>
                  <a:pt x="14871" y="24662"/>
                </a:lnTo>
                <a:lnTo>
                  <a:pt x="14871" y="19794"/>
                </a:lnTo>
                <a:close/>
                <a:moveTo>
                  <a:pt x="29603" y="19794"/>
                </a:moveTo>
                <a:lnTo>
                  <a:pt x="29603" y="24662"/>
                </a:lnTo>
                <a:lnTo>
                  <a:pt x="24740" y="24662"/>
                </a:lnTo>
                <a:lnTo>
                  <a:pt x="24740" y="19794"/>
                </a:lnTo>
                <a:close/>
                <a:moveTo>
                  <a:pt x="34532" y="19794"/>
                </a:moveTo>
                <a:lnTo>
                  <a:pt x="34532" y="24662"/>
                </a:lnTo>
                <a:lnTo>
                  <a:pt x="29664" y="24662"/>
                </a:lnTo>
                <a:lnTo>
                  <a:pt x="29664" y="19794"/>
                </a:lnTo>
                <a:close/>
                <a:moveTo>
                  <a:pt x="39466" y="19794"/>
                </a:moveTo>
                <a:lnTo>
                  <a:pt x="39466" y="24662"/>
                </a:lnTo>
                <a:lnTo>
                  <a:pt x="34598" y="24662"/>
                </a:lnTo>
                <a:lnTo>
                  <a:pt x="34598" y="19794"/>
                </a:lnTo>
                <a:close/>
                <a:moveTo>
                  <a:pt x="44401" y="19794"/>
                </a:moveTo>
                <a:lnTo>
                  <a:pt x="44401" y="24662"/>
                </a:lnTo>
                <a:lnTo>
                  <a:pt x="39533" y="24662"/>
                </a:lnTo>
                <a:lnTo>
                  <a:pt x="39533" y="19794"/>
                </a:lnTo>
                <a:close/>
                <a:moveTo>
                  <a:pt x="49324" y="19794"/>
                </a:moveTo>
                <a:lnTo>
                  <a:pt x="49324" y="24662"/>
                </a:lnTo>
                <a:lnTo>
                  <a:pt x="44462" y="24662"/>
                </a:lnTo>
                <a:lnTo>
                  <a:pt x="44462" y="19794"/>
                </a:lnTo>
                <a:close/>
                <a:moveTo>
                  <a:pt x="54259" y="19794"/>
                </a:moveTo>
                <a:lnTo>
                  <a:pt x="54259" y="24662"/>
                </a:lnTo>
                <a:lnTo>
                  <a:pt x="49397" y="24662"/>
                </a:lnTo>
                <a:lnTo>
                  <a:pt x="49397" y="19794"/>
                </a:lnTo>
                <a:close/>
                <a:moveTo>
                  <a:pt x="4935" y="19800"/>
                </a:moveTo>
                <a:lnTo>
                  <a:pt x="4935" y="24668"/>
                </a:lnTo>
                <a:lnTo>
                  <a:pt x="73" y="24668"/>
                </a:lnTo>
                <a:lnTo>
                  <a:pt x="73" y="19800"/>
                </a:lnTo>
                <a:close/>
                <a:moveTo>
                  <a:pt x="9870" y="19800"/>
                </a:moveTo>
                <a:lnTo>
                  <a:pt x="9870" y="24668"/>
                </a:lnTo>
                <a:lnTo>
                  <a:pt x="5007" y="24668"/>
                </a:lnTo>
                <a:lnTo>
                  <a:pt x="5007" y="19800"/>
                </a:lnTo>
                <a:close/>
                <a:moveTo>
                  <a:pt x="14799" y="19800"/>
                </a:moveTo>
                <a:lnTo>
                  <a:pt x="14799" y="24668"/>
                </a:lnTo>
                <a:lnTo>
                  <a:pt x="9936" y="24668"/>
                </a:lnTo>
                <a:lnTo>
                  <a:pt x="9936" y="19800"/>
                </a:lnTo>
                <a:close/>
                <a:moveTo>
                  <a:pt x="24668" y="19800"/>
                </a:moveTo>
                <a:lnTo>
                  <a:pt x="24668" y="24668"/>
                </a:lnTo>
                <a:lnTo>
                  <a:pt x="19805" y="24668"/>
                </a:lnTo>
                <a:lnTo>
                  <a:pt x="19805" y="19800"/>
                </a:lnTo>
                <a:close/>
                <a:moveTo>
                  <a:pt x="4935" y="24729"/>
                </a:moveTo>
                <a:lnTo>
                  <a:pt x="4935" y="29597"/>
                </a:lnTo>
                <a:lnTo>
                  <a:pt x="73" y="29597"/>
                </a:lnTo>
                <a:lnTo>
                  <a:pt x="73" y="24729"/>
                </a:lnTo>
                <a:close/>
                <a:moveTo>
                  <a:pt x="9870" y="24729"/>
                </a:moveTo>
                <a:lnTo>
                  <a:pt x="9870" y="29597"/>
                </a:lnTo>
                <a:lnTo>
                  <a:pt x="5007" y="29597"/>
                </a:lnTo>
                <a:lnTo>
                  <a:pt x="5007" y="24729"/>
                </a:lnTo>
                <a:close/>
                <a:moveTo>
                  <a:pt x="14799" y="24729"/>
                </a:moveTo>
                <a:lnTo>
                  <a:pt x="14799" y="29597"/>
                </a:lnTo>
                <a:lnTo>
                  <a:pt x="9936" y="29597"/>
                </a:lnTo>
                <a:lnTo>
                  <a:pt x="9936" y="24729"/>
                </a:lnTo>
                <a:close/>
                <a:moveTo>
                  <a:pt x="19733" y="24729"/>
                </a:moveTo>
                <a:lnTo>
                  <a:pt x="19733" y="29597"/>
                </a:lnTo>
                <a:lnTo>
                  <a:pt x="14871" y="29597"/>
                </a:lnTo>
                <a:lnTo>
                  <a:pt x="14871" y="24729"/>
                </a:lnTo>
                <a:close/>
                <a:moveTo>
                  <a:pt x="24668" y="24729"/>
                </a:moveTo>
                <a:lnTo>
                  <a:pt x="24668" y="29597"/>
                </a:lnTo>
                <a:lnTo>
                  <a:pt x="19805" y="29597"/>
                </a:lnTo>
                <a:lnTo>
                  <a:pt x="19805" y="24729"/>
                </a:lnTo>
                <a:close/>
                <a:moveTo>
                  <a:pt x="29603" y="24729"/>
                </a:moveTo>
                <a:lnTo>
                  <a:pt x="29603" y="29597"/>
                </a:lnTo>
                <a:lnTo>
                  <a:pt x="24740" y="29597"/>
                </a:lnTo>
                <a:lnTo>
                  <a:pt x="24740" y="24729"/>
                </a:lnTo>
                <a:close/>
                <a:moveTo>
                  <a:pt x="34532" y="24729"/>
                </a:moveTo>
                <a:lnTo>
                  <a:pt x="34532" y="29597"/>
                </a:lnTo>
                <a:lnTo>
                  <a:pt x="29664" y="29597"/>
                </a:lnTo>
                <a:lnTo>
                  <a:pt x="29664" y="24729"/>
                </a:lnTo>
                <a:close/>
                <a:moveTo>
                  <a:pt x="39466" y="24729"/>
                </a:moveTo>
                <a:lnTo>
                  <a:pt x="39466" y="29597"/>
                </a:lnTo>
                <a:lnTo>
                  <a:pt x="34598" y="29597"/>
                </a:lnTo>
                <a:lnTo>
                  <a:pt x="34598" y="24729"/>
                </a:lnTo>
                <a:close/>
                <a:moveTo>
                  <a:pt x="44401" y="24729"/>
                </a:moveTo>
                <a:lnTo>
                  <a:pt x="44401" y="29597"/>
                </a:lnTo>
                <a:lnTo>
                  <a:pt x="39533" y="29597"/>
                </a:lnTo>
                <a:lnTo>
                  <a:pt x="39533" y="24729"/>
                </a:lnTo>
                <a:close/>
                <a:moveTo>
                  <a:pt x="49324" y="24729"/>
                </a:moveTo>
                <a:lnTo>
                  <a:pt x="49324" y="29597"/>
                </a:lnTo>
                <a:lnTo>
                  <a:pt x="44462" y="29597"/>
                </a:lnTo>
                <a:lnTo>
                  <a:pt x="44462" y="24729"/>
                </a:lnTo>
                <a:close/>
                <a:moveTo>
                  <a:pt x="54259" y="24729"/>
                </a:moveTo>
                <a:lnTo>
                  <a:pt x="54259" y="29597"/>
                </a:lnTo>
                <a:lnTo>
                  <a:pt x="49397" y="29597"/>
                </a:lnTo>
                <a:lnTo>
                  <a:pt x="49397" y="24729"/>
                </a:lnTo>
                <a:close/>
                <a:moveTo>
                  <a:pt x="4935" y="29664"/>
                </a:moveTo>
                <a:lnTo>
                  <a:pt x="4935" y="34532"/>
                </a:lnTo>
                <a:lnTo>
                  <a:pt x="73" y="34532"/>
                </a:lnTo>
                <a:lnTo>
                  <a:pt x="73" y="29664"/>
                </a:lnTo>
                <a:close/>
                <a:moveTo>
                  <a:pt x="9870" y="29664"/>
                </a:moveTo>
                <a:lnTo>
                  <a:pt x="9870" y="34532"/>
                </a:lnTo>
                <a:lnTo>
                  <a:pt x="5007" y="34532"/>
                </a:lnTo>
                <a:lnTo>
                  <a:pt x="5007" y="29664"/>
                </a:lnTo>
                <a:close/>
                <a:moveTo>
                  <a:pt x="14799" y="29664"/>
                </a:moveTo>
                <a:lnTo>
                  <a:pt x="14799" y="34532"/>
                </a:lnTo>
                <a:lnTo>
                  <a:pt x="9936" y="34532"/>
                </a:lnTo>
                <a:lnTo>
                  <a:pt x="9936" y="29664"/>
                </a:lnTo>
                <a:close/>
                <a:moveTo>
                  <a:pt x="19733" y="29664"/>
                </a:moveTo>
                <a:lnTo>
                  <a:pt x="19733" y="34532"/>
                </a:lnTo>
                <a:lnTo>
                  <a:pt x="14871" y="34532"/>
                </a:lnTo>
                <a:lnTo>
                  <a:pt x="14871" y="29664"/>
                </a:lnTo>
                <a:close/>
                <a:moveTo>
                  <a:pt x="24668" y="29664"/>
                </a:moveTo>
                <a:lnTo>
                  <a:pt x="24668" y="34532"/>
                </a:lnTo>
                <a:lnTo>
                  <a:pt x="19805" y="34532"/>
                </a:lnTo>
                <a:lnTo>
                  <a:pt x="19805" y="29664"/>
                </a:lnTo>
                <a:close/>
                <a:moveTo>
                  <a:pt x="29597" y="29664"/>
                </a:moveTo>
                <a:lnTo>
                  <a:pt x="29597" y="34532"/>
                </a:lnTo>
                <a:lnTo>
                  <a:pt x="24729" y="34532"/>
                </a:lnTo>
                <a:lnTo>
                  <a:pt x="24729" y="29664"/>
                </a:lnTo>
                <a:close/>
                <a:moveTo>
                  <a:pt x="34532" y="29664"/>
                </a:moveTo>
                <a:lnTo>
                  <a:pt x="34532" y="34532"/>
                </a:lnTo>
                <a:lnTo>
                  <a:pt x="29664" y="34532"/>
                </a:lnTo>
                <a:lnTo>
                  <a:pt x="29664" y="29664"/>
                </a:lnTo>
                <a:close/>
                <a:moveTo>
                  <a:pt x="39466" y="29664"/>
                </a:moveTo>
                <a:lnTo>
                  <a:pt x="39466" y="34532"/>
                </a:lnTo>
                <a:lnTo>
                  <a:pt x="34598" y="34532"/>
                </a:lnTo>
                <a:lnTo>
                  <a:pt x="34598" y="29664"/>
                </a:lnTo>
                <a:close/>
                <a:moveTo>
                  <a:pt x="44401" y="29664"/>
                </a:moveTo>
                <a:lnTo>
                  <a:pt x="44401" y="34532"/>
                </a:lnTo>
                <a:lnTo>
                  <a:pt x="39533" y="34532"/>
                </a:lnTo>
                <a:lnTo>
                  <a:pt x="39533" y="29664"/>
                </a:lnTo>
                <a:close/>
                <a:moveTo>
                  <a:pt x="49324" y="29664"/>
                </a:moveTo>
                <a:lnTo>
                  <a:pt x="49324" y="34532"/>
                </a:lnTo>
                <a:lnTo>
                  <a:pt x="44462" y="34532"/>
                </a:lnTo>
                <a:lnTo>
                  <a:pt x="44462" y="29664"/>
                </a:lnTo>
                <a:close/>
                <a:moveTo>
                  <a:pt x="54259" y="29664"/>
                </a:moveTo>
                <a:lnTo>
                  <a:pt x="54259" y="34532"/>
                </a:lnTo>
                <a:lnTo>
                  <a:pt x="49397" y="34532"/>
                </a:lnTo>
                <a:lnTo>
                  <a:pt x="49397" y="29664"/>
                </a:lnTo>
                <a:close/>
                <a:moveTo>
                  <a:pt x="39466" y="34593"/>
                </a:moveTo>
                <a:lnTo>
                  <a:pt x="39466" y="39455"/>
                </a:lnTo>
                <a:lnTo>
                  <a:pt x="34598" y="39455"/>
                </a:lnTo>
                <a:lnTo>
                  <a:pt x="34598" y="34593"/>
                </a:lnTo>
                <a:close/>
                <a:moveTo>
                  <a:pt x="49324" y="34593"/>
                </a:moveTo>
                <a:lnTo>
                  <a:pt x="49324" y="39455"/>
                </a:lnTo>
                <a:lnTo>
                  <a:pt x="44462" y="39455"/>
                </a:lnTo>
                <a:lnTo>
                  <a:pt x="44462" y="34593"/>
                </a:lnTo>
                <a:close/>
                <a:moveTo>
                  <a:pt x="54259" y="34593"/>
                </a:moveTo>
                <a:lnTo>
                  <a:pt x="54259" y="39455"/>
                </a:lnTo>
                <a:lnTo>
                  <a:pt x="49397" y="39455"/>
                </a:lnTo>
                <a:lnTo>
                  <a:pt x="49397" y="34593"/>
                </a:lnTo>
                <a:close/>
                <a:moveTo>
                  <a:pt x="4935" y="34598"/>
                </a:moveTo>
                <a:lnTo>
                  <a:pt x="4935" y="39466"/>
                </a:lnTo>
                <a:lnTo>
                  <a:pt x="73" y="39466"/>
                </a:lnTo>
                <a:lnTo>
                  <a:pt x="73" y="34598"/>
                </a:lnTo>
                <a:close/>
                <a:moveTo>
                  <a:pt x="9870" y="34598"/>
                </a:moveTo>
                <a:lnTo>
                  <a:pt x="9870" y="39466"/>
                </a:lnTo>
                <a:lnTo>
                  <a:pt x="5007" y="39466"/>
                </a:lnTo>
                <a:lnTo>
                  <a:pt x="5007" y="34598"/>
                </a:lnTo>
                <a:close/>
                <a:moveTo>
                  <a:pt x="14799" y="34598"/>
                </a:moveTo>
                <a:lnTo>
                  <a:pt x="14799" y="39466"/>
                </a:lnTo>
                <a:lnTo>
                  <a:pt x="9936" y="39466"/>
                </a:lnTo>
                <a:lnTo>
                  <a:pt x="9936" y="34598"/>
                </a:lnTo>
                <a:close/>
                <a:moveTo>
                  <a:pt x="19733" y="34598"/>
                </a:moveTo>
                <a:lnTo>
                  <a:pt x="19733" y="39466"/>
                </a:lnTo>
                <a:lnTo>
                  <a:pt x="14871" y="39466"/>
                </a:lnTo>
                <a:lnTo>
                  <a:pt x="14871" y="34598"/>
                </a:lnTo>
                <a:close/>
                <a:moveTo>
                  <a:pt x="24668" y="34598"/>
                </a:moveTo>
                <a:lnTo>
                  <a:pt x="24668" y="39466"/>
                </a:lnTo>
                <a:lnTo>
                  <a:pt x="19805" y="39466"/>
                </a:lnTo>
                <a:lnTo>
                  <a:pt x="19805" y="34598"/>
                </a:lnTo>
                <a:close/>
                <a:moveTo>
                  <a:pt x="29603" y="34598"/>
                </a:moveTo>
                <a:lnTo>
                  <a:pt x="29603" y="39466"/>
                </a:lnTo>
                <a:lnTo>
                  <a:pt x="24740" y="39466"/>
                </a:lnTo>
                <a:lnTo>
                  <a:pt x="24740" y="34598"/>
                </a:lnTo>
                <a:close/>
                <a:moveTo>
                  <a:pt x="34532" y="34598"/>
                </a:moveTo>
                <a:lnTo>
                  <a:pt x="34532" y="39466"/>
                </a:lnTo>
                <a:lnTo>
                  <a:pt x="29664" y="39466"/>
                </a:lnTo>
                <a:lnTo>
                  <a:pt x="29664" y="34598"/>
                </a:lnTo>
                <a:close/>
                <a:moveTo>
                  <a:pt x="44401" y="34598"/>
                </a:moveTo>
                <a:lnTo>
                  <a:pt x="44401" y="39466"/>
                </a:lnTo>
                <a:lnTo>
                  <a:pt x="39533" y="39466"/>
                </a:lnTo>
                <a:lnTo>
                  <a:pt x="39533" y="34598"/>
                </a:lnTo>
                <a:close/>
                <a:moveTo>
                  <a:pt x="4935" y="39527"/>
                </a:moveTo>
                <a:lnTo>
                  <a:pt x="4935" y="44390"/>
                </a:lnTo>
                <a:lnTo>
                  <a:pt x="73" y="44390"/>
                </a:lnTo>
                <a:lnTo>
                  <a:pt x="73" y="39527"/>
                </a:lnTo>
                <a:close/>
                <a:moveTo>
                  <a:pt x="9870" y="39527"/>
                </a:moveTo>
                <a:lnTo>
                  <a:pt x="9870" y="44390"/>
                </a:lnTo>
                <a:lnTo>
                  <a:pt x="5007" y="44390"/>
                </a:lnTo>
                <a:lnTo>
                  <a:pt x="5007" y="39527"/>
                </a:lnTo>
                <a:close/>
                <a:moveTo>
                  <a:pt x="14804" y="39527"/>
                </a:moveTo>
                <a:lnTo>
                  <a:pt x="14804" y="44390"/>
                </a:lnTo>
                <a:lnTo>
                  <a:pt x="9942" y="44390"/>
                </a:lnTo>
                <a:lnTo>
                  <a:pt x="9942" y="39527"/>
                </a:lnTo>
                <a:close/>
                <a:moveTo>
                  <a:pt x="19733" y="39527"/>
                </a:moveTo>
                <a:lnTo>
                  <a:pt x="19733" y="44390"/>
                </a:lnTo>
                <a:lnTo>
                  <a:pt x="14871" y="44390"/>
                </a:lnTo>
                <a:lnTo>
                  <a:pt x="14871" y="39527"/>
                </a:lnTo>
                <a:close/>
                <a:moveTo>
                  <a:pt x="24668" y="39527"/>
                </a:moveTo>
                <a:lnTo>
                  <a:pt x="24668" y="44390"/>
                </a:lnTo>
                <a:lnTo>
                  <a:pt x="19805" y="44390"/>
                </a:lnTo>
                <a:lnTo>
                  <a:pt x="19805" y="39527"/>
                </a:lnTo>
                <a:close/>
                <a:moveTo>
                  <a:pt x="29603" y="39527"/>
                </a:moveTo>
                <a:lnTo>
                  <a:pt x="29603" y="44390"/>
                </a:lnTo>
                <a:lnTo>
                  <a:pt x="24740" y="44390"/>
                </a:lnTo>
                <a:lnTo>
                  <a:pt x="24740" y="39527"/>
                </a:lnTo>
                <a:close/>
                <a:moveTo>
                  <a:pt x="34532" y="39527"/>
                </a:moveTo>
                <a:lnTo>
                  <a:pt x="34532" y="44390"/>
                </a:lnTo>
                <a:lnTo>
                  <a:pt x="29664" y="44390"/>
                </a:lnTo>
                <a:lnTo>
                  <a:pt x="29664" y="39527"/>
                </a:lnTo>
                <a:close/>
                <a:moveTo>
                  <a:pt x="39466" y="39527"/>
                </a:moveTo>
                <a:lnTo>
                  <a:pt x="39466" y="44390"/>
                </a:lnTo>
                <a:lnTo>
                  <a:pt x="34598" y="44390"/>
                </a:lnTo>
                <a:lnTo>
                  <a:pt x="34598" y="39527"/>
                </a:lnTo>
                <a:close/>
                <a:moveTo>
                  <a:pt x="44401" y="39527"/>
                </a:moveTo>
                <a:lnTo>
                  <a:pt x="44401" y="44390"/>
                </a:lnTo>
                <a:lnTo>
                  <a:pt x="39533" y="44390"/>
                </a:lnTo>
                <a:lnTo>
                  <a:pt x="39533" y="39527"/>
                </a:lnTo>
                <a:close/>
                <a:moveTo>
                  <a:pt x="49324" y="39527"/>
                </a:moveTo>
                <a:lnTo>
                  <a:pt x="49324" y="44390"/>
                </a:lnTo>
                <a:lnTo>
                  <a:pt x="44462" y="44390"/>
                </a:lnTo>
                <a:lnTo>
                  <a:pt x="44462" y="39527"/>
                </a:lnTo>
                <a:close/>
                <a:moveTo>
                  <a:pt x="54259" y="39527"/>
                </a:moveTo>
                <a:lnTo>
                  <a:pt x="54259" y="44390"/>
                </a:lnTo>
                <a:lnTo>
                  <a:pt x="49397" y="44390"/>
                </a:lnTo>
                <a:lnTo>
                  <a:pt x="49397" y="39527"/>
                </a:lnTo>
                <a:close/>
                <a:moveTo>
                  <a:pt x="4935" y="44462"/>
                </a:moveTo>
                <a:lnTo>
                  <a:pt x="4935" y="49325"/>
                </a:lnTo>
                <a:lnTo>
                  <a:pt x="73" y="49325"/>
                </a:lnTo>
                <a:lnTo>
                  <a:pt x="73" y="44462"/>
                </a:lnTo>
                <a:close/>
                <a:moveTo>
                  <a:pt x="9870" y="44462"/>
                </a:moveTo>
                <a:lnTo>
                  <a:pt x="9870" y="49325"/>
                </a:lnTo>
                <a:lnTo>
                  <a:pt x="5007" y="49325"/>
                </a:lnTo>
                <a:lnTo>
                  <a:pt x="5007" y="44462"/>
                </a:lnTo>
                <a:close/>
                <a:moveTo>
                  <a:pt x="14799" y="44462"/>
                </a:moveTo>
                <a:lnTo>
                  <a:pt x="14799" y="49325"/>
                </a:lnTo>
                <a:lnTo>
                  <a:pt x="9936" y="49325"/>
                </a:lnTo>
                <a:lnTo>
                  <a:pt x="9936" y="44462"/>
                </a:lnTo>
                <a:close/>
                <a:moveTo>
                  <a:pt x="19733" y="44462"/>
                </a:moveTo>
                <a:lnTo>
                  <a:pt x="19733" y="49325"/>
                </a:lnTo>
                <a:lnTo>
                  <a:pt x="14871" y="49325"/>
                </a:lnTo>
                <a:lnTo>
                  <a:pt x="14871" y="44462"/>
                </a:lnTo>
                <a:close/>
                <a:moveTo>
                  <a:pt x="24668" y="44462"/>
                </a:moveTo>
                <a:lnTo>
                  <a:pt x="24668" y="49325"/>
                </a:lnTo>
                <a:lnTo>
                  <a:pt x="19805" y="49325"/>
                </a:lnTo>
                <a:lnTo>
                  <a:pt x="19805" y="44462"/>
                </a:lnTo>
                <a:close/>
                <a:moveTo>
                  <a:pt x="29603" y="44462"/>
                </a:moveTo>
                <a:lnTo>
                  <a:pt x="29603" y="49325"/>
                </a:lnTo>
                <a:lnTo>
                  <a:pt x="24740" y="49325"/>
                </a:lnTo>
                <a:lnTo>
                  <a:pt x="24740" y="44462"/>
                </a:lnTo>
                <a:close/>
                <a:moveTo>
                  <a:pt x="34532" y="44462"/>
                </a:moveTo>
                <a:lnTo>
                  <a:pt x="34532" y="49325"/>
                </a:lnTo>
                <a:lnTo>
                  <a:pt x="29664" y="49325"/>
                </a:lnTo>
                <a:lnTo>
                  <a:pt x="29664" y="44462"/>
                </a:lnTo>
                <a:close/>
                <a:moveTo>
                  <a:pt x="39466" y="44462"/>
                </a:moveTo>
                <a:lnTo>
                  <a:pt x="39466" y="49325"/>
                </a:lnTo>
                <a:lnTo>
                  <a:pt x="34598" y="49325"/>
                </a:lnTo>
                <a:lnTo>
                  <a:pt x="34598" y="44462"/>
                </a:lnTo>
                <a:close/>
                <a:moveTo>
                  <a:pt x="44401" y="44462"/>
                </a:moveTo>
                <a:lnTo>
                  <a:pt x="44401" y="49325"/>
                </a:lnTo>
                <a:lnTo>
                  <a:pt x="39533" y="49325"/>
                </a:lnTo>
                <a:lnTo>
                  <a:pt x="39533" y="44462"/>
                </a:lnTo>
                <a:close/>
                <a:moveTo>
                  <a:pt x="49324" y="44462"/>
                </a:moveTo>
                <a:lnTo>
                  <a:pt x="49324" y="49325"/>
                </a:lnTo>
                <a:lnTo>
                  <a:pt x="44462" y="49325"/>
                </a:lnTo>
                <a:lnTo>
                  <a:pt x="44462" y="44462"/>
                </a:lnTo>
                <a:close/>
                <a:moveTo>
                  <a:pt x="54259" y="44462"/>
                </a:moveTo>
                <a:lnTo>
                  <a:pt x="54259" y="49325"/>
                </a:lnTo>
                <a:lnTo>
                  <a:pt x="49397" y="49325"/>
                </a:lnTo>
                <a:lnTo>
                  <a:pt x="49397" y="44462"/>
                </a:lnTo>
                <a:close/>
                <a:moveTo>
                  <a:pt x="54259" y="49386"/>
                </a:moveTo>
                <a:lnTo>
                  <a:pt x="54259" y="54254"/>
                </a:lnTo>
                <a:lnTo>
                  <a:pt x="49397" y="54254"/>
                </a:lnTo>
                <a:lnTo>
                  <a:pt x="49397" y="49386"/>
                </a:lnTo>
                <a:close/>
                <a:moveTo>
                  <a:pt x="4935" y="49397"/>
                </a:moveTo>
                <a:lnTo>
                  <a:pt x="4935" y="54259"/>
                </a:lnTo>
                <a:lnTo>
                  <a:pt x="73" y="54259"/>
                </a:lnTo>
                <a:lnTo>
                  <a:pt x="73" y="49397"/>
                </a:lnTo>
                <a:close/>
                <a:moveTo>
                  <a:pt x="9870" y="49397"/>
                </a:moveTo>
                <a:lnTo>
                  <a:pt x="9870" y="54259"/>
                </a:lnTo>
                <a:lnTo>
                  <a:pt x="5007" y="54259"/>
                </a:lnTo>
                <a:lnTo>
                  <a:pt x="5007" y="49397"/>
                </a:lnTo>
                <a:close/>
                <a:moveTo>
                  <a:pt x="14804" y="49397"/>
                </a:moveTo>
                <a:lnTo>
                  <a:pt x="14804" y="54259"/>
                </a:lnTo>
                <a:lnTo>
                  <a:pt x="9942" y="54259"/>
                </a:lnTo>
                <a:lnTo>
                  <a:pt x="9942" y="49397"/>
                </a:lnTo>
                <a:close/>
                <a:moveTo>
                  <a:pt x="19733" y="49397"/>
                </a:moveTo>
                <a:lnTo>
                  <a:pt x="19733" y="54259"/>
                </a:lnTo>
                <a:lnTo>
                  <a:pt x="14871" y="54259"/>
                </a:lnTo>
                <a:lnTo>
                  <a:pt x="14871" y="49397"/>
                </a:lnTo>
                <a:close/>
                <a:moveTo>
                  <a:pt x="24668" y="49397"/>
                </a:moveTo>
                <a:lnTo>
                  <a:pt x="24668" y="54259"/>
                </a:lnTo>
                <a:lnTo>
                  <a:pt x="19805" y="54259"/>
                </a:lnTo>
                <a:lnTo>
                  <a:pt x="19805" y="49397"/>
                </a:lnTo>
                <a:close/>
                <a:moveTo>
                  <a:pt x="29603" y="49397"/>
                </a:moveTo>
                <a:lnTo>
                  <a:pt x="29603" y="54259"/>
                </a:lnTo>
                <a:lnTo>
                  <a:pt x="24740" y="54259"/>
                </a:lnTo>
                <a:lnTo>
                  <a:pt x="24740" y="49397"/>
                </a:lnTo>
                <a:close/>
                <a:moveTo>
                  <a:pt x="34532" y="49397"/>
                </a:moveTo>
                <a:lnTo>
                  <a:pt x="34532" y="54259"/>
                </a:lnTo>
                <a:lnTo>
                  <a:pt x="29664" y="54259"/>
                </a:lnTo>
                <a:lnTo>
                  <a:pt x="29664" y="49397"/>
                </a:lnTo>
                <a:close/>
                <a:moveTo>
                  <a:pt x="39466" y="49397"/>
                </a:moveTo>
                <a:lnTo>
                  <a:pt x="39466" y="54259"/>
                </a:lnTo>
                <a:lnTo>
                  <a:pt x="34598" y="54259"/>
                </a:lnTo>
                <a:lnTo>
                  <a:pt x="34598" y="49397"/>
                </a:lnTo>
                <a:close/>
                <a:moveTo>
                  <a:pt x="44401" y="49397"/>
                </a:moveTo>
                <a:lnTo>
                  <a:pt x="44401" y="54259"/>
                </a:lnTo>
                <a:lnTo>
                  <a:pt x="39533" y="54259"/>
                </a:lnTo>
                <a:lnTo>
                  <a:pt x="39533" y="49397"/>
                </a:lnTo>
                <a:close/>
                <a:moveTo>
                  <a:pt x="49324" y="49397"/>
                </a:moveTo>
                <a:lnTo>
                  <a:pt x="49324" y="54259"/>
                </a:lnTo>
                <a:lnTo>
                  <a:pt x="44462" y="54259"/>
                </a:lnTo>
                <a:lnTo>
                  <a:pt x="44462" y="49397"/>
                </a:lnTo>
                <a:close/>
                <a:moveTo>
                  <a:pt x="0" y="0"/>
                </a:moveTo>
                <a:lnTo>
                  <a:pt x="0" y="54326"/>
                </a:lnTo>
                <a:lnTo>
                  <a:pt x="54326" y="54326"/>
                </a:lnTo>
                <a:lnTo>
                  <a:pt x="5432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5420412" y="-211687"/>
            <a:ext cx="3010344" cy="5610354"/>
            <a:chOff x="5420412" y="-211687"/>
            <a:chExt cx="3010344" cy="5610354"/>
          </a:xfrm>
        </p:grpSpPr>
        <p:grpSp>
          <p:nvGrpSpPr>
            <p:cNvPr id="16" name="Google Shape;16;p2"/>
            <p:cNvGrpSpPr/>
            <p:nvPr/>
          </p:nvGrpSpPr>
          <p:grpSpPr>
            <a:xfrm>
              <a:off x="5420412" y="4743497"/>
              <a:ext cx="653056" cy="655170"/>
              <a:chOff x="1926550" y="3146625"/>
              <a:chExt cx="301225" cy="302200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2058500" y="3294250"/>
                <a:ext cx="25125" cy="154575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6183" extrusionOk="0">
                    <a:moveTo>
                      <a:pt x="688" y="1"/>
                    </a:moveTo>
                    <a:lnTo>
                      <a:pt x="1" y="6150"/>
                    </a:lnTo>
                    <a:lnTo>
                      <a:pt x="322" y="6183"/>
                    </a:lnTo>
                    <a:lnTo>
                      <a:pt x="1004" y="34"/>
                    </a:lnTo>
                    <a:lnTo>
                      <a:pt x="68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1965925" y="3292325"/>
                <a:ext cx="117550" cy="112575"/>
              </a:xfrm>
              <a:custGeom>
                <a:avLst/>
                <a:gdLst/>
                <a:ahLst/>
                <a:cxnLst/>
                <a:rect l="l" t="t" r="r" b="b"/>
                <a:pathLst>
                  <a:path w="4702" h="4503" extrusionOk="0">
                    <a:moveTo>
                      <a:pt x="4480" y="0"/>
                    </a:moveTo>
                    <a:lnTo>
                      <a:pt x="0" y="4269"/>
                    </a:lnTo>
                    <a:lnTo>
                      <a:pt x="222" y="4502"/>
                    </a:lnTo>
                    <a:lnTo>
                      <a:pt x="4702" y="227"/>
                    </a:lnTo>
                    <a:lnTo>
                      <a:pt x="448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1926550" y="3292175"/>
                <a:ext cx="154850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711" extrusionOk="0">
                    <a:moveTo>
                      <a:pt x="6177" y="1"/>
                    </a:moveTo>
                    <a:lnTo>
                      <a:pt x="1" y="394"/>
                    </a:lnTo>
                    <a:lnTo>
                      <a:pt x="17" y="710"/>
                    </a:lnTo>
                    <a:lnTo>
                      <a:pt x="6194" y="317"/>
                    </a:lnTo>
                    <a:lnTo>
                      <a:pt x="617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953850" y="3202225"/>
                <a:ext cx="129350" cy="98150"/>
              </a:xfrm>
              <a:custGeom>
                <a:avLst/>
                <a:gdLst/>
                <a:ahLst/>
                <a:cxnLst/>
                <a:rect l="l" t="t" r="r" b="b"/>
                <a:pathLst>
                  <a:path w="5174" h="3926" extrusionOk="0">
                    <a:moveTo>
                      <a:pt x="189" y="0"/>
                    </a:moveTo>
                    <a:lnTo>
                      <a:pt x="1" y="255"/>
                    </a:lnTo>
                    <a:lnTo>
                      <a:pt x="4985" y="3926"/>
                    </a:lnTo>
                    <a:lnTo>
                      <a:pt x="5174" y="3671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2039650" y="3146625"/>
                <a:ext cx="44250" cy="152225"/>
              </a:xfrm>
              <a:custGeom>
                <a:avLst/>
                <a:gdLst/>
                <a:ahLst/>
                <a:cxnLst/>
                <a:rect l="l" t="t" r="r" b="b"/>
                <a:pathLst>
                  <a:path w="1770" h="6089" extrusionOk="0">
                    <a:moveTo>
                      <a:pt x="311" y="1"/>
                    </a:moveTo>
                    <a:lnTo>
                      <a:pt x="1" y="73"/>
                    </a:lnTo>
                    <a:lnTo>
                      <a:pt x="1459" y="6089"/>
                    </a:lnTo>
                    <a:lnTo>
                      <a:pt x="1770" y="6011"/>
                    </a:lnTo>
                    <a:lnTo>
                      <a:pt x="3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2075150" y="3157300"/>
                <a:ext cx="75850" cy="142100"/>
              </a:xfrm>
              <a:custGeom>
                <a:avLst/>
                <a:gdLst/>
                <a:ahLst/>
                <a:cxnLst/>
                <a:rect l="l" t="t" r="r" b="b"/>
                <a:pathLst>
                  <a:path w="3034" h="5684" extrusionOk="0">
                    <a:moveTo>
                      <a:pt x="2750" y="1"/>
                    </a:moveTo>
                    <a:lnTo>
                      <a:pt x="0" y="5545"/>
                    </a:lnTo>
                    <a:lnTo>
                      <a:pt x="289" y="5684"/>
                    </a:lnTo>
                    <a:lnTo>
                      <a:pt x="3033" y="139"/>
                    </a:lnTo>
                    <a:lnTo>
                      <a:pt x="275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2076400" y="3231050"/>
                <a:ext cx="144875" cy="69325"/>
              </a:xfrm>
              <a:custGeom>
                <a:avLst/>
                <a:gdLst/>
                <a:ahLst/>
                <a:cxnLst/>
                <a:rect l="l" t="t" r="r" b="b"/>
                <a:pathLst>
                  <a:path w="5795" h="2773" extrusionOk="0">
                    <a:moveTo>
                      <a:pt x="5667" y="0"/>
                    </a:moveTo>
                    <a:lnTo>
                      <a:pt x="0" y="2484"/>
                    </a:lnTo>
                    <a:lnTo>
                      <a:pt x="128" y="2773"/>
                    </a:lnTo>
                    <a:lnTo>
                      <a:pt x="5794" y="289"/>
                    </a:lnTo>
                    <a:lnTo>
                      <a:pt x="56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2077075" y="3291900"/>
                <a:ext cx="150700" cy="51300"/>
              </a:xfrm>
              <a:custGeom>
                <a:avLst/>
                <a:gdLst/>
                <a:ahLst/>
                <a:cxnLst/>
                <a:rect l="l" t="t" r="r" b="b"/>
                <a:pathLst>
                  <a:path w="6028" h="2052" extrusionOk="0">
                    <a:moveTo>
                      <a:pt x="90" y="0"/>
                    </a:moveTo>
                    <a:lnTo>
                      <a:pt x="1" y="305"/>
                    </a:lnTo>
                    <a:lnTo>
                      <a:pt x="5939" y="2052"/>
                    </a:lnTo>
                    <a:lnTo>
                      <a:pt x="6028" y="1741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2075275" y="3292600"/>
                <a:ext cx="92350" cy="133225"/>
              </a:xfrm>
              <a:custGeom>
                <a:avLst/>
                <a:gdLst/>
                <a:ahLst/>
                <a:cxnLst/>
                <a:rect l="l" t="t" r="r" b="b"/>
                <a:pathLst>
                  <a:path w="3694" h="5329" extrusionOk="0">
                    <a:moveTo>
                      <a:pt x="267" y="0"/>
                    </a:moveTo>
                    <a:lnTo>
                      <a:pt x="1" y="178"/>
                    </a:lnTo>
                    <a:lnTo>
                      <a:pt x="3427" y="5328"/>
                    </a:lnTo>
                    <a:lnTo>
                      <a:pt x="3693" y="5151"/>
                    </a:lnTo>
                    <a:lnTo>
                      <a:pt x="2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" name="Google Shape;26;p2"/>
            <p:cNvGrpSpPr/>
            <p:nvPr/>
          </p:nvGrpSpPr>
          <p:grpSpPr>
            <a:xfrm>
              <a:off x="7777710" y="539440"/>
              <a:ext cx="653046" cy="611943"/>
              <a:chOff x="1281300" y="2251475"/>
              <a:chExt cx="280025" cy="262400"/>
            </a:xfrm>
          </p:grpSpPr>
          <p:sp>
            <p:nvSpPr>
              <p:cNvPr id="27" name="Google Shape;27;p2"/>
              <p:cNvSpPr/>
              <p:nvPr/>
            </p:nvSpPr>
            <p:spPr>
              <a:xfrm>
                <a:off x="1281300" y="2251475"/>
                <a:ext cx="280025" cy="228175"/>
              </a:xfrm>
              <a:custGeom>
                <a:avLst/>
                <a:gdLst/>
                <a:ahLst/>
                <a:cxnLst/>
                <a:rect l="l" t="t" r="r" b="b"/>
                <a:pathLst>
                  <a:path w="11201" h="9127" extrusionOk="0">
                    <a:moveTo>
                      <a:pt x="627" y="0"/>
                    </a:moveTo>
                    <a:cubicBezTo>
                      <a:pt x="278" y="0"/>
                      <a:pt x="1" y="283"/>
                      <a:pt x="1" y="627"/>
                    </a:cubicBezTo>
                    <a:lnTo>
                      <a:pt x="1" y="8505"/>
                    </a:lnTo>
                    <a:cubicBezTo>
                      <a:pt x="1" y="8849"/>
                      <a:pt x="284" y="9126"/>
                      <a:pt x="627" y="9126"/>
                    </a:cubicBezTo>
                    <a:lnTo>
                      <a:pt x="10580" y="9126"/>
                    </a:lnTo>
                    <a:cubicBezTo>
                      <a:pt x="10918" y="9126"/>
                      <a:pt x="11195" y="8849"/>
                      <a:pt x="11201" y="8511"/>
                    </a:cubicBezTo>
                    <a:lnTo>
                      <a:pt x="11201" y="627"/>
                    </a:lnTo>
                    <a:cubicBezTo>
                      <a:pt x="11201" y="277"/>
                      <a:pt x="10918" y="0"/>
                      <a:pt x="105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1386525" y="2478925"/>
                <a:ext cx="69600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398" extrusionOk="0">
                    <a:moveTo>
                      <a:pt x="0" y="1"/>
                    </a:moveTo>
                    <a:lnTo>
                      <a:pt x="1392" y="1398"/>
                    </a:lnTo>
                    <a:lnTo>
                      <a:pt x="27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329000" y="2332000"/>
                <a:ext cx="6060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2424" h="2795" extrusionOk="0">
                    <a:moveTo>
                      <a:pt x="2146" y="1"/>
                    </a:moveTo>
                    <a:lnTo>
                      <a:pt x="39" y="1165"/>
                    </a:lnTo>
                    <a:cubicBezTo>
                      <a:pt x="11" y="1237"/>
                      <a:pt x="0" y="1309"/>
                      <a:pt x="6" y="1403"/>
                    </a:cubicBezTo>
                    <a:cubicBezTo>
                      <a:pt x="11" y="1492"/>
                      <a:pt x="22" y="1570"/>
                      <a:pt x="39" y="1636"/>
                    </a:cubicBezTo>
                    <a:lnTo>
                      <a:pt x="2146" y="2795"/>
                    </a:lnTo>
                    <a:cubicBezTo>
                      <a:pt x="2218" y="2756"/>
                      <a:pt x="2273" y="2690"/>
                      <a:pt x="2329" y="2601"/>
                    </a:cubicBezTo>
                    <a:cubicBezTo>
                      <a:pt x="2384" y="2512"/>
                      <a:pt x="2418" y="2424"/>
                      <a:pt x="2423" y="2324"/>
                    </a:cubicBezTo>
                    <a:lnTo>
                      <a:pt x="1065" y="1608"/>
                    </a:lnTo>
                    <a:cubicBezTo>
                      <a:pt x="1009" y="1581"/>
                      <a:pt x="943" y="1547"/>
                      <a:pt x="848" y="1509"/>
                    </a:cubicBezTo>
                    <a:cubicBezTo>
                      <a:pt x="760" y="1464"/>
                      <a:pt x="699" y="1437"/>
                      <a:pt x="649" y="1414"/>
                    </a:cubicBezTo>
                    <a:lnTo>
                      <a:pt x="649" y="1381"/>
                    </a:lnTo>
                    <a:cubicBezTo>
                      <a:pt x="693" y="1359"/>
                      <a:pt x="760" y="1326"/>
                      <a:pt x="848" y="1287"/>
                    </a:cubicBezTo>
                    <a:cubicBezTo>
                      <a:pt x="943" y="1243"/>
                      <a:pt x="1009" y="1209"/>
                      <a:pt x="1065" y="1182"/>
                    </a:cubicBezTo>
                    <a:lnTo>
                      <a:pt x="2423" y="466"/>
                    </a:lnTo>
                    <a:cubicBezTo>
                      <a:pt x="2418" y="361"/>
                      <a:pt x="2384" y="272"/>
                      <a:pt x="2334" y="189"/>
                    </a:cubicBezTo>
                    <a:cubicBezTo>
                      <a:pt x="2279" y="106"/>
                      <a:pt x="2218" y="45"/>
                      <a:pt x="21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1392750" y="2309825"/>
                <a:ext cx="57825" cy="124500"/>
              </a:xfrm>
              <a:custGeom>
                <a:avLst/>
                <a:gdLst/>
                <a:ahLst/>
                <a:cxnLst/>
                <a:rect l="l" t="t" r="r" b="b"/>
                <a:pathLst>
                  <a:path w="2313" h="4980" extrusionOk="0">
                    <a:moveTo>
                      <a:pt x="1803" y="0"/>
                    </a:moveTo>
                    <a:lnTo>
                      <a:pt x="1" y="4785"/>
                    </a:lnTo>
                    <a:cubicBezTo>
                      <a:pt x="78" y="4841"/>
                      <a:pt x="161" y="4880"/>
                      <a:pt x="250" y="4918"/>
                    </a:cubicBezTo>
                    <a:cubicBezTo>
                      <a:pt x="339" y="4952"/>
                      <a:pt x="428" y="4974"/>
                      <a:pt x="511" y="4979"/>
                    </a:cubicBezTo>
                    <a:lnTo>
                      <a:pt x="2313" y="189"/>
                    </a:lnTo>
                    <a:cubicBezTo>
                      <a:pt x="2246" y="134"/>
                      <a:pt x="2163" y="95"/>
                      <a:pt x="2074" y="56"/>
                    </a:cubicBezTo>
                    <a:cubicBezTo>
                      <a:pt x="1974" y="28"/>
                      <a:pt x="1886" y="12"/>
                      <a:pt x="18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1453600" y="2331725"/>
                <a:ext cx="60475" cy="69600"/>
              </a:xfrm>
              <a:custGeom>
                <a:avLst/>
                <a:gdLst/>
                <a:ahLst/>
                <a:cxnLst/>
                <a:rect l="l" t="t" r="r" b="b"/>
                <a:pathLst>
                  <a:path w="2419" h="2784" extrusionOk="0">
                    <a:moveTo>
                      <a:pt x="278" y="0"/>
                    </a:moveTo>
                    <a:cubicBezTo>
                      <a:pt x="206" y="39"/>
                      <a:pt x="150" y="111"/>
                      <a:pt x="95" y="195"/>
                    </a:cubicBezTo>
                    <a:cubicBezTo>
                      <a:pt x="39" y="278"/>
                      <a:pt x="12" y="372"/>
                      <a:pt x="1" y="472"/>
                    </a:cubicBezTo>
                    <a:lnTo>
                      <a:pt x="1359" y="1187"/>
                    </a:lnTo>
                    <a:cubicBezTo>
                      <a:pt x="1414" y="1215"/>
                      <a:pt x="1481" y="1248"/>
                      <a:pt x="1570" y="1287"/>
                    </a:cubicBezTo>
                    <a:cubicBezTo>
                      <a:pt x="1664" y="1331"/>
                      <a:pt x="1731" y="1359"/>
                      <a:pt x="1780" y="1381"/>
                    </a:cubicBezTo>
                    <a:lnTo>
                      <a:pt x="1780" y="1414"/>
                    </a:lnTo>
                    <a:cubicBezTo>
                      <a:pt x="1731" y="1437"/>
                      <a:pt x="1664" y="1464"/>
                      <a:pt x="1570" y="1503"/>
                    </a:cubicBezTo>
                    <a:cubicBezTo>
                      <a:pt x="1481" y="1547"/>
                      <a:pt x="1414" y="1581"/>
                      <a:pt x="1359" y="1608"/>
                    </a:cubicBezTo>
                    <a:lnTo>
                      <a:pt x="1" y="2324"/>
                    </a:lnTo>
                    <a:cubicBezTo>
                      <a:pt x="6" y="2423"/>
                      <a:pt x="34" y="2518"/>
                      <a:pt x="89" y="2601"/>
                    </a:cubicBezTo>
                    <a:cubicBezTo>
                      <a:pt x="139" y="2684"/>
                      <a:pt x="200" y="2745"/>
                      <a:pt x="267" y="2784"/>
                    </a:cubicBezTo>
                    <a:lnTo>
                      <a:pt x="2390" y="1631"/>
                    </a:lnTo>
                    <a:cubicBezTo>
                      <a:pt x="2407" y="1558"/>
                      <a:pt x="2418" y="1481"/>
                      <a:pt x="2418" y="1392"/>
                    </a:cubicBezTo>
                    <a:cubicBezTo>
                      <a:pt x="2418" y="1303"/>
                      <a:pt x="2401" y="1226"/>
                      <a:pt x="2390" y="1159"/>
                    </a:cubicBezTo>
                    <a:lnTo>
                      <a:pt x="27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" name="Google Shape;32;p2"/>
            <p:cNvGrpSpPr/>
            <p:nvPr/>
          </p:nvGrpSpPr>
          <p:grpSpPr>
            <a:xfrm>
              <a:off x="5537500" y="-211687"/>
              <a:ext cx="1286291" cy="1296864"/>
              <a:chOff x="5254975" y="-194125"/>
              <a:chExt cx="1286291" cy="1296864"/>
            </a:xfrm>
          </p:grpSpPr>
          <p:sp>
            <p:nvSpPr>
              <p:cNvPr id="33" name="Google Shape;33;p2"/>
              <p:cNvSpPr/>
              <p:nvPr/>
            </p:nvSpPr>
            <p:spPr>
              <a:xfrm>
                <a:off x="5254975" y="-194125"/>
                <a:ext cx="1286291" cy="1296864"/>
              </a:xfrm>
              <a:custGeom>
                <a:avLst/>
                <a:gdLst/>
                <a:ahLst/>
                <a:cxnLst/>
                <a:rect l="l" t="t" r="r" b="b"/>
                <a:pathLst>
                  <a:path w="31023" h="31278" extrusionOk="0">
                    <a:moveTo>
                      <a:pt x="12492" y="1"/>
                    </a:moveTo>
                    <a:lnTo>
                      <a:pt x="12481" y="10153"/>
                    </a:lnTo>
                    <a:lnTo>
                      <a:pt x="3305" y="5811"/>
                    </a:lnTo>
                    <a:lnTo>
                      <a:pt x="9820" y="13596"/>
                    </a:lnTo>
                    <a:lnTo>
                      <a:pt x="1" y="16168"/>
                    </a:lnTo>
                    <a:lnTo>
                      <a:pt x="10003" y="17937"/>
                    </a:lnTo>
                    <a:lnTo>
                      <a:pt x="4131" y="26226"/>
                    </a:lnTo>
                    <a:lnTo>
                      <a:pt x="12925" y="21153"/>
                    </a:lnTo>
                    <a:lnTo>
                      <a:pt x="13757" y="31277"/>
                    </a:lnTo>
                    <a:lnTo>
                      <a:pt x="17238" y="21730"/>
                    </a:lnTo>
                    <a:lnTo>
                      <a:pt x="24374" y="28954"/>
                    </a:lnTo>
                    <a:lnTo>
                      <a:pt x="20909" y="19412"/>
                    </a:lnTo>
                    <a:lnTo>
                      <a:pt x="20909" y="19412"/>
                    </a:lnTo>
                    <a:lnTo>
                      <a:pt x="31022" y="20354"/>
                    </a:lnTo>
                    <a:lnTo>
                      <a:pt x="22234" y="15265"/>
                    </a:lnTo>
                    <a:lnTo>
                      <a:pt x="30579" y="9493"/>
                    </a:lnTo>
                    <a:lnTo>
                      <a:pt x="20576" y="11245"/>
                    </a:lnTo>
                    <a:lnTo>
                      <a:pt x="23265" y="1453"/>
                    </a:lnTo>
                    <a:lnTo>
                      <a:pt x="16734" y="9221"/>
                    </a:lnTo>
                    <a:lnTo>
                      <a:pt x="124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4" name="Google Shape;34;p2"/>
              <p:cNvGrpSpPr/>
              <p:nvPr/>
            </p:nvGrpSpPr>
            <p:grpSpPr>
              <a:xfrm>
                <a:off x="5256207" y="-187096"/>
                <a:ext cx="1194991" cy="979137"/>
                <a:chOff x="3398625" y="3024000"/>
                <a:chExt cx="720525" cy="590375"/>
              </a:xfrm>
            </p:grpSpPr>
            <p:sp>
              <p:nvSpPr>
                <p:cNvPr id="35" name="Google Shape;35;p2"/>
                <p:cNvSpPr/>
                <p:nvPr/>
              </p:nvSpPr>
              <p:spPr>
                <a:xfrm>
                  <a:off x="3710925" y="3024000"/>
                  <a:ext cx="4450" cy="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" h="193" extrusionOk="0">
                      <a:moveTo>
                        <a:pt x="64" y="0"/>
                      </a:moveTo>
                      <a:cubicBezTo>
                        <a:pt x="42" y="0"/>
                        <a:pt x="20" y="18"/>
                        <a:pt x="0" y="65"/>
                      </a:cubicBezTo>
                      <a:cubicBezTo>
                        <a:pt x="11" y="62"/>
                        <a:pt x="22" y="60"/>
                        <a:pt x="31" y="60"/>
                      </a:cubicBezTo>
                      <a:cubicBezTo>
                        <a:pt x="110" y="60"/>
                        <a:pt x="108" y="178"/>
                        <a:pt x="178" y="193"/>
                      </a:cubicBezTo>
                      <a:cubicBezTo>
                        <a:pt x="172" y="149"/>
                        <a:pt x="172" y="99"/>
                        <a:pt x="144" y="65"/>
                      </a:cubicBezTo>
                      <a:cubicBezTo>
                        <a:pt x="120" y="29"/>
                        <a:pt x="92" y="0"/>
                        <a:pt x="64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36;p2"/>
                <p:cNvSpPr/>
                <p:nvPr/>
              </p:nvSpPr>
              <p:spPr>
                <a:xfrm>
                  <a:off x="3479425" y="3165100"/>
                  <a:ext cx="228325" cy="21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33" h="8775" extrusionOk="0">
                      <a:moveTo>
                        <a:pt x="2263" y="2067"/>
                      </a:moveTo>
                      <a:lnTo>
                        <a:pt x="2263" y="2067"/>
                      </a:lnTo>
                      <a:cubicBezTo>
                        <a:pt x="2285" y="2073"/>
                        <a:pt x="2307" y="2078"/>
                        <a:pt x="2329" y="2101"/>
                      </a:cubicBezTo>
                      <a:cubicBezTo>
                        <a:pt x="2307" y="2089"/>
                        <a:pt x="2285" y="2073"/>
                        <a:pt x="2263" y="2067"/>
                      </a:cubicBezTo>
                      <a:close/>
                      <a:moveTo>
                        <a:pt x="5889" y="7928"/>
                      </a:moveTo>
                      <a:cubicBezTo>
                        <a:pt x="5877" y="7944"/>
                        <a:pt x="5871" y="7958"/>
                        <a:pt x="5871" y="7970"/>
                      </a:cubicBezTo>
                      <a:lnTo>
                        <a:pt x="5871" y="7970"/>
                      </a:lnTo>
                      <a:cubicBezTo>
                        <a:pt x="5871" y="7957"/>
                        <a:pt x="5876" y="7943"/>
                        <a:pt x="5889" y="7928"/>
                      </a:cubicBezTo>
                      <a:close/>
                      <a:moveTo>
                        <a:pt x="52" y="1"/>
                      </a:moveTo>
                      <a:cubicBezTo>
                        <a:pt x="37" y="1"/>
                        <a:pt x="20" y="8"/>
                        <a:pt x="1" y="27"/>
                      </a:cubicBezTo>
                      <a:cubicBezTo>
                        <a:pt x="56" y="77"/>
                        <a:pt x="67" y="149"/>
                        <a:pt x="123" y="210"/>
                      </a:cubicBezTo>
                      <a:cubicBezTo>
                        <a:pt x="284" y="332"/>
                        <a:pt x="406" y="498"/>
                        <a:pt x="544" y="653"/>
                      </a:cubicBezTo>
                      <a:cubicBezTo>
                        <a:pt x="727" y="848"/>
                        <a:pt x="860" y="1075"/>
                        <a:pt x="1060" y="1241"/>
                      </a:cubicBezTo>
                      <a:cubicBezTo>
                        <a:pt x="1110" y="1369"/>
                        <a:pt x="1171" y="1491"/>
                        <a:pt x="1304" y="1546"/>
                      </a:cubicBezTo>
                      <a:cubicBezTo>
                        <a:pt x="1359" y="1651"/>
                        <a:pt x="1453" y="1718"/>
                        <a:pt x="1525" y="1812"/>
                      </a:cubicBezTo>
                      <a:cubicBezTo>
                        <a:pt x="1642" y="1956"/>
                        <a:pt x="1747" y="2123"/>
                        <a:pt x="1869" y="2267"/>
                      </a:cubicBezTo>
                      <a:cubicBezTo>
                        <a:pt x="2124" y="2544"/>
                        <a:pt x="2357" y="2844"/>
                        <a:pt x="2596" y="3126"/>
                      </a:cubicBezTo>
                      <a:cubicBezTo>
                        <a:pt x="2773" y="3326"/>
                        <a:pt x="2895" y="3575"/>
                        <a:pt x="3161" y="3703"/>
                      </a:cubicBezTo>
                      <a:cubicBezTo>
                        <a:pt x="3200" y="3725"/>
                        <a:pt x="3244" y="3764"/>
                        <a:pt x="3233" y="3825"/>
                      </a:cubicBezTo>
                      <a:cubicBezTo>
                        <a:pt x="3200" y="3936"/>
                        <a:pt x="3316" y="3952"/>
                        <a:pt x="3361" y="4019"/>
                      </a:cubicBezTo>
                      <a:cubicBezTo>
                        <a:pt x="3391" y="4069"/>
                        <a:pt x="3389" y="4161"/>
                        <a:pt x="3467" y="4161"/>
                      </a:cubicBezTo>
                      <a:cubicBezTo>
                        <a:pt x="3475" y="4161"/>
                        <a:pt x="3484" y="4160"/>
                        <a:pt x="3494" y="4158"/>
                      </a:cubicBezTo>
                      <a:cubicBezTo>
                        <a:pt x="3594" y="4141"/>
                        <a:pt x="3455" y="4036"/>
                        <a:pt x="3538" y="3991"/>
                      </a:cubicBezTo>
                      <a:lnTo>
                        <a:pt x="3538" y="3991"/>
                      </a:lnTo>
                      <a:cubicBezTo>
                        <a:pt x="3579" y="3996"/>
                        <a:pt x="3568" y="4071"/>
                        <a:pt x="3617" y="4071"/>
                      </a:cubicBezTo>
                      <a:cubicBezTo>
                        <a:pt x="3622" y="4071"/>
                        <a:pt x="3627" y="4070"/>
                        <a:pt x="3632" y="4069"/>
                      </a:cubicBezTo>
                      <a:cubicBezTo>
                        <a:pt x="3670" y="4114"/>
                        <a:pt x="3711" y="4154"/>
                        <a:pt x="3762" y="4154"/>
                      </a:cubicBezTo>
                      <a:cubicBezTo>
                        <a:pt x="3786" y="4154"/>
                        <a:pt x="3813" y="4146"/>
                        <a:pt x="3843" y="4124"/>
                      </a:cubicBezTo>
                      <a:cubicBezTo>
                        <a:pt x="3887" y="4147"/>
                        <a:pt x="3871" y="4224"/>
                        <a:pt x="3943" y="4224"/>
                      </a:cubicBezTo>
                      <a:cubicBezTo>
                        <a:pt x="3976" y="4257"/>
                        <a:pt x="4021" y="4274"/>
                        <a:pt x="4065" y="4285"/>
                      </a:cubicBezTo>
                      <a:cubicBezTo>
                        <a:pt x="4085" y="4305"/>
                        <a:pt x="4101" y="4314"/>
                        <a:pt x="4115" y="4314"/>
                      </a:cubicBezTo>
                      <a:cubicBezTo>
                        <a:pt x="4135" y="4314"/>
                        <a:pt x="4149" y="4294"/>
                        <a:pt x="4159" y="4257"/>
                      </a:cubicBezTo>
                      <a:cubicBezTo>
                        <a:pt x="4165" y="4257"/>
                        <a:pt x="4176" y="4252"/>
                        <a:pt x="4187" y="4252"/>
                      </a:cubicBezTo>
                      <a:cubicBezTo>
                        <a:pt x="4192" y="4263"/>
                        <a:pt x="4203" y="4268"/>
                        <a:pt x="4215" y="4285"/>
                      </a:cubicBezTo>
                      <a:cubicBezTo>
                        <a:pt x="4191" y="4337"/>
                        <a:pt x="4151" y="4377"/>
                        <a:pt x="4091" y="4377"/>
                      </a:cubicBezTo>
                      <a:cubicBezTo>
                        <a:pt x="4081" y="4377"/>
                        <a:pt x="4071" y="4376"/>
                        <a:pt x="4059" y="4374"/>
                      </a:cubicBezTo>
                      <a:cubicBezTo>
                        <a:pt x="4045" y="4357"/>
                        <a:pt x="4030" y="4349"/>
                        <a:pt x="4015" y="4349"/>
                      </a:cubicBezTo>
                      <a:cubicBezTo>
                        <a:pt x="4000" y="4349"/>
                        <a:pt x="3984" y="4357"/>
                        <a:pt x="3971" y="4374"/>
                      </a:cubicBezTo>
                      <a:lnTo>
                        <a:pt x="3910" y="4374"/>
                      </a:lnTo>
                      <a:cubicBezTo>
                        <a:pt x="3884" y="4353"/>
                        <a:pt x="3858" y="4344"/>
                        <a:pt x="3834" y="4344"/>
                      </a:cubicBezTo>
                      <a:cubicBezTo>
                        <a:pt x="3795" y="4344"/>
                        <a:pt x="3760" y="4367"/>
                        <a:pt x="3743" y="4402"/>
                      </a:cubicBezTo>
                      <a:cubicBezTo>
                        <a:pt x="3710" y="4457"/>
                        <a:pt x="3721" y="4540"/>
                        <a:pt x="3810" y="4562"/>
                      </a:cubicBezTo>
                      <a:cubicBezTo>
                        <a:pt x="3815" y="4668"/>
                        <a:pt x="3921" y="4679"/>
                        <a:pt x="3976" y="4756"/>
                      </a:cubicBezTo>
                      <a:cubicBezTo>
                        <a:pt x="4087" y="4917"/>
                        <a:pt x="4187" y="5122"/>
                        <a:pt x="4364" y="5194"/>
                      </a:cubicBezTo>
                      <a:cubicBezTo>
                        <a:pt x="4520" y="5255"/>
                        <a:pt x="4575" y="5311"/>
                        <a:pt x="4586" y="5461"/>
                      </a:cubicBezTo>
                      <a:cubicBezTo>
                        <a:pt x="4592" y="5560"/>
                        <a:pt x="4697" y="5627"/>
                        <a:pt x="4775" y="5699"/>
                      </a:cubicBezTo>
                      <a:cubicBezTo>
                        <a:pt x="4775" y="5804"/>
                        <a:pt x="4891" y="5788"/>
                        <a:pt x="4935" y="5849"/>
                      </a:cubicBezTo>
                      <a:cubicBezTo>
                        <a:pt x="4963" y="5948"/>
                        <a:pt x="5035" y="6009"/>
                        <a:pt x="5091" y="6087"/>
                      </a:cubicBezTo>
                      <a:cubicBezTo>
                        <a:pt x="5164" y="6185"/>
                        <a:pt x="5255" y="6233"/>
                        <a:pt x="5344" y="6233"/>
                      </a:cubicBezTo>
                      <a:cubicBezTo>
                        <a:pt x="5451" y="6233"/>
                        <a:pt x="5554" y="6165"/>
                        <a:pt x="5617" y="6032"/>
                      </a:cubicBezTo>
                      <a:cubicBezTo>
                        <a:pt x="5640" y="5987"/>
                        <a:pt x="5651" y="5948"/>
                        <a:pt x="5673" y="5904"/>
                      </a:cubicBezTo>
                      <a:cubicBezTo>
                        <a:pt x="5728" y="5876"/>
                        <a:pt x="5745" y="5821"/>
                        <a:pt x="5762" y="5777"/>
                      </a:cubicBezTo>
                      <a:cubicBezTo>
                        <a:pt x="5773" y="5777"/>
                        <a:pt x="5784" y="5777"/>
                        <a:pt x="5789" y="5782"/>
                      </a:cubicBezTo>
                      <a:cubicBezTo>
                        <a:pt x="5806" y="5815"/>
                        <a:pt x="5828" y="5838"/>
                        <a:pt x="5856" y="5843"/>
                      </a:cubicBezTo>
                      <a:cubicBezTo>
                        <a:pt x="5867" y="5904"/>
                        <a:pt x="5745" y="5960"/>
                        <a:pt x="5834" y="6009"/>
                      </a:cubicBezTo>
                      <a:cubicBezTo>
                        <a:pt x="5967" y="6082"/>
                        <a:pt x="5939" y="6170"/>
                        <a:pt x="5917" y="6276"/>
                      </a:cubicBezTo>
                      <a:cubicBezTo>
                        <a:pt x="5850" y="6342"/>
                        <a:pt x="5917" y="6447"/>
                        <a:pt x="5856" y="6525"/>
                      </a:cubicBezTo>
                      <a:cubicBezTo>
                        <a:pt x="5778" y="6647"/>
                        <a:pt x="5745" y="6802"/>
                        <a:pt x="5822" y="6913"/>
                      </a:cubicBezTo>
                      <a:cubicBezTo>
                        <a:pt x="5994" y="7168"/>
                        <a:pt x="6194" y="7418"/>
                        <a:pt x="6405" y="7651"/>
                      </a:cubicBezTo>
                      <a:cubicBezTo>
                        <a:pt x="6499" y="7762"/>
                        <a:pt x="6432" y="7762"/>
                        <a:pt x="6355" y="7784"/>
                      </a:cubicBezTo>
                      <a:cubicBezTo>
                        <a:pt x="6194" y="7828"/>
                        <a:pt x="6044" y="7867"/>
                        <a:pt x="5889" y="7928"/>
                      </a:cubicBezTo>
                      <a:cubicBezTo>
                        <a:pt x="5882" y="7927"/>
                        <a:pt x="5875" y="7926"/>
                        <a:pt x="5868" y="7926"/>
                      </a:cubicBezTo>
                      <a:cubicBezTo>
                        <a:pt x="5806" y="7926"/>
                        <a:pt x="5782" y="7972"/>
                        <a:pt x="5767" y="8022"/>
                      </a:cubicBezTo>
                      <a:cubicBezTo>
                        <a:pt x="5737" y="8009"/>
                        <a:pt x="5706" y="7987"/>
                        <a:pt x="5675" y="7987"/>
                      </a:cubicBezTo>
                      <a:cubicBezTo>
                        <a:pt x="5654" y="7987"/>
                        <a:pt x="5634" y="7996"/>
                        <a:pt x="5612" y="8022"/>
                      </a:cubicBezTo>
                      <a:cubicBezTo>
                        <a:pt x="5573" y="8066"/>
                        <a:pt x="5590" y="8122"/>
                        <a:pt x="5612" y="8166"/>
                      </a:cubicBezTo>
                      <a:cubicBezTo>
                        <a:pt x="5638" y="8211"/>
                        <a:pt x="5663" y="8228"/>
                        <a:pt x="5685" y="8228"/>
                      </a:cubicBezTo>
                      <a:cubicBezTo>
                        <a:pt x="5724" y="8228"/>
                        <a:pt x="5758" y="8179"/>
                        <a:pt x="5789" y="8144"/>
                      </a:cubicBezTo>
                      <a:cubicBezTo>
                        <a:pt x="5796" y="8145"/>
                        <a:pt x="5802" y="8145"/>
                        <a:pt x="5809" y="8145"/>
                      </a:cubicBezTo>
                      <a:cubicBezTo>
                        <a:pt x="5851" y="8145"/>
                        <a:pt x="5888" y="8130"/>
                        <a:pt x="5917" y="8111"/>
                      </a:cubicBezTo>
                      <a:cubicBezTo>
                        <a:pt x="5961" y="8140"/>
                        <a:pt x="6008" y="8146"/>
                        <a:pt x="6057" y="8146"/>
                      </a:cubicBezTo>
                      <a:cubicBezTo>
                        <a:pt x="6091" y="8146"/>
                        <a:pt x="6125" y="8143"/>
                        <a:pt x="6160" y="8143"/>
                      </a:cubicBezTo>
                      <a:cubicBezTo>
                        <a:pt x="6169" y="8143"/>
                        <a:pt x="6179" y="8144"/>
                        <a:pt x="6188" y="8144"/>
                      </a:cubicBezTo>
                      <a:cubicBezTo>
                        <a:pt x="6206" y="8162"/>
                        <a:pt x="6218" y="8169"/>
                        <a:pt x="6227" y="8169"/>
                      </a:cubicBezTo>
                      <a:cubicBezTo>
                        <a:pt x="6242" y="8169"/>
                        <a:pt x="6246" y="8145"/>
                        <a:pt x="6249" y="8116"/>
                      </a:cubicBezTo>
                      <a:lnTo>
                        <a:pt x="6277" y="8116"/>
                      </a:lnTo>
                      <a:cubicBezTo>
                        <a:pt x="6300" y="8127"/>
                        <a:pt x="6322" y="8133"/>
                        <a:pt x="6341" y="8133"/>
                      </a:cubicBezTo>
                      <a:cubicBezTo>
                        <a:pt x="6382" y="8133"/>
                        <a:pt x="6414" y="8108"/>
                        <a:pt x="6432" y="8055"/>
                      </a:cubicBezTo>
                      <a:lnTo>
                        <a:pt x="6521" y="8055"/>
                      </a:lnTo>
                      <a:cubicBezTo>
                        <a:pt x="6554" y="8144"/>
                        <a:pt x="6443" y="8244"/>
                        <a:pt x="6521" y="8333"/>
                      </a:cubicBezTo>
                      <a:cubicBezTo>
                        <a:pt x="6521" y="8360"/>
                        <a:pt x="6516" y="8394"/>
                        <a:pt x="6516" y="8421"/>
                      </a:cubicBezTo>
                      <a:cubicBezTo>
                        <a:pt x="6488" y="8444"/>
                        <a:pt x="6488" y="8460"/>
                        <a:pt x="6516" y="8482"/>
                      </a:cubicBezTo>
                      <a:cubicBezTo>
                        <a:pt x="6543" y="8649"/>
                        <a:pt x="6665" y="8721"/>
                        <a:pt x="6804" y="8754"/>
                      </a:cubicBezTo>
                      <a:cubicBezTo>
                        <a:pt x="6853" y="8765"/>
                        <a:pt x="6904" y="8774"/>
                        <a:pt x="6953" y="8774"/>
                      </a:cubicBezTo>
                      <a:cubicBezTo>
                        <a:pt x="7047" y="8774"/>
                        <a:pt x="7135" y="8742"/>
                        <a:pt x="7198" y="8632"/>
                      </a:cubicBezTo>
                      <a:cubicBezTo>
                        <a:pt x="7242" y="8554"/>
                        <a:pt x="7308" y="8482"/>
                        <a:pt x="7375" y="8416"/>
                      </a:cubicBezTo>
                      <a:cubicBezTo>
                        <a:pt x="7419" y="8360"/>
                        <a:pt x="7430" y="8305"/>
                        <a:pt x="7364" y="8255"/>
                      </a:cubicBezTo>
                      <a:cubicBezTo>
                        <a:pt x="7253" y="8166"/>
                        <a:pt x="7192" y="8050"/>
                        <a:pt x="7137" y="7917"/>
                      </a:cubicBezTo>
                      <a:cubicBezTo>
                        <a:pt x="7105" y="7821"/>
                        <a:pt x="7026" y="7756"/>
                        <a:pt x="6947" y="7756"/>
                      </a:cubicBezTo>
                      <a:cubicBezTo>
                        <a:pt x="6943" y="7756"/>
                        <a:pt x="6940" y="7756"/>
                        <a:pt x="6937" y="7756"/>
                      </a:cubicBezTo>
                      <a:cubicBezTo>
                        <a:pt x="6934" y="7756"/>
                        <a:pt x="6931" y="7756"/>
                        <a:pt x="6929" y="7756"/>
                      </a:cubicBezTo>
                      <a:cubicBezTo>
                        <a:pt x="6791" y="7756"/>
                        <a:pt x="6735" y="7622"/>
                        <a:pt x="6615" y="7595"/>
                      </a:cubicBezTo>
                      <a:cubicBezTo>
                        <a:pt x="6588" y="7590"/>
                        <a:pt x="6582" y="7567"/>
                        <a:pt x="6588" y="7534"/>
                      </a:cubicBezTo>
                      <a:cubicBezTo>
                        <a:pt x="6610" y="7357"/>
                        <a:pt x="6610" y="7357"/>
                        <a:pt x="6410" y="7340"/>
                      </a:cubicBezTo>
                      <a:cubicBezTo>
                        <a:pt x="6255" y="7335"/>
                        <a:pt x="6211" y="7257"/>
                        <a:pt x="6255" y="7113"/>
                      </a:cubicBezTo>
                      <a:cubicBezTo>
                        <a:pt x="6272" y="7068"/>
                        <a:pt x="6322" y="7024"/>
                        <a:pt x="6266" y="6974"/>
                      </a:cubicBezTo>
                      <a:cubicBezTo>
                        <a:pt x="6238" y="6946"/>
                        <a:pt x="6183" y="6919"/>
                        <a:pt x="6244" y="6885"/>
                      </a:cubicBezTo>
                      <a:cubicBezTo>
                        <a:pt x="6283" y="6864"/>
                        <a:pt x="6309" y="6797"/>
                        <a:pt x="6361" y="6797"/>
                      </a:cubicBezTo>
                      <a:cubicBezTo>
                        <a:pt x="6375" y="6797"/>
                        <a:pt x="6391" y="6802"/>
                        <a:pt x="6410" y="6813"/>
                      </a:cubicBezTo>
                      <a:cubicBezTo>
                        <a:pt x="6466" y="6841"/>
                        <a:pt x="6521" y="6869"/>
                        <a:pt x="6577" y="6891"/>
                      </a:cubicBezTo>
                      <a:cubicBezTo>
                        <a:pt x="6615" y="6902"/>
                        <a:pt x="6653" y="6908"/>
                        <a:pt x="6688" y="6908"/>
                      </a:cubicBezTo>
                      <a:cubicBezTo>
                        <a:pt x="6781" y="6908"/>
                        <a:pt x="6863" y="6870"/>
                        <a:pt x="6931" y="6786"/>
                      </a:cubicBezTo>
                      <a:cubicBezTo>
                        <a:pt x="7020" y="6669"/>
                        <a:pt x="6998" y="6558"/>
                        <a:pt x="6920" y="6431"/>
                      </a:cubicBezTo>
                      <a:cubicBezTo>
                        <a:pt x="6881" y="6364"/>
                        <a:pt x="6793" y="6314"/>
                        <a:pt x="6804" y="6204"/>
                      </a:cubicBezTo>
                      <a:cubicBezTo>
                        <a:pt x="6807" y="6171"/>
                        <a:pt x="6784" y="6154"/>
                        <a:pt x="6754" y="6154"/>
                      </a:cubicBezTo>
                      <a:cubicBezTo>
                        <a:pt x="6733" y="6154"/>
                        <a:pt x="6708" y="6163"/>
                        <a:pt x="6687" y="6181"/>
                      </a:cubicBezTo>
                      <a:cubicBezTo>
                        <a:pt x="6660" y="6209"/>
                        <a:pt x="6643" y="6248"/>
                        <a:pt x="6615" y="6292"/>
                      </a:cubicBezTo>
                      <a:cubicBezTo>
                        <a:pt x="6615" y="6170"/>
                        <a:pt x="6643" y="6070"/>
                        <a:pt x="6726" y="5904"/>
                      </a:cubicBezTo>
                      <a:cubicBezTo>
                        <a:pt x="6748" y="5865"/>
                        <a:pt x="6776" y="5843"/>
                        <a:pt x="6826" y="5843"/>
                      </a:cubicBezTo>
                      <a:cubicBezTo>
                        <a:pt x="6832" y="5926"/>
                        <a:pt x="6859" y="5987"/>
                        <a:pt x="6909" y="6065"/>
                      </a:cubicBezTo>
                      <a:cubicBezTo>
                        <a:pt x="6970" y="6165"/>
                        <a:pt x="7087" y="6181"/>
                        <a:pt x="7142" y="6265"/>
                      </a:cubicBezTo>
                      <a:cubicBezTo>
                        <a:pt x="7203" y="6354"/>
                        <a:pt x="7265" y="6390"/>
                        <a:pt x="7336" y="6390"/>
                      </a:cubicBezTo>
                      <a:cubicBezTo>
                        <a:pt x="7376" y="6390"/>
                        <a:pt x="7418" y="6379"/>
                        <a:pt x="7464" y="6359"/>
                      </a:cubicBezTo>
                      <a:cubicBezTo>
                        <a:pt x="7522" y="6332"/>
                        <a:pt x="7573" y="6311"/>
                        <a:pt x="7627" y="6311"/>
                      </a:cubicBezTo>
                      <a:cubicBezTo>
                        <a:pt x="7676" y="6311"/>
                        <a:pt x="7728" y="6328"/>
                        <a:pt x="7791" y="6375"/>
                      </a:cubicBezTo>
                      <a:cubicBezTo>
                        <a:pt x="7918" y="6486"/>
                        <a:pt x="7774" y="6558"/>
                        <a:pt x="7807" y="6647"/>
                      </a:cubicBezTo>
                      <a:cubicBezTo>
                        <a:pt x="7816" y="6661"/>
                        <a:pt x="7807" y="6673"/>
                        <a:pt x="7780" y="6673"/>
                      </a:cubicBezTo>
                      <a:cubicBezTo>
                        <a:pt x="7755" y="6673"/>
                        <a:pt x="7714" y="6663"/>
                        <a:pt x="7658" y="6636"/>
                      </a:cubicBezTo>
                      <a:cubicBezTo>
                        <a:pt x="7599" y="6609"/>
                        <a:pt x="7552" y="6594"/>
                        <a:pt x="7512" y="6594"/>
                      </a:cubicBezTo>
                      <a:cubicBezTo>
                        <a:pt x="7439" y="6594"/>
                        <a:pt x="7390" y="6643"/>
                        <a:pt x="7336" y="6747"/>
                      </a:cubicBezTo>
                      <a:cubicBezTo>
                        <a:pt x="7303" y="6808"/>
                        <a:pt x="7292" y="6897"/>
                        <a:pt x="7236" y="6930"/>
                      </a:cubicBezTo>
                      <a:cubicBezTo>
                        <a:pt x="7114" y="7007"/>
                        <a:pt x="7098" y="7118"/>
                        <a:pt x="7059" y="7235"/>
                      </a:cubicBezTo>
                      <a:cubicBezTo>
                        <a:pt x="7020" y="7257"/>
                        <a:pt x="6987" y="7279"/>
                        <a:pt x="6942" y="7290"/>
                      </a:cubicBezTo>
                      <a:cubicBezTo>
                        <a:pt x="6782" y="7312"/>
                        <a:pt x="6776" y="7423"/>
                        <a:pt x="6793" y="7540"/>
                      </a:cubicBezTo>
                      <a:cubicBezTo>
                        <a:pt x="6800" y="7624"/>
                        <a:pt x="6834" y="7658"/>
                        <a:pt x="6885" y="7658"/>
                      </a:cubicBezTo>
                      <a:cubicBezTo>
                        <a:pt x="6912" y="7658"/>
                        <a:pt x="6942" y="7649"/>
                        <a:pt x="6976" y="7634"/>
                      </a:cubicBezTo>
                      <a:cubicBezTo>
                        <a:pt x="6998" y="7617"/>
                        <a:pt x="7020" y="7612"/>
                        <a:pt x="7042" y="7595"/>
                      </a:cubicBezTo>
                      <a:cubicBezTo>
                        <a:pt x="7142" y="7529"/>
                        <a:pt x="7242" y="7457"/>
                        <a:pt x="7347" y="7385"/>
                      </a:cubicBezTo>
                      <a:cubicBezTo>
                        <a:pt x="7353" y="7385"/>
                        <a:pt x="7364" y="7373"/>
                        <a:pt x="7375" y="7373"/>
                      </a:cubicBezTo>
                      <a:cubicBezTo>
                        <a:pt x="7464" y="7373"/>
                        <a:pt x="7469" y="7312"/>
                        <a:pt x="7469" y="7251"/>
                      </a:cubicBezTo>
                      <a:cubicBezTo>
                        <a:pt x="7510" y="7256"/>
                        <a:pt x="7549" y="7287"/>
                        <a:pt x="7588" y="7287"/>
                      </a:cubicBezTo>
                      <a:cubicBezTo>
                        <a:pt x="7602" y="7287"/>
                        <a:pt x="7616" y="7284"/>
                        <a:pt x="7630" y="7274"/>
                      </a:cubicBezTo>
                      <a:cubicBezTo>
                        <a:pt x="7769" y="7168"/>
                        <a:pt x="7874" y="7030"/>
                        <a:pt x="7885" y="6863"/>
                      </a:cubicBezTo>
                      <a:cubicBezTo>
                        <a:pt x="7890" y="6777"/>
                        <a:pt x="7928" y="6742"/>
                        <a:pt x="7973" y="6742"/>
                      </a:cubicBezTo>
                      <a:cubicBezTo>
                        <a:pt x="7982" y="6742"/>
                        <a:pt x="7992" y="6744"/>
                        <a:pt x="8001" y="6747"/>
                      </a:cubicBezTo>
                      <a:cubicBezTo>
                        <a:pt x="8019" y="6751"/>
                        <a:pt x="8035" y="6752"/>
                        <a:pt x="8048" y="6752"/>
                      </a:cubicBezTo>
                      <a:cubicBezTo>
                        <a:pt x="8135" y="6752"/>
                        <a:pt x="8135" y="6680"/>
                        <a:pt x="8135" y="6608"/>
                      </a:cubicBezTo>
                      <a:cubicBezTo>
                        <a:pt x="8135" y="6536"/>
                        <a:pt x="8140" y="6481"/>
                        <a:pt x="8207" y="6431"/>
                      </a:cubicBezTo>
                      <a:cubicBezTo>
                        <a:pt x="8323" y="6342"/>
                        <a:pt x="8467" y="6259"/>
                        <a:pt x="8329" y="6070"/>
                      </a:cubicBezTo>
                      <a:cubicBezTo>
                        <a:pt x="8369" y="6070"/>
                        <a:pt x="8398" y="6063"/>
                        <a:pt x="8422" y="6063"/>
                      </a:cubicBezTo>
                      <a:cubicBezTo>
                        <a:pt x="8428" y="6063"/>
                        <a:pt x="8434" y="6064"/>
                        <a:pt x="8440" y="6065"/>
                      </a:cubicBezTo>
                      <a:cubicBezTo>
                        <a:pt x="8459" y="6069"/>
                        <a:pt x="8475" y="6070"/>
                        <a:pt x="8490" y="6070"/>
                      </a:cubicBezTo>
                      <a:cubicBezTo>
                        <a:pt x="8586" y="6070"/>
                        <a:pt x="8591" y="5996"/>
                        <a:pt x="8567" y="5904"/>
                      </a:cubicBezTo>
                      <a:cubicBezTo>
                        <a:pt x="8528" y="5760"/>
                        <a:pt x="8567" y="5710"/>
                        <a:pt x="8717" y="5705"/>
                      </a:cubicBezTo>
                      <a:cubicBezTo>
                        <a:pt x="8739" y="5705"/>
                        <a:pt x="8761" y="5710"/>
                        <a:pt x="8778" y="5710"/>
                      </a:cubicBezTo>
                      <a:cubicBezTo>
                        <a:pt x="8927" y="5710"/>
                        <a:pt x="9049" y="5644"/>
                        <a:pt x="9099" y="5516"/>
                      </a:cubicBezTo>
                      <a:cubicBezTo>
                        <a:pt x="9133" y="5433"/>
                        <a:pt x="9066" y="5322"/>
                        <a:pt x="8955" y="5261"/>
                      </a:cubicBezTo>
                      <a:cubicBezTo>
                        <a:pt x="8872" y="5211"/>
                        <a:pt x="8850" y="5095"/>
                        <a:pt x="8855" y="5017"/>
                      </a:cubicBezTo>
                      <a:cubicBezTo>
                        <a:pt x="8872" y="4906"/>
                        <a:pt x="8794" y="4851"/>
                        <a:pt x="8744" y="4790"/>
                      </a:cubicBezTo>
                      <a:cubicBezTo>
                        <a:pt x="8706" y="4751"/>
                        <a:pt x="8683" y="4706"/>
                        <a:pt x="8661" y="4657"/>
                      </a:cubicBezTo>
                      <a:cubicBezTo>
                        <a:pt x="8597" y="4486"/>
                        <a:pt x="8548" y="4396"/>
                        <a:pt x="8364" y="4396"/>
                      </a:cubicBezTo>
                      <a:cubicBezTo>
                        <a:pt x="8327" y="4396"/>
                        <a:pt x="8284" y="4400"/>
                        <a:pt x="8234" y="4407"/>
                      </a:cubicBezTo>
                      <a:cubicBezTo>
                        <a:pt x="8209" y="4385"/>
                        <a:pt x="8183" y="4381"/>
                        <a:pt x="8156" y="4381"/>
                      </a:cubicBezTo>
                      <a:cubicBezTo>
                        <a:pt x="8140" y="4381"/>
                        <a:pt x="8123" y="4382"/>
                        <a:pt x="8107" y="4382"/>
                      </a:cubicBezTo>
                      <a:cubicBezTo>
                        <a:pt x="8096" y="4382"/>
                        <a:pt x="8085" y="4382"/>
                        <a:pt x="8074" y="4379"/>
                      </a:cubicBezTo>
                      <a:lnTo>
                        <a:pt x="8074" y="4324"/>
                      </a:lnTo>
                      <a:cubicBezTo>
                        <a:pt x="8085" y="4230"/>
                        <a:pt x="8001" y="4207"/>
                        <a:pt x="7946" y="4180"/>
                      </a:cubicBezTo>
                      <a:cubicBezTo>
                        <a:pt x="7863" y="4147"/>
                        <a:pt x="7819" y="4102"/>
                        <a:pt x="7857" y="4002"/>
                      </a:cubicBezTo>
                      <a:cubicBezTo>
                        <a:pt x="7880" y="3947"/>
                        <a:pt x="7913" y="3842"/>
                        <a:pt x="7780" y="3825"/>
                      </a:cubicBezTo>
                      <a:cubicBezTo>
                        <a:pt x="7724" y="3758"/>
                        <a:pt x="7602" y="3758"/>
                        <a:pt x="7602" y="3625"/>
                      </a:cubicBezTo>
                      <a:cubicBezTo>
                        <a:pt x="7602" y="3607"/>
                        <a:pt x="7592" y="3601"/>
                        <a:pt x="7578" y="3601"/>
                      </a:cubicBezTo>
                      <a:cubicBezTo>
                        <a:pt x="7557" y="3601"/>
                        <a:pt x="7525" y="3615"/>
                        <a:pt x="7503" y="3615"/>
                      </a:cubicBezTo>
                      <a:cubicBezTo>
                        <a:pt x="7501" y="3615"/>
                        <a:pt x="7499" y="3615"/>
                        <a:pt x="7497" y="3614"/>
                      </a:cubicBezTo>
                      <a:cubicBezTo>
                        <a:pt x="7464" y="3575"/>
                        <a:pt x="7486" y="3503"/>
                        <a:pt x="7408" y="3492"/>
                      </a:cubicBezTo>
                      <a:cubicBezTo>
                        <a:pt x="7281" y="3420"/>
                        <a:pt x="7159" y="3348"/>
                        <a:pt x="7003" y="3343"/>
                      </a:cubicBezTo>
                      <a:cubicBezTo>
                        <a:pt x="6958" y="3283"/>
                        <a:pt x="6914" y="3251"/>
                        <a:pt x="6868" y="3251"/>
                      </a:cubicBezTo>
                      <a:cubicBezTo>
                        <a:pt x="6824" y="3251"/>
                        <a:pt x="6778" y="3280"/>
                        <a:pt x="6726" y="3343"/>
                      </a:cubicBezTo>
                      <a:cubicBezTo>
                        <a:pt x="6721" y="3365"/>
                        <a:pt x="6710" y="3381"/>
                        <a:pt x="6699" y="3404"/>
                      </a:cubicBezTo>
                      <a:cubicBezTo>
                        <a:pt x="6632" y="3476"/>
                        <a:pt x="6604" y="3548"/>
                        <a:pt x="6604" y="3647"/>
                      </a:cubicBezTo>
                      <a:cubicBezTo>
                        <a:pt x="6577" y="3647"/>
                        <a:pt x="6554" y="3653"/>
                        <a:pt x="6543" y="3681"/>
                      </a:cubicBezTo>
                      <a:cubicBezTo>
                        <a:pt x="6527" y="3520"/>
                        <a:pt x="6493" y="3370"/>
                        <a:pt x="6382" y="3243"/>
                      </a:cubicBezTo>
                      <a:cubicBezTo>
                        <a:pt x="6410" y="3226"/>
                        <a:pt x="6438" y="3204"/>
                        <a:pt x="6471" y="3187"/>
                      </a:cubicBezTo>
                      <a:cubicBezTo>
                        <a:pt x="6504" y="3176"/>
                        <a:pt x="6554" y="3176"/>
                        <a:pt x="6554" y="3121"/>
                      </a:cubicBezTo>
                      <a:cubicBezTo>
                        <a:pt x="6554" y="3076"/>
                        <a:pt x="6516" y="3065"/>
                        <a:pt x="6477" y="3049"/>
                      </a:cubicBezTo>
                      <a:cubicBezTo>
                        <a:pt x="6166" y="2910"/>
                        <a:pt x="5861" y="2766"/>
                        <a:pt x="5551" y="2627"/>
                      </a:cubicBezTo>
                      <a:cubicBezTo>
                        <a:pt x="5556" y="2550"/>
                        <a:pt x="5518" y="2516"/>
                        <a:pt x="5451" y="2489"/>
                      </a:cubicBezTo>
                      <a:cubicBezTo>
                        <a:pt x="5019" y="2289"/>
                        <a:pt x="4586" y="2089"/>
                        <a:pt x="4148" y="1895"/>
                      </a:cubicBezTo>
                      <a:cubicBezTo>
                        <a:pt x="3899" y="1785"/>
                        <a:pt x="3666" y="1629"/>
                        <a:pt x="3400" y="1552"/>
                      </a:cubicBezTo>
                      <a:cubicBezTo>
                        <a:pt x="3311" y="1507"/>
                        <a:pt x="3222" y="1457"/>
                        <a:pt x="3133" y="1424"/>
                      </a:cubicBezTo>
                      <a:cubicBezTo>
                        <a:pt x="2901" y="1341"/>
                        <a:pt x="2679" y="1236"/>
                        <a:pt x="2468" y="1130"/>
                      </a:cubicBezTo>
                      <a:cubicBezTo>
                        <a:pt x="2163" y="981"/>
                        <a:pt x="1842" y="848"/>
                        <a:pt x="1537" y="692"/>
                      </a:cubicBezTo>
                      <a:cubicBezTo>
                        <a:pt x="1415" y="581"/>
                        <a:pt x="1265" y="543"/>
                        <a:pt x="1110" y="515"/>
                      </a:cubicBezTo>
                      <a:cubicBezTo>
                        <a:pt x="1094" y="520"/>
                        <a:pt x="1080" y="522"/>
                        <a:pt x="1067" y="522"/>
                      </a:cubicBezTo>
                      <a:cubicBezTo>
                        <a:pt x="982" y="522"/>
                        <a:pt x="960" y="421"/>
                        <a:pt x="888" y="387"/>
                      </a:cubicBezTo>
                      <a:cubicBezTo>
                        <a:pt x="622" y="271"/>
                        <a:pt x="361" y="138"/>
                        <a:pt x="95" y="16"/>
                      </a:cubicBezTo>
                      <a:cubicBezTo>
                        <a:pt x="81" y="8"/>
                        <a:pt x="67" y="1"/>
                        <a:pt x="52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37;p2"/>
                <p:cNvSpPr/>
                <p:nvPr/>
              </p:nvSpPr>
              <p:spPr>
                <a:xfrm>
                  <a:off x="3704400" y="3027150"/>
                  <a:ext cx="107000" cy="27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0" h="11079" extrusionOk="0">
                      <a:moveTo>
                        <a:pt x="253" y="1"/>
                      </a:moveTo>
                      <a:cubicBezTo>
                        <a:pt x="244" y="1"/>
                        <a:pt x="234" y="3"/>
                        <a:pt x="222" y="6"/>
                      </a:cubicBezTo>
                      <a:cubicBezTo>
                        <a:pt x="161" y="50"/>
                        <a:pt x="139" y="117"/>
                        <a:pt x="150" y="189"/>
                      </a:cubicBezTo>
                      <a:cubicBezTo>
                        <a:pt x="156" y="294"/>
                        <a:pt x="161" y="394"/>
                        <a:pt x="161" y="499"/>
                      </a:cubicBezTo>
                      <a:cubicBezTo>
                        <a:pt x="122" y="605"/>
                        <a:pt x="167" y="716"/>
                        <a:pt x="139" y="827"/>
                      </a:cubicBezTo>
                      <a:cubicBezTo>
                        <a:pt x="134" y="860"/>
                        <a:pt x="161" y="860"/>
                        <a:pt x="189" y="865"/>
                      </a:cubicBezTo>
                      <a:cubicBezTo>
                        <a:pt x="189" y="888"/>
                        <a:pt x="183" y="910"/>
                        <a:pt x="183" y="932"/>
                      </a:cubicBezTo>
                      <a:cubicBezTo>
                        <a:pt x="128" y="971"/>
                        <a:pt x="100" y="1026"/>
                        <a:pt x="161" y="1082"/>
                      </a:cubicBezTo>
                      <a:cubicBezTo>
                        <a:pt x="122" y="1320"/>
                        <a:pt x="178" y="1553"/>
                        <a:pt x="161" y="1791"/>
                      </a:cubicBezTo>
                      <a:cubicBezTo>
                        <a:pt x="106" y="1830"/>
                        <a:pt x="178" y="1874"/>
                        <a:pt x="161" y="1913"/>
                      </a:cubicBezTo>
                      <a:lnTo>
                        <a:pt x="161" y="1969"/>
                      </a:lnTo>
                      <a:cubicBezTo>
                        <a:pt x="139" y="1974"/>
                        <a:pt x="139" y="1991"/>
                        <a:pt x="161" y="1996"/>
                      </a:cubicBezTo>
                      <a:cubicBezTo>
                        <a:pt x="161" y="2263"/>
                        <a:pt x="122" y="2529"/>
                        <a:pt x="161" y="2795"/>
                      </a:cubicBezTo>
                      <a:cubicBezTo>
                        <a:pt x="122" y="2828"/>
                        <a:pt x="122" y="2856"/>
                        <a:pt x="167" y="2884"/>
                      </a:cubicBezTo>
                      <a:cubicBezTo>
                        <a:pt x="161" y="2928"/>
                        <a:pt x="150" y="2961"/>
                        <a:pt x="139" y="3000"/>
                      </a:cubicBezTo>
                      <a:cubicBezTo>
                        <a:pt x="134" y="3028"/>
                        <a:pt x="139" y="3055"/>
                        <a:pt x="167" y="3072"/>
                      </a:cubicBezTo>
                      <a:cubicBezTo>
                        <a:pt x="161" y="3277"/>
                        <a:pt x="139" y="3488"/>
                        <a:pt x="161" y="3687"/>
                      </a:cubicBezTo>
                      <a:cubicBezTo>
                        <a:pt x="183" y="3937"/>
                        <a:pt x="128" y="4181"/>
                        <a:pt x="156" y="4425"/>
                      </a:cubicBezTo>
                      <a:cubicBezTo>
                        <a:pt x="189" y="4719"/>
                        <a:pt x="111" y="5013"/>
                        <a:pt x="139" y="5301"/>
                      </a:cubicBezTo>
                      <a:cubicBezTo>
                        <a:pt x="161" y="5534"/>
                        <a:pt x="150" y="5761"/>
                        <a:pt x="139" y="5983"/>
                      </a:cubicBezTo>
                      <a:cubicBezTo>
                        <a:pt x="84" y="6011"/>
                        <a:pt x="128" y="6044"/>
                        <a:pt x="139" y="6077"/>
                      </a:cubicBezTo>
                      <a:lnTo>
                        <a:pt x="139" y="6133"/>
                      </a:lnTo>
                      <a:cubicBezTo>
                        <a:pt x="84" y="6177"/>
                        <a:pt x="122" y="6188"/>
                        <a:pt x="161" y="6199"/>
                      </a:cubicBezTo>
                      <a:lnTo>
                        <a:pt x="161" y="6288"/>
                      </a:lnTo>
                      <a:cubicBezTo>
                        <a:pt x="128" y="6310"/>
                        <a:pt x="128" y="6327"/>
                        <a:pt x="161" y="6349"/>
                      </a:cubicBezTo>
                      <a:cubicBezTo>
                        <a:pt x="128" y="6537"/>
                        <a:pt x="167" y="6715"/>
                        <a:pt x="161" y="6903"/>
                      </a:cubicBezTo>
                      <a:cubicBezTo>
                        <a:pt x="78" y="7003"/>
                        <a:pt x="122" y="7114"/>
                        <a:pt x="134" y="7214"/>
                      </a:cubicBezTo>
                      <a:lnTo>
                        <a:pt x="134" y="7269"/>
                      </a:lnTo>
                      <a:cubicBezTo>
                        <a:pt x="78" y="7319"/>
                        <a:pt x="111" y="7325"/>
                        <a:pt x="161" y="7336"/>
                      </a:cubicBezTo>
                      <a:cubicBezTo>
                        <a:pt x="134" y="7458"/>
                        <a:pt x="156" y="7558"/>
                        <a:pt x="222" y="7585"/>
                      </a:cubicBezTo>
                      <a:cubicBezTo>
                        <a:pt x="241" y="7602"/>
                        <a:pt x="262" y="7606"/>
                        <a:pt x="284" y="7606"/>
                      </a:cubicBezTo>
                      <a:cubicBezTo>
                        <a:pt x="302" y="7606"/>
                        <a:pt x="322" y="7603"/>
                        <a:pt x="341" y="7603"/>
                      </a:cubicBezTo>
                      <a:cubicBezTo>
                        <a:pt x="357" y="7603"/>
                        <a:pt x="373" y="7605"/>
                        <a:pt x="389" y="7613"/>
                      </a:cubicBezTo>
                      <a:cubicBezTo>
                        <a:pt x="420" y="7629"/>
                        <a:pt x="450" y="7636"/>
                        <a:pt x="478" y="7636"/>
                      </a:cubicBezTo>
                      <a:cubicBezTo>
                        <a:pt x="550" y="7636"/>
                        <a:pt x="606" y="7587"/>
                        <a:pt x="621" y="7491"/>
                      </a:cubicBezTo>
                      <a:cubicBezTo>
                        <a:pt x="677" y="7430"/>
                        <a:pt x="710" y="7364"/>
                        <a:pt x="716" y="7269"/>
                      </a:cubicBezTo>
                      <a:cubicBezTo>
                        <a:pt x="749" y="7264"/>
                        <a:pt x="777" y="7253"/>
                        <a:pt x="816" y="7242"/>
                      </a:cubicBezTo>
                      <a:cubicBezTo>
                        <a:pt x="816" y="7419"/>
                        <a:pt x="851" y="7501"/>
                        <a:pt x="942" y="7501"/>
                      </a:cubicBezTo>
                      <a:cubicBezTo>
                        <a:pt x="965" y="7501"/>
                        <a:pt x="991" y="7495"/>
                        <a:pt x="1021" y="7486"/>
                      </a:cubicBezTo>
                      <a:cubicBezTo>
                        <a:pt x="1048" y="7535"/>
                        <a:pt x="1137" y="7546"/>
                        <a:pt x="1104" y="7630"/>
                      </a:cubicBezTo>
                      <a:cubicBezTo>
                        <a:pt x="1080" y="7692"/>
                        <a:pt x="1051" y="7738"/>
                        <a:pt x="990" y="7738"/>
                      </a:cubicBezTo>
                      <a:cubicBezTo>
                        <a:pt x="981" y="7738"/>
                        <a:pt x="971" y="7737"/>
                        <a:pt x="960" y="7735"/>
                      </a:cubicBezTo>
                      <a:cubicBezTo>
                        <a:pt x="910" y="7719"/>
                        <a:pt x="869" y="7710"/>
                        <a:pt x="835" y="7710"/>
                      </a:cubicBezTo>
                      <a:cubicBezTo>
                        <a:pt x="741" y="7710"/>
                        <a:pt x="706" y="7775"/>
                        <a:pt x="710" y="7918"/>
                      </a:cubicBezTo>
                      <a:cubicBezTo>
                        <a:pt x="710" y="7972"/>
                        <a:pt x="728" y="8044"/>
                        <a:pt x="654" y="8044"/>
                      </a:cubicBezTo>
                      <a:cubicBezTo>
                        <a:pt x="645" y="8044"/>
                        <a:pt x="634" y="8042"/>
                        <a:pt x="621" y="8040"/>
                      </a:cubicBezTo>
                      <a:cubicBezTo>
                        <a:pt x="560" y="7995"/>
                        <a:pt x="505" y="7926"/>
                        <a:pt x="431" y="7926"/>
                      </a:cubicBezTo>
                      <a:cubicBezTo>
                        <a:pt x="405" y="7926"/>
                        <a:pt x="376" y="7935"/>
                        <a:pt x="344" y="7957"/>
                      </a:cubicBezTo>
                      <a:cubicBezTo>
                        <a:pt x="336" y="7957"/>
                        <a:pt x="328" y="7957"/>
                        <a:pt x="320" y="7957"/>
                      </a:cubicBezTo>
                      <a:cubicBezTo>
                        <a:pt x="251" y="7957"/>
                        <a:pt x="186" y="7961"/>
                        <a:pt x="161" y="8045"/>
                      </a:cubicBezTo>
                      <a:cubicBezTo>
                        <a:pt x="122" y="8090"/>
                        <a:pt x="122" y="8129"/>
                        <a:pt x="161" y="8173"/>
                      </a:cubicBezTo>
                      <a:lnTo>
                        <a:pt x="161" y="8201"/>
                      </a:lnTo>
                      <a:cubicBezTo>
                        <a:pt x="122" y="8240"/>
                        <a:pt x="122" y="8284"/>
                        <a:pt x="161" y="8323"/>
                      </a:cubicBezTo>
                      <a:lnTo>
                        <a:pt x="161" y="8417"/>
                      </a:lnTo>
                      <a:cubicBezTo>
                        <a:pt x="122" y="8445"/>
                        <a:pt x="122" y="8478"/>
                        <a:pt x="161" y="8506"/>
                      </a:cubicBezTo>
                      <a:lnTo>
                        <a:pt x="161" y="8539"/>
                      </a:lnTo>
                      <a:cubicBezTo>
                        <a:pt x="122" y="8583"/>
                        <a:pt x="122" y="8622"/>
                        <a:pt x="167" y="8666"/>
                      </a:cubicBezTo>
                      <a:cubicBezTo>
                        <a:pt x="150" y="8838"/>
                        <a:pt x="161" y="9010"/>
                        <a:pt x="167" y="9182"/>
                      </a:cubicBezTo>
                      <a:cubicBezTo>
                        <a:pt x="122" y="9238"/>
                        <a:pt x="95" y="9304"/>
                        <a:pt x="139" y="9371"/>
                      </a:cubicBezTo>
                      <a:lnTo>
                        <a:pt x="139" y="9426"/>
                      </a:lnTo>
                      <a:cubicBezTo>
                        <a:pt x="139" y="9454"/>
                        <a:pt x="139" y="9476"/>
                        <a:pt x="167" y="9498"/>
                      </a:cubicBezTo>
                      <a:lnTo>
                        <a:pt x="167" y="9526"/>
                      </a:lnTo>
                      <a:cubicBezTo>
                        <a:pt x="150" y="9565"/>
                        <a:pt x="67" y="9609"/>
                        <a:pt x="167" y="9648"/>
                      </a:cubicBezTo>
                      <a:lnTo>
                        <a:pt x="167" y="9737"/>
                      </a:lnTo>
                      <a:cubicBezTo>
                        <a:pt x="189" y="9764"/>
                        <a:pt x="211" y="9803"/>
                        <a:pt x="233" y="9831"/>
                      </a:cubicBezTo>
                      <a:cubicBezTo>
                        <a:pt x="294" y="9776"/>
                        <a:pt x="342" y="9744"/>
                        <a:pt x="370" y="9744"/>
                      </a:cubicBezTo>
                      <a:cubicBezTo>
                        <a:pt x="400" y="9744"/>
                        <a:pt x="408" y="9777"/>
                        <a:pt x="389" y="9853"/>
                      </a:cubicBezTo>
                      <a:cubicBezTo>
                        <a:pt x="378" y="9908"/>
                        <a:pt x="405" y="9953"/>
                        <a:pt x="461" y="9969"/>
                      </a:cubicBezTo>
                      <a:cubicBezTo>
                        <a:pt x="480" y="9974"/>
                        <a:pt x="502" y="9979"/>
                        <a:pt x="522" y="9979"/>
                      </a:cubicBezTo>
                      <a:cubicBezTo>
                        <a:pt x="553" y="9979"/>
                        <a:pt x="582" y="9967"/>
                        <a:pt x="599" y="9920"/>
                      </a:cubicBezTo>
                      <a:cubicBezTo>
                        <a:pt x="627" y="9836"/>
                        <a:pt x="716" y="9809"/>
                        <a:pt x="788" y="9809"/>
                      </a:cubicBezTo>
                      <a:cubicBezTo>
                        <a:pt x="960" y="9809"/>
                        <a:pt x="1021" y="9659"/>
                        <a:pt x="1120" y="9576"/>
                      </a:cubicBezTo>
                      <a:cubicBezTo>
                        <a:pt x="1220" y="9482"/>
                        <a:pt x="1265" y="9343"/>
                        <a:pt x="1204" y="9188"/>
                      </a:cubicBezTo>
                      <a:cubicBezTo>
                        <a:pt x="1165" y="9093"/>
                        <a:pt x="1231" y="8983"/>
                        <a:pt x="1331" y="8944"/>
                      </a:cubicBezTo>
                      <a:cubicBezTo>
                        <a:pt x="1355" y="8933"/>
                        <a:pt x="1375" y="8929"/>
                        <a:pt x="1391" y="8929"/>
                      </a:cubicBezTo>
                      <a:cubicBezTo>
                        <a:pt x="1463" y="8929"/>
                        <a:pt x="1475" y="9015"/>
                        <a:pt x="1498" y="9082"/>
                      </a:cubicBezTo>
                      <a:cubicBezTo>
                        <a:pt x="1513" y="9119"/>
                        <a:pt x="1534" y="9160"/>
                        <a:pt x="1573" y="9160"/>
                      </a:cubicBezTo>
                      <a:cubicBezTo>
                        <a:pt x="1576" y="9160"/>
                        <a:pt x="1578" y="9160"/>
                        <a:pt x="1581" y="9160"/>
                      </a:cubicBezTo>
                      <a:cubicBezTo>
                        <a:pt x="1594" y="9158"/>
                        <a:pt x="1607" y="9157"/>
                        <a:pt x="1620" y="9157"/>
                      </a:cubicBezTo>
                      <a:cubicBezTo>
                        <a:pt x="1689" y="9157"/>
                        <a:pt x="1758" y="9181"/>
                        <a:pt x="1830" y="9181"/>
                      </a:cubicBezTo>
                      <a:cubicBezTo>
                        <a:pt x="1854" y="9181"/>
                        <a:pt x="1878" y="9178"/>
                        <a:pt x="1902" y="9171"/>
                      </a:cubicBezTo>
                      <a:lnTo>
                        <a:pt x="1902" y="9171"/>
                      </a:lnTo>
                      <a:cubicBezTo>
                        <a:pt x="1897" y="9276"/>
                        <a:pt x="1902" y="9365"/>
                        <a:pt x="1969" y="9448"/>
                      </a:cubicBezTo>
                      <a:cubicBezTo>
                        <a:pt x="2035" y="9526"/>
                        <a:pt x="1958" y="9620"/>
                        <a:pt x="1952" y="9714"/>
                      </a:cubicBezTo>
                      <a:cubicBezTo>
                        <a:pt x="1952" y="9746"/>
                        <a:pt x="1877" y="9798"/>
                        <a:pt x="1778" y="9798"/>
                      </a:cubicBezTo>
                      <a:cubicBezTo>
                        <a:pt x="1774" y="9798"/>
                        <a:pt x="1769" y="9798"/>
                        <a:pt x="1764" y="9798"/>
                      </a:cubicBezTo>
                      <a:cubicBezTo>
                        <a:pt x="1742" y="9796"/>
                        <a:pt x="1721" y="9795"/>
                        <a:pt x="1702" y="9795"/>
                      </a:cubicBezTo>
                      <a:cubicBezTo>
                        <a:pt x="1560" y="9795"/>
                        <a:pt x="1505" y="9854"/>
                        <a:pt x="1481" y="10025"/>
                      </a:cubicBezTo>
                      <a:cubicBezTo>
                        <a:pt x="1464" y="10114"/>
                        <a:pt x="1326" y="10186"/>
                        <a:pt x="1242" y="10258"/>
                      </a:cubicBezTo>
                      <a:cubicBezTo>
                        <a:pt x="1242" y="10258"/>
                        <a:pt x="1215" y="10247"/>
                        <a:pt x="1209" y="10241"/>
                      </a:cubicBezTo>
                      <a:cubicBezTo>
                        <a:pt x="1177" y="10199"/>
                        <a:pt x="1148" y="10181"/>
                        <a:pt x="1121" y="10181"/>
                      </a:cubicBezTo>
                      <a:cubicBezTo>
                        <a:pt x="1088" y="10181"/>
                        <a:pt x="1057" y="10209"/>
                        <a:pt x="1026" y="10252"/>
                      </a:cubicBezTo>
                      <a:cubicBezTo>
                        <a:pt x="1001" y="10282"/>
                        <a:pt x="963" y="10303"/>
                        <a:pt x="920" y="10303"/>
                      </a:cubicBezTo>
                      <a:cubicBezTo>
                        <a:pt x="914" y="10303"/>
                        <a:pt x="909" y="10303"/>
                        <a:pt x="904" y="10302"/>
                      </a:cubicBezTo>
                      <a:cubicBezTo>
                        <a:pt x="910" y="10252"/>
                        <a:pt x="888" y="10213"/>
                        <a:pt x="871" y="10175"/>
                      </a:cubicBezTo>
                      <a:cubicBezTo>
                        <a:pt x="814" y="10105"/>
                        <a:pt x="760" y="10067"/>
                        <a:pt x="704" y="10067"/>
                      </a:cubicBezTo>
                      <a:cubicBezTo>
                        <a:pt x="662" y="10067"/>
                        <a:pt x="619" y="10088"/>
                        <a:pt x="572" y="10130"/>
                      </a:cubicBezTo>
                      <a:cubicBezTo>
                        <a:pt x="548" y="10154"/>
                        <a:pt x="522" y="10177"/>
                        <a:pt x="493" y="10177"/>
                      </a:cubicBezTo>
                      <a:cubicBezTo>
                        <a:pt x="481" y="10177"/>
                        <a:pt x="468" y="10173"/>
                        <a:pt x="455" y="10164"/>
                      </a:cubicBezTo>
                      <a:cubicBezTo>
                        <a:pt x="418" y="10134"/>
                        <a:pt x="378" y="10127"/>
                        <a:pt x="338" y="10127"/>
                      </a:cubicBezTo>
                      <a:cubicBezTo>
                        <a:pt x="294" y="10127"/>
                        <a:pt x="249" y="10136"/>
                        <a:pt x="206" y="10136"/>
                      </a:cubicBezTo>
                      <a:cubicBezTo>
                        <a:pt x="84" y="10136"/>
                        <a:pt x="1" y="10285"/>
                        <a:pt x="84" y="10358"/>
                      </a:cubicBezTo>
                      <a:cubicBezTo>
                        <a:pt x="178" y="10435"/>
                        <a:pt x="134" y="10535"/>
                        <a:pt x="178" y="10602"/>
                      </a:cubicBezTo>
                      <a:cubicBezTo>
                        <a:pt x="261" y="10724"/>
                        <a:pt x="189" y="10906"/>
                        <a:pt x="361" y="11006"/>
                      </a:cubicBezTo>
                      <a:cubicBezTo>
                        <a:pt x="434" y="11052"/>
                        <a:pt x="545" y="11079"/>
                        <a:pt x="653" y="11079"/>
                      </a:cubicBezTo>
                      <a:cubicBezTo>
                        <a:pt x="784" y="11079"/>
                        <a:pt x="909" y="11039"/>
                        <a:pt x="954" y="10945"/>
                      </a:cubicBezTo>
                      <a:cubicBezTo>
                        <a:pt x="1037" y="10779"/>
                        <a:pt x="1159" y="10618"/>
                        <a:pt x="1154" y="10419"/>
                      </a:cubicBezTo>
                      <a:cubicBezTo>
                        <a:pt x="1154" y="10385"/>
                        <a:pt x="1165" y="10369"/>
                        <a:pt x="1193" y="10369"/>
                      </a:cubicBezTo>
                      <a:cubicBezTo>
                        <a:pt x="1231" y="10369"/>
                        <a:pt x="1259" y="10391"/>
                        <a:pt x="1259" y="10424"/>
                      </a:cubicBezTo>
                      <a:cubicBezTo>
                        <a:pt x="1259" y="10452"/>
                        <a:pt x="1242" y="10480"/>
                        <a:pt x="1242" y="10518"/>
                      </a:cubicBezTo>
                      <a:cubicBezTo>
                        <a:pt x="1242" y="10552"/>
                        <a:pt x="1265" y="10574"/>
                        <a:pt x="1298" y="10579"/>
                      </a:cubicBezTo>
                      <a:cubicBezTo>
                        <a:pt x="1302" y="10580"/>
                        <a:pt x="1306" y="10580"/>
                        <a:pt x="1310" y="10580"/>
                      </a:cubicBezTo>
                      <a:cubicBezTo>
                        <a:pt x="1347" y="10580"/>
                        <a:pt x="1342" y="10554"/>
                        <a:pt x="1342" y="10524"/>
                      </a:cubicBezTo>
                      <a:cubicBezTo>
                        <a:pt x="1336" y="10483"/>
                        <a:pt x="1351" y="10478"/>
                        <a:pt x="1370" y="10478"/>
                      </a:cubicBezTo>
                      <a:cubicBezTo>
                        <a:pt x="1377" y="10478"/>
                        <a:pt x="1385" y="10479"/>
                        <a:pt x="1392" y="10479"/>
                      </a:cubicBezTo>
                      <a:cubicBezTo>
                        <a:pt x="1400" y="10479"/>
                        <a:pt x="1408" y="10478"/>
                        <a:pt x="1414" y="10474"/>
                      </a:cubicBezTo>
                      <a:cubicBezTo>
                        <a:pt x="1425" y="10469"/>
                        <a:pt x="1437" y="10467"/>
                        <a:pt x="1450" y="10467"/>
                      </a:cubicBezTo>
                      <a:cubicBezTo>
                        <a:pt x="1493" y="10467"/>
                        <a:pt x="1542" y="10492"/>
                        <a:pt x="1584" y="10492"/>
                      </a:cubicBezTo>
                      <a:cubicBezTo>
                        <a:pt x="1619" y="10492"/>
                        <a:pt x="1648" y="10474"/>
                        <a:pt x="1664" y="10407"/>
                      </a:cubicBezTo>
                      <a:cubicBezTo>
                        <a:pt x="1668" y="10407"/>
                        <a:pt x="1672" y="10407"/>
                        <a:pt x="1676" y="10407"/>
                      </a:cubicBezTo>
                      <a:cubicBezTo>
                        <a:pt x="1731" y="10407"/>
                        <a:pt x="1791" y="10443"/>
                        <a:pt x="1842" y="10443"/>
                      </a:cubicBezTo>
                      <a:cubicBezTo>
                        <a:pt x="1882" y="10443"/>
                        <a:pt x="1918" y="10421"/>
                        <a:pt x="1941" y="10341"/>
                      </a:cubicBezTo>
                      <a:cubicBezTo>
                        <a:pt x="1991" y="10352"/>
                        <a:pt x="2041" y="10369"/>
                        <a:pt x="2091" y="10369"/>
                      </a:cubicBezTo>
                      <a:cubicBezTo>
                        <a:pt x="2240" y="10380"/>
                        <a:pt x="2179" y="10452"/>
                        <a:pt x="2135" y="10524"/>
                      </a:cubicBezTo>
                      <a:cubicBezTo>
                        <a:pt x="2124" y="10546"/>
                        <a:pt x="2080" y="10552"/>
                        <a:pt x="2063" y="10574"/>
                      </a:cubicBezTo>
                      <a:cubicBezTo>
                        <a:pt x="2008" y="10629"/>
                        <a:pt x="1958" y="10685"/>
                        <a:pt x="1985" y="10773"/>
                      </a:cubicBezTo>
                      <a:cubicBezTo>
                        <a:pt x="2013" y="10857"/>
                        <a:pt x="2069" y="10857"/>
                        <a:pt x="2152" y="10862"/>
                      </a:cubicBezTo>
                      <a:cubicBezTo>
                        <a:pt x="2164" y="10863"/>
                        <a:pt x="2177" y="10864"/>
                        <a:pt x="2188" y="10864"/>
                      </a:cubicBezTo>
                      <a:cubicBezTo>
                        <a:pt x="2328" y="10864"/>
                        <a:pt x="2421" y="10778"/>
                        <a:pt x="2523" y="10701"/>
                      </a:cubicBezTo>
                      <a:cubicBezTo>
                        <a:pt x="2573" y="10663"/>
                        <a:pt x="2679" y="10640"/>
                        <a:pt x="2645" y="10535"/>
                      </a:cubicBezTo>
                      <a:cubicBezTo>
                        <a:pt x="2649" y="10448"/>
                        <a:pt x="2610" y="10404"/>
                        <a:pt x="2538" y="10404"/>
                      </a:cubicBezTo>
                      <a:cubicBezTo>
                        <a:pt x="2515" y="10404"/>
                        <a:pt x="2487" y="10409"/>
                        <a:pt x="2457" y="10419"/>
                      </a:cubicBezTo>
                      <a:cubicBezTo>
                        <a:pt x="2385" y="10407"/>
                        <a:pt x="2301" y="10413"/>
                        <a:pt x="2385" y="10302"/>
                      </a:cubicBezTo>
                      <a:cubicBezTo>
                        <a:pt x="2440" y="10224"/>
                        <a:pt x="2440" y="10158"/>
                        <a:pt x="2368" y="10086"/>
                      </a:cubicBezTo>
                      <a:cubicBezTo>
                        <a:pt x="2324" y="10047"/>
                        <a:pt x="2290" y="9992"/>
                        <a:pt x="2240" y="9920"/>
                      </a:cubicBezTo>
                      <a:lnTo>
                        <a:pt x="2240" y="9920"/>
                      </a:lnTo>
                      <a:cubicBezTo>
                        <a:pt x="2324" y="9936"/>
                        <a:pt x="2379" y="9947"/>
                        <a:pt x="2429" y="9953"/>
                      </a:cubicBezTo>
                      <a:cubicBezTo>
                        <a:pt x="2459" y="9987"/>
                        <a:pt x="2488" y="10006"/>
                        <a:pt x="2520" y="10006"/>
                      </a:cubicBezTo>
                      <a:cubicBezTo>
                        <a:pt x="2541" y="10006"/>
                        <a:pt x="2564" y="9998"/>
                        <a:pt x="2590" y="9981"/>
                      </a:cubicBezTo>
                      <a:lnTo>
                        <a:pt x="2645" y="9981"/>
                      </a:lnTo>
                      <a:cubicBezTo>
                        <a:pt x="2660" y="10002"/>
                        <a:pt x="2672" y="10010"/>
                        <a:pt x="2681" y="10010"/>
                      </a:cubicBezTo>
                      <a:cubicBezTo>
                        <a:pt x="2695" y="10010"/>
                        <a:pt x="2703" y="9988"/>
                        <a:pt x="2706" y="9964"/>
                      </a:cubicBezTo>
                      <a:cubicBezTo>
                        <a:pt x="2756" y="9992"/>
                        <a:pt x="2812" y="9997"/>
                        <a:pt x="2856" y="9997"/>
                      </a:cubicBezTo>
                      <a:cubicBezTo>
                        <a:pt x="2895" y="10008"/>
                        <a:pt x="2934" y="10025"/>
                        <a:pt x="2967" y="10047"/>
                      </a:cubicBezTo>
                      <a:cubicBezTo>
                        <a:pt x="3018" y="10077"/>
                        <a:pt x="3064" y="10093"/>
                        <a:pt x="3109" y="10093"/>
                      </a:cubicBezTo>
                      <a:cubicBezTo>
                        <a:pt x="3172" y="10093"/>
                        <a:pt x="3230" y="10062"/>
                        <a:pt x="3288" y="9997"/>
                      </a:cubicBezTo>
                      <a:cubicBezTo>
                        <a:pt x="3355" y="9859"/>
                        <a:pt x="3272" y="9831"/>
                        <a:pt x="3161" y="9809"/>
                      </a:cubicBezTo>
                      <a:cubicBezTo>
                        <a:pt x="3140" y="9784"/>
                        <a:pt x="3112" y="9779"/>
                        <a:pt x="3084" y="9779"/>
                      </a:cubicBezTo>
                      <a:cubicBezTo>
                        <a:pt x="3069" y="9779"/>
                        <a:pt x="3053" y="9781"/>
                        <a:pt x="3039" y="9781"/>
                      </a:cubicBezTo>
                      <a:cubicBezTo>
                        <a:pt x="2956" y="9687"/>
                        <a:pt x="3017" y="9548"/>
                        <a:pt x="2950" y="9443"/>
                      </a:cubicBezTo>
                      <a:cubicBezTo>
                        <a:pt x="2934" y="9332"/>
                        <a:pt x="2950" y="9232"/>
                        <a:pt x="3094" y="9226"/>
                      </a:cubicBezTo>
                      <a:cubicBezTo>
                        <a:pt x="3122" y="9226"/>
                        <a:pt x="3133" y="9199"/>
                        <a:pt x="3133" y="9171"/>
                      </a:cubicBezTo>
                      <a:cubicBezTo>
                        <a:pt x="3155" y="9160"/>
                        <a:pt x="3172" y="9143"/>
                        <a:pt x="3189" y="9138"/>
                      </a:cubicBezTo>
                      <a:cubicBezTo>
                        <a:pt x="3261" y="9132"/>
                        <a:pt x="3272" y="9105"/>
                        <a:pt x="3227" y="9049"/>
                      </a:cubicBezTo>
                      <a:lnTo>
                        <a:pt x="3227" y="9021"/>
                      </a:lnTo>
                      <a:cubicBezTo>
                        <a:pt x="3272" y="8971"/>
                        <a:pt x="3244" y="8916"/>
                        <a:pt x="3255" y="8861"/>
                      </a:cubicBezTo>
                      <a:lnTo>
                        <a:pt x="3255" y="8861"/>
                      </a:lnTo>
                      <a:cubicBezTo>
                        <a:pt x="3323" y="8866"/>
                        <a:pt x="3376" y="8939"/>
                        <a:pt x="3446" y="8939"/>
                      </a:cubicBezTo>
                      <a:cubicBezTo>
                        <a:pt x="3451" y="8939"/>
                        <a:pt x="3455" y="8939"/>
                        <a:pt x="3460" y="8938"/>
                      </a:cubicBezTo>
                      <a:cubicBezTo>
                        <a:pt x="3543" y="8916"/>
                        <a:pt x="3710" y="8661"/>
                        <a:pt x="3704" y="8556"/>
                      </a:cubicBezTo>
                      <a:cubicBezTo>
                        <a:pt x="3699" y="8484"/>
                        <a:pt x="3704" y="8428"/>
                        <a:pt x="3782" y="8411"/>
                      </a:cubicBezTo>
                      <a:cubicBezTo>
                        <a:pt x="3794" y="8408"/>
                        <a:pt x="3805" y="8406"/>
                        <a:pt x="3815" y="8406"/>
                      </a:cubicBezTo>
                      <a:cubicBezTo>
                        <a:pt x="3866" y="8406"/>
                        <a:pt x="3895" y="8450"/>
                        <a:pt x="3909" y="8506"/>
                      </a:cubicBezTo>
                      <a:cubicBezTo>
                        <a:pt x="3929" y="8580"/>
                        <a:pt x="3981" y="8591"/>
                        <a:pt x="4034" y="8591"/>
                      </a:cubicBezTo>
                      <a:cubicBezTo>
                        <a:pt x="4056" y="8591"/>
                        <a:pt x="4078" y="8589"/>
                        <a:pt x="4098" y="8589"/>
                      </a:cubicBezTo>
                      <a:cubicBezTo>
                        <a:pt x="4176" y="8589"/>
                        <a:pt x="4242" y="8567"/>
                        <a:pt x="4237" y="8472"/>
                      </a:cubicBezTo>
                      <a:cubicBezTo>
                        <a:pt x="4280" y="8289"/>
                        <a:pt x="4128" y="8078"/>
                        <a:pt x="3940" y="8078"/>
                      </a:cubicBezTo>
                      <a:cubicBezTo>
                        <a:pt x="3936" y="8078"/>
                        <a:pt x="3931" y="8078"/>
                        <a:pt x="3926" y="8079"/>
                      </a:cubicBezTo>
                      <a:cubicBezTo>
                        <a:pt x="3926" y="8034"/>
                        <a:pt x="3948" y="7985"/>
                        <a:pt x="3898" y="7951"/>
                      </a:cubicBezTo>
                      <a:cubicBezTo>
                        <a:pt x="3909" y="7835"/>
                        <a:pt x="3760" y="7790"/>
                        <a:pt x="3771" y="7674"/>
                      </a:cubicBezTo>
                      <a:cubicBezTo>
                        <a:pt x="3837" y="7674"/>
                        <a:pt x="3865" y="7668"/>
                        <a:pt x="3843" y="7585"/>
                      </a:cubicBezTo>
                      <a:cubicBezTo>
                        <a:pt x="3821" y="7486"/>
                        <a:pt x="3771" y="7402"/>
                        <a:pt x="3743" y="7314"/>
                      </a:cubicBezTo>
                      <a:cubicBezTo>
                        <a:pt x="3732" y="7275"/>
                        <a:pt x="3726" y="7225"/>
                        <a:pt x="3671" y="7219"/>
                      </a:cubicBezTo>
                      <a:cubicBezTo>
                        <a:pt x="3649" y="7219"/>
                        <a:pt x="3627" y="7225"/>
                        <a:pt x="3621" y="7247"/>
                      </a:cubicBezTo>
                      <a:cubicBezTo>
                        <a:pt x="3604" y="7303"/>
                        <a:pt x="3616" y="7341"/>
                        <a:pt x="3671" y="7375"/>
                      </a:cubicBezTo>
                      <a:cubicBezTo>
                        <a:pt x="3765" y="7441"/>
                        <a:pt x="3710" y="7469"/>
                        <a:pt x="3643" y="7486"/>
                      </a:cubicBezTo>
                      <a:cubicBezTo>
                        <a:pt x="3635" y="7485"/>
                        <a:pt x="3627" y="7485"/>
                        <a:pt x="3620" y="7485"/>
                      </a:cubicBezTo>
                      <a:cubicBezTo>
                        <a:pt x="3502" y="7485"/>
                        <a:pt x="3436" y="7564"/>
                        <a:pt x="3399" y="7668"/>
                      </a:cubicBezTo>
                      <a:cubicBezTo>
                        <a:pt x="3355" y="7668"/>
                        <a:pt x="3316" y="7674"/>
                        <a:pt x="3288" y="7707"/>
                      </a:cubicBezTo>
                      <a:cubicBezTo>
                        <a:pt x="3254" y="7754"/>
                        <a:pt x="3223" y="7773"/>
                        <a:pt x="3193" y="7773"/>
                      </a:cubicBezTo>
                      <a:cubicBezTo>
                        <a:pt x="3155" y="7773"/>
                        <a:pt x="3118" y="7743"/>
                        <a:pt x="3078" y="7696"/>
                      </a:cubicBezTo>
                      <a:cubicBezTo>
                        <a:pt x="3054" y="7668"/>
                        <a:pt x="3059" y="7588"/>
                        <a:pt x="3010" y="7588"/>
                      </a:cubicBezTo>
                      <a:cubicBezTo>
                        <a:pt x="3001" y="7588"/>
                        <a:pt x="2991" y="7590"/>
                        <a:pt x="2978" y="7596"/>
                      </a:cubicBezTo>
                      <a:cubicBezTo>
                        <a:pt x="2906" y="7641"/>
                        <a:pt x="2939" y="7718"/>
                        <a:pt x="2967" y="7779"/>
                      </a:cubicBezTo>
                      <a:cubicBezTo>
                        <a:pt x="2983" y="7813"/>
                        <a:pt x="2989" y="7874"/>
                        <a:pt x="3017" y="7890"/>
                      </a:cubicBezTo>
                      <a:cubicBezTo>
                        <a:pt x="3122" y="7929"/>
                        <a:pt x="3078" y="8001"/>
                        <a:pt x="3067" y="8062"/>
                      </a:cubicBezTo>
                      <a:cubicBezTo>
                        <a:pt x="2978" y="8173"/>
                        <a:pt x="2967" y="8301"/>
                        <a:pt x="2983" y="8428"/>
                      </a:cubicBezTo>
                      <a:cubicBezTo>
                        <a:pt x="2928" y="8472"/>
                        <a:pt x="2911" y="8528"/>
                        <a:pt x="2911" y="8589"/>
                      </a:cubicBezTo>
                      <a:cubicBezTo>
                        <a:pt x="2908" y="8589"/>
                        <a:pt x="2905" y="8589"/>
                        <a:pt x="2902" y="8589"/>
                      </a:cubicBezTo>
                      <a:cubicBezTo>
                        <a:pt x="2851" y="8589"/>
                        <a:pt x="2799" y="8559"/>
                        <a:pt x="2746" y="8559"/>
                      </a:cubicBezTo>
                      <a:cubicBezTo>
                        <a:pt x="2727" y="8559"/>
                        <a:pt x="2709" y="8563"/>
                        <a:pt x="2690" y="8572"/>
                      </a:cubicBezTo>
                      <a:cubicBezTo>
                        <a:pt x="2671" y="8584"/>
                        <a:pt x="2644" y="8610"/>
                        <a:pt x="2620" y="8610"/>
                      </a:cubicBezTo>
                      <a:cubicBezTo>
                        <a:pt x="2609" y="8610"/>
                        <a:pt x="2599" y="8605"/>
                        <a:pt x="2590" y="8589"/>
                      </a:cubicBezTo>
                      <a:cubicBezTo>
                        <a:pt x="2551" y="8539"/>
                        <a:pt x="2590" y="8478"/>
                        <a:pt x="2629" y="8456"/>
                      </a:cubicBezTo>
                      <a:cubicBezTo>
                        <a:pt x="2773" y="8406"/>
                        <a:pt x="2800" y="8278"/>
                        <a:pt x="2850" y="8151"/>
                      </a:cubicBezTo>
                      <a:cubicBezTo>
                        <a:pt x="2967" y="7979"/>
                        <a:pt x="2956" y="7851"/>
                        <a:pt x="2817" y="7752"/>
                      </a:cubicBezTo>
                      <a:cubicBezTo>
                        <a:pt x="2800" y="7729"/>
                        <a:pt x="2795" y="7707"/>
                        <a:pt x="2784" y="7696"/>
                      </a:cubicBezTo>
                      <a:cubicBezTo>
                        <a:pt x="2717" y="7674"/>
                        <a:pt x="2662" y="7652"/>
                        <a:pt x="2601" y="7630"/>
                      </a:cubicBezTo>
                      <a:cubicBezTo>
                        <a:pt x="2523" y="7641"/>
                        <a:pt x="2484" y="7685"/>
                        <a:pt x="2451" y="7752"/>
                      </a:cubicBezTo>
                      <a:cubicBezTo>
                        <a:pt x="2430" y="7794"/>
                        <a:pt x="2392" y="7820"/>
                        <a:pt x="2351" y="7820"/>
                      </a:cubicBezTo>
                      <a:cubicBezTo>
                        <a:pt x="2339" y="7820"/>
                        <a:pt x="2326" y="7818"/>
                        <a:pt x="2313" y="7813"/>
                      </a:cubicBezTo>
                      <a:cubicBezTo>
                        <a:pt x="2257" y="7785"/>
                        <a:pt x="2257" y="7729"/>
                        <a:pt x="2268" y="7680"/>
                      </a:cubicBezTo>
                      <a:cubicBezTo>
                        <a:pt x="2285" y="7602"/>
                        <a:pt x="2296" y="7535"/>
                        <a:pt x="2263" y="7458"/>
                      </a:cubicBezTo>
                      <a:cubicBezTo>
                        <a:pt x="2346" y="7408"/>
                        <a:pt x="2490" y="7380"/>
                        <a:pt x="2340" y="7242"/>
                      </a:cubicBezTo>
                      <a:cubicBezTo>
                        <a:pt x="2313" y="7225"/>
                        <a:pt x="2329" y="7175"/>
                        <a:pt x="2346" y="7147"/>
                      </a:cubicBezTo>
                      <a:cubicBezTo>
                        <a:pt x="2368" y="7097"/>
                        <a:pt x="2351" y="7070"/>
                        <a:pt x="2296" y="7064"/>
                      </a:cubicBezTo>
                      <a:cubicBezTo>
                        <a:pt x="2268" y="7031"/>
                        <a:pt x="2235" y="7003"/>
                        <a:pt x="2207" y="6964"/>
                      </a:cubicBezTo>
                      <a:cubicBezTo>
                        <a:pt x="2191" y="6926"/>
                        <a:pt x="2185" y="6881"/>
                        <a:pt x="2174" y="6842"/>
                      </a:cubicBezTo>
                      <a:lnTo>
                        <a:pt x="2174" y="6842"/>
                      </a:lnTo>
                      <a:cubicBezTo>
                        <a:pt x="2241" y="6847"/>
                        <a:pt x="2293" y="6910"/>
                        <a:pt x="2367" y="6910"/>
                      </a:cubicBezTo>
                      <a:cubicBezTo>
                        <a:pt x="2373" y="6910"/>
                        <a:pt x="2379" y="6910"/>
                        <a:pt x="2385" y="6909"/>
                      </a:cubicBezTo>
                      <a:cubicBezTo>
                        <a:pt x="2427" y="6949"/>
                        <a:pt x="2464" y="6967"/>
                        <a:pt x="2497" y="6967"/>
                      </a:cubicBezTo>
                      <a:cubicBezTo>
                        <a:pt x="2551" y="6967"/>
                        <a:pt x="2594" y="6920"/>
                        <a:pt x="2629" y="6848"/>
                      </a:cubicBezTo>
                      <a:cubicBezTo>
                        <a:pt x="2634" y="6848"/>
                        <a:pt x="2645" y="6842"/>
                        <a:pt x="2651" y="6842"/>
                      </a:cubicBezTo>
                      <a:cubicBezTo>
                        <a:pt x="2662" y="6842"/>
                        <a:pt x="2679" y="6848"/>
                        <a:pt x="2690" y="6848"/>
                      </a:cubicBezTo>
                      <a:lnTo>
                        <a:pt x="2690" y="6876"/>
                      </a:lnTo>
                      <a:cubicBezTo>
                        <a:pt x="2634" y="6937"/>
                        <a:pt x="2656" y="7003"/>
                        <a:pt x="2728" y="7009"/>
                      </a:cubicBezTo>
                      <a:cubicBezTo>
                        <a:pt x="2744" y="7011"/>
                        <a:pt x="2760" y="7013"/>
                        <a:pt x="2776" y="7013"/>
                      </a:cubicBezTo>
                      <a:cubicBezTo>
                        <a:pt x="2837" y="7013"/>
                        <a:pt x="2896" y="6991"/>
                        <a:pt x="2900" y="6903"/>
                      </a:cubicBezTo>
                      <a:lnTo>
                        <a:pt x="2900" y="6876"/>
                      </a:lnTo>
                      <a:cubicBezTo>
                        <a:pt x="2961" y="6826"/>
                        <a:pt x="2934" y="6781"/>
                        <a:pt x="2878" y="6765"/>
                      </a:cubicBezTo>
                      <a:cubicBezTo>
                        <a:pt x="2828" y="6743"/>
                        <a:pt x="2812" y="6715"/>
                        <a:pt x="2812" y="6670"/>
                      </a:cubicBezTo>
                      <a:cubicBezTo>
                        <a:pt x="2828" y="6670"/>
                        <a:pt x="2850" y="6670"/>
                        <a:pt x="2873" y="6676"/>
                      </a:cubicBezTo>
                      <a:cubicBezTo>
                        <a:pt x="2879" y="6714"/>
                        <a:pt x="2902" y="6728"/>
                        <a:pt x="2928" y="6728"/>
                      </a:cubicBezTo>
                      <a:cubicBezTo>
                        <a:pt x="2944" y="6728"/>
                        <a:pt x="2961" y="6723"/>
                        <a:pt x="2978" y="6715"/>
                      </a:cubicBezTo>
                      <a:cubicBezTo>
                        <a:pt x="3067" y="6676"/>
                        <a:pt x="2995" y="6604"/>
                        <a:pt x="2995" y="6543"/>
                      </a:cubicBezTo>
                      <a:lnTo>
                        <a:pt x="2995" y="6543"/>
                      </a:lnTo>
                      <a:cubicBezTo>
                        <a:pt x="3059" y="6579"/>
                        <a:pt x="3130" y="6615"/>
                        <a:pt x="3195" y="6615"/>
                      </a:cubicBezTo>
                      <a:cubicBezTo>
                        <a:pt x="3231" y="6615"/>
                        <a:pt x="3264" y="6604"/>
                        <a:pt x="3294" y="6576"/>
                      </a:cubicBezTo>
                      <a:cubicBezTo>
                        <a:pt x="3366" y="6510"/>
                        <a:pt x="3283" y="6399"/>
                        <a:pt x="3244" y="6316"/>
                      </a:cubicBezTo>
                      <a:lnTo>
                        <a:pt x="3244" y="6299"/>
                      </a:lnTo>
                      <a:cubicBezTo>
                        <a:pt x="3266" y="6288"/>
                        <a:pt x="3266" y="6282"/>
                        <a:pt x="3244" y="6271"/>
                      </a:cubicBezTo>
                      <a:cubicBezTo>
                        <a:pt x="3216" y="6160"/>
                        <a:pt x="3233" y="6022"/>
                        <a:pt x="3094" y="5966"/>
                      </a:cubicBezTo>
                      <a:cubicBezTo>
                        <a:pt x="3022" y="5883"/>
                        <a:pt x="3011" y="5767"/>
                        <a:pt x="2961" y="5672"/>
                      </a:cubicBezTo>
                      <a:cubicBezTo>
                        <a:pt x="2884" y="5517"/>
                        <a:pt x="2767" y="5379"/>
                        <a:pt x="2756" y="5201"/>
                      </a:cubicBezTo>
                      <a:cubicBezTo>
                        <a:pt x="2728" y="5096"/>
                        <a:pt x="2701" y="4990"/>
                        <a:pt x="2601" y="4924"/>
                      </a:cubicBezTo>
                      <a:cubicBezTo>
                        <a:pt x="2512" y="4796"/>
                        <a:pt x="2518" y="4602"/>
                        <a:pt x="2324" y="4552"/>
                      </a:cubicBezTo>
                      <a:cubicBezTo>
                        <a:pt x="2235" y="4519"/>
                        <a:pt x="2179" y="4436"/>
                        <a:pt x="2074" y="4430"/>
                      </a:cubicBezTo>
                      <a:cubicBezTo>
                        <a:pt x="2063" y="4386"/>
                        <a:pt x="2052" y="4347"/>
                        <a:pt x="2041" y="4303"/>
                      </a:cubicBezTo>
                      <a:cubicBezTo>
                        <a:pt x="2091" y="4259"/>
                        <a:pt x="2046" y="4247"/>
                        <a:pt x="2013" y="4242"/>
                      </a:cubicBezTo>
                      <a:cubicBezTo>
                        <a:pt x="2013" y="4236"/>
                        <a:pt x="2008" y="4220"/>
                        <a:pt x="2008" y="4214"/>
                      </a:cubicBezTo>
                      <a:cubicBezTo>
                        <a:pt x="2052" y="4187"/>
                        <a:pt x="2107" y="4181"/>
                        <a:pt x="2130" y="4120"/>
                      </a:cubicBezTo>
                      <a:cubicBezTo>
                        <a:pt x="2191" y="4037"/>
                        <a:pt x="2185" y="3965"/>
                        <a:pt x="2102" y="3904"/>
                      </a:cubicBezTo>
                      <a:cubicBezTo>
                        <a:pt x="2124" y="3815"/>
                        <a:pt x="1980" y="3793"/>
                        <a:pt x="2013" y="3693"/>
                      </a:cubicBezTo>
                      <a:cubicBezTo>
                        <a:pt x="2041" y="3632"/>
                        <a:pt x="1952" y="3604"/>
                        <a:pt x="1980" y="3543"/>
                      </a:cubicBezTo>
                      <a:cubicBezTo>
                        <a:pt x="1980" y="3438"/>
                        <a:pt x="1941" y="3349"/>
                        <a:pt x="1825" y="3322"/>
                      </a:cubicBezTo>
                      <a:cubicBezTo>
                        <a:pt x="1825" y="3244"/>
                        <a:pt x="1791" y="3177"/>
                        <a:pt x="1764" y="3105"/>
                      </a:cubicBezTo>
                      <a:cubicBezTo>
                        <a:pt x="1769" y="3094"/>
                        <a:pt x="1775" y="3083"/>
                        <a:pt x="1780" y="3072"/>
                      </a:cubicBezTo>
                      <a:cubicBezTo>
                        <a:pt x="1664" y="3022"/>
                        <a:pt x="1675" y="2928"/>
                        <a:pt x="1664" y="2828"/>
                      </a:cubicBezTo>
                      <a:cubicBezTo>
                        <a:pt x="1664" y="2773"/>
                        <a:pt x="1664" y="2689"/>
                        <a:pt x="1575" y="2678"/>
                      </a:cubicBezTo>
                      <a:cubicBezTo>
                        <a:pt x="1542" y="2656"/>
                        <a:pt x="1536" y="2623"/>
                        <a:pt x="1514" y="2595"/>
                      </a:cubicBezTo>
                      <a:cubicBezTo>
                        <a:pt x="1392" y="2401"/>
                        <a:pt x="1364" y="2157"/>
                        <a:pt x="1237" y="1969"/>
                      </a:cubicBezTo>
                      <a:cubicBezTo>
                        <a:pt x="1215" y="1863"/>
                        <a:pt x="1220" y="1752"/>
                        <a:pt x="1109" y="1691"/>
                      </a:cubicBezTo>
                      <a:cubicBezTo>
                        <a:pt x="1054" y="1558"/>
                        <a:pt x="965" y="1436"/>
                        <a:pt x="921" y="1298"/>
                      </a:cubicBezTo>
                      <a:cubicBezTo>
                        <a:pt x="921" y="1248"/>
                        <a:pt x="932" y="1209"/>
                        <a:pt x="865" y="1198"/>
                      </a:cubicBezTo>
                      <a:lnTo>
                        <a:pt x="804" y="1198"/>
                      </a:lnTo>
                      <a:cubicBezTo>
                        <a:pt x="777" y="1164"/>
                        <a:pt x="751" y="1153"/>
                        <a:pt x="725" y="1153"/>
                      </a:cubicBezTo>
                      <a:cubicBezTo>
                        <a:pt x="679" y="1153"/>
                        <a:pt x="635" y="1191"/>
                        <a:pt x="588" y="1209"/>
                      </a:cubicBezTo>
                      <a:cubicBezTo>
                        <a:pt x="572" y="1200"/>
                        <a:pt x="557" y="1196"/>
                        <a:pt x="542" y="1196"/>
                      </a:cubicBezTo>
                      <a:cubicBezTo>
                        <a:pt x="487" y="1196"/>
                        <a:pt x="438" y="1245"/>
                        <a:pt x="382" y="1245"/>
                      </a:cubicBezTo>
                      <a:cubicBezTo>
                        <a:pt x="370" y="1245"/>
                        <a:pt x="357" y="1243"/>
                        <a:pt x="344" y="1237"/>
                      </a:cubicBezTo>
                      <a:cubicBezTo>
                        <a:pt x="361" y="1181"/>
                        <a:pt x="383" y="1126"/>
                        <a:pt x="411" y="1076"/>
                      </a:cubicBezTo>
                      <a:cubicBezTo>
                        <a:pt x="439" y="1076"/>
                        <a:pt x="472" y="1076"/>
                        <a:pt x="500" y="1082"/>
                      </a:cubicBezTo>
                      <a:cubicBezTo>
                        <a:pt x="522" y="1094"/>
                        <a:pt x="542" y="1100"/>
                        <a:pt x="560" y="1100"/>
                      </a:cubicBezTo>
                      <a:cubicBezTo>
                        <a:pt x="604" y="1100"/>
                        <a:pt x="637" y="1066"/>
                        <a:pt x="660" y="1026"/>
                      </a:cubicBezTo>
                      <a:cubicBezTo>
                        <a:pt x="688" y="987"/>
                        <a:pt x="666" y="965"/>
                        <a:pt x="627" y="960"/>
                      </a:cubicBezTo>
                      <a:cubicBezTo>
                        <a:pt x="610" y="937"/>
                        <a:pt x="605" y="915"/>
                        <a:pt x="588" y="904"/>
                      </a:cubicBezTo>
                      <a:cubicBezTo>
                        <a:pt x="585" y="860"/>
                        <a:pt x="573" y="839"/>
                        <a:pt x="552" y="839"/>
                      </a:cubicBezTo>
                      <a:cubicBezTo>
                        <a:pt x="539" y="839"/>
                        <a:pt x="521" y="848"/>
                        <a:pt x="500" y="865"/>
                      </a:cubicBezTo>
                      <a:cubicBezTo>
                        <a:pt x="454" y="841"/>
                        <a:pt x="399" y="836"/>
                        <a:pt x="345" y="836"/>
                      </a:cubicBezTo>
                      <a:cubicBezTo>
                        <a:pt x="314" y="836"/>
                        <a:pt x="284" y="838"/>
                        <a:pt x="256" y="838"/>
                      </a:cubicBezTo>
                      <a:cubicBezTo>
                        <a:pt x="267" y="804"/>
                        <a:pt x="289" y="771"/>
                        <a:pt x="272" y="738"/>
                      </a:cubicBezTo>
                      <a:cubicBezTo>
                        <a:pt x="247" y="653"/>
                        <a:pt x="252" y="629"/>
                        <a:pt x="272" y="629"/>
                      </a:cubicBezTo>
                      <a:cubicBezTo>
                        <a:pt x="295" y="629"/>
                        <a:pt x="339" y="662"/>
                        <a:pt x="378" y="671"/>
                      </a:cubicBezTo>
                      <a:cubicBezTo>
                        <a:pt x="397" y="681"/>
                        <a:pt x="430" y="708"/>
                        <a:pt x="458" y="708"/>
                      </a:cubicBezTo>
                      <a:cubicBezTo>
                        <a:pt x="477" y="708"/>
                        <a:pt x="493" y="695"/>
                        <a:pt x="500" y="655"/>
                      </a:cubicBezTo>
                      <a:cubicBezTo>
                        <a:pt x="504" y="653"/>
                        <a:pt x="508" y="652"/>
                        <a:pt x="513" y="652"/>
                      </a:cubicBezTo>
                      <a:cubicBezTo>
                        <a:pt x="534" y="652"/>
                        <a:pt x="558" y="671"/>
                        <a:pt x="581" y="671"/>
                      </a:cubicBezTo>
                      <a:cubicBezTo>
                        <a:pt x="591" y="671"/>
                        <a:pt x="601" y="667"/>
                        <a:pt x="610" y="655"/>
                      </a:cubicBezTo>
                      <a:cubicBezTo>
                        <a:pt x="638" y="616"/>
                        <a:pt x="605" y="583"/>
                        <a:pt x="588" y="555"/>
                      </a:cubicBezTo>
                      <a:cubicBezTo>
                        <a:pt x="527" y="416"/>
                        <a:pt x="466" y="272"/>
                        <a:pt x="405" y="133"/>
                      </a:cubicBezTo>
                      <a:cubicBezTo>
                        <a:pt x="336" y="119"/>
                        <a:pt x="333" y="1"/>
                        <a:pt x="253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38;p2"/>
                <p:cNvSpPr/>
                <p:nvPr/>
              </p:nvSpPr>
              <p:spPr>
                <a:xfrm>
                  <a:off x="3855075" y="3106425"/>
                  <a:ext cx="105375" cy="20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5" h="8211" extrusionOk="0">
                      <a:moveTo>
                        <a:pt x="2340" y="7591"/>
                      </a:moveTo>
                      <a:cubicBezTo>
                        <a:pt x="2333" y="7614"/>
                        <a:pt x="2331" y="7636"/>
                        <a:pt x="2331" y="7658"/>
                      </a:cubicBezTo>
                      <a:lnTo>
                        <a:pt x="2331" y="7658"/>
                      </a:lnTo>
                      <a:cubicBezTo>
                        <a:pt x="2330" y="7635"/>
                        <a:pt x="2333" y="7613"/>
                        <a:pt x="2340" y="7591"/>
                      </a:cubicBezTo>
                      <a:close/>
                      <a:moveTo>
                        <a:pt x="3205" y="1"/>
                      </a:moveTo>
                      <a:lnTo>
                        <a:pt x="3205" y="1"/>
                      </a:lnTo>
                      <a:cubicBezTo>
                        <a:pt x="3155" y="145"/>
                        <a:pt x="3006" y="212"/>
                        <a:pt x="2961" y="350"/>
                      </a:cubicBezTo>
                      <a:cubicBezTo>
                        <a:pt x="2739" y="528"/>
                        <a:pt x="2617" y="788"/>
                        <a:pt x="2423" y="982"/>
                      </a:cubicBezTo>
                      <a:cubicBezTo>
                        <a:pt x="2390" y="1016"/>
                        <a:pt x="2373" y="1065"/>
                        <a:pt x="2446" y="1093"/>
                      </a:cubicBezTo>
                      <a:cubicBezTo>
                        <a:pt x="2484" y="1174"/>
                        <a:pt x="2521" y="1213"/>
                        <a:pt x="2567" y="1213"/>
                      </a:cubicBezTo>
                      <a:cubicBezTo>
                        <a:pt x="2600" y="1213"/>
                        <a:pt x="2638" y="1193"/>
                        <a:pt x="2684" y="1154"/>
                      </a:cubicBezTo>
                      <a:lnTo>
                        <a:pt x="2750" y="1154"/>
                      </a:lnTo>
                      <a:cubicBezTo>
                        <a:pt x="2803" y="1236"/>
                        <a:pt x="2856" y="1297"/>
                        <a:pt x="2960" y="1297"/>
                      </a:cubicBezTo>
                      <a:cubicBezTo>
                        <a:pt x="2976" y="1297"/>
                        <a:pt x="2993" y="1296"/>
                        <a:pt x="3011" y="1293"/>
                      </a:cubicBezTo>
                      <a:cubicBezTo>
                        <a:pt x="3018" y="1292"/>
                        <a:pt x="3024" y="1291"/>
                        <a:pt x="3031" y="1291"/>
                      </a:cubicBezTo>
                      <a:cubicBezTo>
                        <a:pt x="3095" y="1291"/>
                        <a:pt x="3152" y="1340"/>
                        <a:pt x="3177" y="1426"/>
                      </a:cubicBezTo>
                      <a:cubicBezTo>
                        <a:pt x="3211" y="1537"/>
                        <a:pt x="3111" y="1564"/>
                        <a:pt x="3067" y="1620"/>
                      </a:cubicBezTo>
                      <a:cubicBezTo>
                        <a:pt x="3052" y="1645"/>
                        <a:pt x="3023" y="1656"/>
                        <a:pt x="2991" y="1656"/>
                      </a:cubicBezTo>
                      <a:cubicBezTo>
                        <a:pt x="2951" y="1656"/>
                        <a:pt x="2906" y="1639"/>
                        <a:pt x="2872" y="1609"/>
                      </a:cubicBezTo>
                      <a:cubicBezTo>
                        <a:pt x="2835" y="1575"/>
                        <a:pt x="2797" y="1562"/>
                        <a:pt x="2757" y="1562"/>
                      </a:cubicBezTo>
                      <a:cubicBezTo>
                        <a:pt x="2720" y="1562"/>
                        <a:pt x="2683" y="1573"/>
                        <a:pt x="2645" y="1587"/>
                      </a:cubicBezTo>
                      <a:cubicBezTo>
                        <a:pt x="2601" y="1604"/>
                        <a:pt x="2563" y="1613"/>
                        <a:pt x="2532" y="1613"/>
                      </a:cubicBezTo>
                      <a:cubicBezTo>
                        <a:pt x="2462" y="1613"/>
                        <a:pt x="2425" y="1566"/>
                        <a:pt x="2418" y="1459"/>
                      </a:cubicBezTo>
                      <a:cubicBezTo>
                        <a:pt x="2401" y="1320"/>
                        <a:pt x="2290" y="1309"/>
                        <a:pt x="2218" y="1259"/>
                      </a:cubicBezTo>
                      <a:cubicBezTo>
                        <a:pt x="2210" y="1255"/>
                        <a:pt x="2202" y="1253"/>
                        <a:pt x="2194" y="1253"/>
                      </a:cubicBezTo>
                      <a:cubicBezTo>
                        <a:pt x="2147" y="1253"/>
                        <a:pt x="2102" y="1330"/>
                        <a:pt x="2068" y="1387"/>
                      </a:cubicBezTo>
                      <a:cubicBezTo>
                        <a:pt x="2057" y="1415"/>
                        <a:pt x="2030" y="1431"/>
                        <a:pt x="2008" y="1454"/>
                      </a:cubicBezTo>
                      <a:cubicBezTo>
                        <a:pt x="1808" y="1642"/>
                        <a:pt x="1675" y="1869"/>
                        <a:pt x="1575" y="2119"/>
                      </a:cubicBezTo>
                      <a:cubicBezTo>
                        <a:pt x="1564" y="2158"/>
                        <a:pt x="1547" y="2196"/>
                        <a:pt x="1608" y="2219"/>
                      </a:cubicBezTo>
                      <a:cubicBezTo>
                        <a:pt x="1643" y="2302"/>
                        <a:pt x="1671" y="2341"/>
                        <a:pt x="1710" y="2341"/>
                      </a:cubicBezTo>
                      <a:cubicBezTo>
                        <a:pt x="1738" y="2341"/>
                        <a:pt x="1772" y="2320"/>
                        <a:pt x="1819" y="2280"/>
                      </a:cubicBezTo>
                      <a:cubicBezTo>
                        <a:pt x="1847" y="2235"/>
                        <a:pt x="1891" y="2224"/>
                        <a:pt x="1941" y="2219"/>
                      </a:cubicBezTo>
                      <a:cubicBezTo>
                        <a:pt x="1985" y="2246"/>
                        <a:pt x="2063" y="2257"/>
                        <a:pt x="2080" y="2302"/>
                      </a:cubicBezTo>
                      <a:cubicBezTo>
                        <a:pt x="2108" y="2384"/>
                        <a:pt x="2159" y="2399"/>
                        <a:pt x="2219" y="2399"/>
                      </a:cubicBezTo>
                      <a:cubicBezTo>
                        <a:pt x="2240" y="2399"/>
                        <a:pt x="2262" y="2398"/>
                        <a:pt x="2285" y="2396"/>
                      </a:cubicBezTo>
                      <a:cubicBezTo>
                        <a:pt x="2285" y="2424"/>
                        <a:pt x="2285" y="2446"/>
                        <a:pt x="2312" y="2457"/>
                      </a:cubicBezTo>
                      <a:cubicBezTo>
                        <a:pt x="2312" y="2496"/>
                        <a:pt x="2307" y="2529"/>
                        <a:pt x="2346" y="2551"/>
                      </a:cubicBezTo>
                      <a:cubicBezTo>
                        <a:pt x="2341" y="2608"/>
                        <a:pt x="2304" y="2612"/>
                        <a:pt x="2269" y="2612"/>
                      </a:cubicBezTo>
                      <a:cubicBezTo>
                        <a:pt x="2263" y="2612"/>
                        <a:pt x="2257" y="2612"/>
                        <a:pt x="2251" y="2612"/>
                      </a:cubicBezTo>
                      <a:cubicBezTo>
                        <a:pt x="2174" y="2612"/>
                        <a:pt x="2085" y="2651"/>
                        <a:pt x="2080" y="2718"/>
                      </a:cubicBezTo>
                      <a:cubicBezTo>
                        <a:pt x="2063" y="2884"/>
                        <a:pt x="1897" y="2890"/>
                        <a:pt x="1836" y="3023"/>
                      </a:cubicBezTo>
                      <a:cubicBezTo>
                        <a:pt x="1769" y="2867"/>
                        <a:pt x="1614" y="2812"/>
                        <a:pt x="1614" y="2646"/>
                      </a:cubicBezTo>
                      <a:cubicBezTo>
                        <a:pt x="1619" y="2585"/>
                        <a:pt x="1569" y="2557"/>
                        <a:pt x="1525" y="2535"/>
                      </a:cubicBezTo>
                      <a:cubicBezTo>
                        <a:pt x="1453" y="2507"/>
                        <a:pt x="1375" y="2479"/>
                        <a:pt x="1314" y="2446"/>
                      </a:cubicBezTo>
                      <a:cubicBezTo>
                        <a:pt x="1270" y="2418"/>
                        <a:pt x="1234" y="2406"/>
                        <a:pt x="1203" y="2406"/>
                      </a:cubicBezTo>
                      <a:cubicBezTo>
                        <a:pt x="1142" y="2406"/>
                        <a:pt x="1108" y="2459"/>
                        <a:pt x="1093" y="2551"/>
                      </a:cubicBezTo>
                      <a:cubicBezTo>
                        <a:pt x="1037" y="2612"/>
                        <a:pt x="987" y="2679"/>
                        <a:pt x="926" y="2745"/>
                      </a:cubicBezTo>
                      <a:cubicBezTo>
                        <a:pt x="688" y="2984"/>
                        <a:pt x="494" y="3244"/>
                        <a:pt x="477" y="3594"/>
                      </a:cubicBezTo>
                      <a:cubicBezTo>
                        <a:pt x="466" y="3610"/>
                        <a:pt x="455" y="3621"/>
                        <a:pt x="455" y="3633"/>
                      </a:cubicBezTo>
                      <a:cubicBezTo>
                        <a:pt x="490" y="3683"/>
                        <a:pt x="530" y="3706"/>
                        <a:pt x="580" y="3706"/>
                      </a:cubicBezTo>
                      <a:cubicBezTo>
                        <a:pt x="601" y="3706"/>
                        <a:pt x="624" y="3702"/>
                        <a:pt x="649" y="3694"/>
                      </a:cubicBezTo>
                      <a:cubicBezTo>
                        <a:pt x="738" y="3666"/>
                        <a:pt x="771" y="3610"/>
                        <a:pt x="771" y="3527"/>
                      </a:cubicBezTo>
                      <a:cubicBezTo>
                        <a:pt x="771" y="3477"/>
                        <a:pt x="760" y="3427"/>
                        <a:pt x="754" y="3372"/>
                      </a:cubicBezTo>
                      <a:cubicBezTo>
                        <a:pt x="773" y="3362"/>
                        <a:pt x="789" y="3358"/>
                        <a:pt x="802" y="3358"/>
                      </a:cubicBezTo>
                      <a:cubicBezTo>
                        <a:pt x="880" y="3358"/>
                        <a:pt x="885" y="3494"/>
                        <a:pt x="961" y="3494"/>
                      </a:cubicBezTo>
                      <a:cubicBezTo>
                        <a:pt x="962" y="3494"/>
                        <a:pt x="964" y="3494"/>
                        <a:pt x="965" y="3494"/>
                      </a:cubicBezTo>
                      <a:cubicBezTo>
                        <a:pt x="982" y="3522"/>
                        <a:pt x="1004" y="3527"/>
                        <a:pt x="1032" y="3527"/>
                      </a:cubicBezTo>
                      <a:cubicBezTo>
                        <a:pt x="1032" y="3533"/>
                        <a:pt x="1037" y="3538"/>
                        <a:pt x="1037" y="3555"/>
                      </a:cubicBezTo>
                      <a:cubicBezTo>
                        <a:pt x="987" y="3594"/>
                        <a:pt x="954" y="3649"/>
                        <a:pt x="926" y="3716"/>
                      </a:cubicBezTo>
                      <a:cubicBezTo>
                        <a:pt x="879" y="3826"/>
                        <a:pt x="847" y="3955"/>
                        <a:pt x="699" y="3955"/>
                      </a:cubicBezTo>
                      <a:cubicBezTo>
                        <a:pt x="690" y="3955"/>
                        <a:pt x="681" y="3955"/>
                        <a:pt x="671" y="3954"/>
                      </a:cubicBezTo>
                      <a:cubicBezTo>
                        <a:pt x="657" y="3956"/>
                        <a:pt x="643" y="3956"/>
                        <a:pt x="629" y="3956"/>
                      </a:cubicBezTo>
                      <a:cubicBezTo>
                        <a:pt x="620" y="3956"/>
                        <a:pt x="611" y="3956"/>
                        <a:pt x="602" y="3956"/>
                      </a:cubicBezTo>
                      <a:cubicBezTo>
                        <a:pt x="547" y="3956"/>
                        <a:pt x="498" y="3962"/>
                        <a:pt x="483" y="4048"/>
                      </a:cubicBezTo>
                      <a:cubicBezTo>
                        <a:pt x="383" y="4148"/>
                        <a:pt x="433" y="4226"/>
                        <a:pt x="533" y="4287"/>
                      </a:cubicBezTo>
                      <a:cubicBezTo>
                        <a:pt x="605" y="4337"/>
                        <a:pt x="627" y="4392"/>
                        <a:pt x="577" y="4475"/>
                      </a:cubicBezTo>
                      <a:cubicBezTo>
                        <a:pt x="571" y="4492"/>
                        <a:pt x="560" y="4497"/>
                        <a:pt x="549" y="4509"/>
                      </a:cubicBezTo>
                      <a:cubicBezTo>
                        <a:pt x="466" y="4553"/>
                        <a:pt x="383" y="4586"/>
                        <a:pt x="300" y="4631"/>
                      </a:cubicBezTo>
                      <a:cubicBezTo>
                        <a:pt x="272" y="4619"/>
                        <a:pt x="239" y="4614"/>
                        <a:pt x="211" y="4603"/>
                      </a:cubicBezTo>
                      <a:cubicBezTo>
                        <a:pt x="193" y="4589"/>
                        <a:pt x="178" y="4583"/>
                        <a:pt x="166" y="4583"/>
                      </a:cubicBezTo>
                      <a:cubicBezTo>
                        <a:pt x="136" y="4583"/>
                        <a:pt x="126" y="4622"/>
                        <a:pt x="122" y="4658"/>
                      </a:cubicBezTo>
                      <a:cubicBezTo>
                        <a:pt x="0" y="4753"/>
                        <a:pt x="0" y="4852"/>
                        <a:pt x="122" y="4941"/>
                      </a:cubicBezTo>
                      <a:cubicBezTo>
                        <a:pt x="150" y="5024"/>
                        <a:pt x="189" y="5085"/>
                        <a:pt x="278" y="5130"/>
                      </a:cubicBezTo>
                      <a:cubicBezTo>
                        <a:pt x="239" y="5218"/>
                        <a:pt x="267" y="5296"/>
                        <a:pt x="344" y="5357"/>
                      </a:cubicBezTo>
                      <a:cubicBezTo>
                        <a:pt x="400" y="5407"/>
                        <a:pt x="449" y="5468"/>
                        <a:pt x="499" y="5523"/>
                      </a:cubicBezTo>
                      <a:cubicBezTo>
                        <a:pt x="539" y="5590"/>
                        <a:pt x="583" y="5642"/>
                        <a:pt x="647" y="5642"/>
                      </a:cubicBezTo>
                      <a:cubicBezTo>
                        <a:pt x="674" y="5642"/>
                        <a:pt x="703" y="5633"/>
                        <a:pt x="738" y="5612"/>
                      </a:cubicBezTo>
                      <a:cubicBezTo>
                        <a:pt x="782" y="5606"/>
                        <a:pt x="815" y="5590"/>
                        <a:pt x="860" y="5584"/>
                      </a:cubicBezTo>
                      <a:cubicBezTo>
                        <a:pt x="890" y="5574"/>
                        <a:pt x="917" y="5568"/>
                        <a:pt x="942" y="5568"/>
                      </a:cubicBezTo>
                      <a:cubicBezTo>
                        <a:pt x="1006" y="5568"/>
                        <a:pt x="1049" y="5608"/>
                        <a:pt x="1065" y="5701"/>
                      </a:cubicBezTo>
                      <a:cubicBezTo>
                        <a:pt x="1070" y="5739"/>
                        <a:pt x="1087" y="5773"/>
                        <a:pt x="1126" y="5773"/>
                      </a:cubicBezTo>
                      <a:lnTo>
                        <a:pt x="1165" y="5806"/>
                      </a:lnTo>
                      <a:cubicBezTo>
                        <a:pt x="1155" y="5844"/>
                        <a:pt x="1140" y="5855"/>
                        <a:pt x="1122" y="5855"/>
                      </a:cubicBezTo>
                      <a:cubicBezTo>
                        <a:pt x="1095" y="5855"/>
                        <a:pt x="1060" y="5827"/>
                        <a:pt x="1031" y="5827"/>
                      </a:cubicBezTo>
                      <a:cubicBezTo>
                        <a:pt x="1023" y="5827"/>
                        <a:pt x="1016" y="5829"/>
                        <a:pt x="1009" y="5834"/>
                      </a:cubicBezTo>
                      <a:cubicBezTo>
                        <a:pt x="974" y="5799"/>
                        <a:pt x="938" y="5786"/>
                        <a:pt x="901" y="5786"/>
                      </a:cubicBezTo>
                      <a:cubicBezTo>
                        <a:pt x="844" y="5786"/>
                        <a:pt x="786" y="5816"/>
                        <a:pt x="732" y="5839"/>
                      </a:cubicBezTo>
                      <a:cubicBezTo>
                        <a:pt x="627" y="5889"/>
                        <a:pt x="727" y="5989"/>
                        <a:pt x="699" y="6055"/>
                      </a:cubicBezTo>
                      <a:cubicBezTo>
                        <a:pt x="644" y="6172"/>
                        <a:pt x="533" y="6277"/>
                        <a:pt x="583" y="6433"/>
                      </a:cubicBezTo>
                      <a:lnTo>
                        <a:pt x="583" y="6488"/>
                      </a:lnTo>
                      <a:cubicBezTo>
                        <a:pt x="499" y="6571"/>
                        <a:pt x="516" y="6715"/>
                        <a:pt x="427" y="6793"/>
                      </a:cubicBezTo>
                      <a:cubicBezTo>
                        <a:pt x="416" y="6887"/>
                        <a:pt x="422" y="6976"/>
                        <a:pt x="516" y="7042"/>
                      </a:cubicBezTo>
                      <a:cubicBezTo>
                        <a:pt x="516" y="7081"/>
                        <a:pt x="516" y="7131"/>
                        <a:pt x="583" y="7131"/>
                      </a:cubicBezTo>
                      <a:cubicBezTo>
                        <a:pt x="588" y="7142"/>
                        <a:pt x="599" y="7153"/>
                        <a:pt x="610" y="7164"/>
                      </a:cubicBezTo>
                      <a:cubicBezTo>
                        <a:pt x="618" y="7234"/>
                        <a:pt x="637" y="7282"/>
                        <a:pt x="683" y="7282"/>
                      </a:cubicBezTo>
                      <a:cubicBezTo>
                        <a:pt x="703" y="7282"/>
                        <a:pt x="728" y="7273"/>
                        <a:pt x="760" y="7253"/>
                      </a:cubicBezTo>
                      <a:cubicBezTo>
                        <a:pt x="771" y="7255"/>
                        <a:pt x="781" y="7256"/>
                        <a:pt x="791" y="7256"/>
                      </a:cubicBezTo>
                      <a:cubicBezTo>
                        <a:pt x="849" y="7256"/>
                        <a:pt x="899" y="7228"/>
                        <a:pt x="932" y="7181"/>
                      </a:cubicBezTo>
                      <a:cubicBezTo>
                        <a:pt x="951" y="7160"/>
                        <a:pt x="963" y="7150"/>
                        <a:pt x="974" y="7150"/>
                      </a:cubicBezTo>
                      <a:cubicBezTo>
                        <a:pt x="985" y="7150"/>
                        <a:pt x="995" y="7161"/>
                        <a:pt x="1009" y="7181"/>
                      </a:cubicBezTo>
                      <a:cubicBezTo>
                        <a:pt x="1053" y="7237"/>
                        <a:pt x="1096" y="7258"/>
                        <a:pt x="1139" y="7258"/>
                      </a:cubicBezTo>
                      <a:cubicBezTo>
                        <a:pt x="1206" y="7258"/>
                        <a:pt x="1273" y="7208"/>
                        <a:pt x="1337" y="7164"/>
                      </a:cubicBezTo>
                      <a:cubicBezTo>
                        <a:pt x="1403" y="7142"/>
                        <a:pt x="1486" y="7126"/>
                        <a:pt x="1525" y="7048"/>
                      </a:cubicBezTo>
                      <a:cubicBezTo>
                        <a:pt x="1550" y="7046"/>
                        <a:pt x="1577" y="7044"/>
                        <a:pt x="1602" y="7044"/>
                      </a:cubicBezTo>
                      <a:cubicBezTo>
                        <a:pt x="1672" y="7044"/>
                        <a:pt x="1735" y="7061"/>
                        <a:pt x="1747" y="7159"/>
                      </a:cubicBezTo>
                      <a:cubicBezTo>
                        <a:pt x="1764" y="7303"/>
                        <a:pt x="1858" y="7347"/>
                        <a:pt x="1980" y="7347"/>
                      </a:cubicBezTo>
                      <a:lnTo>
                        <a:pt x="1980" y="7436"/>
                      </a:lnTo>
                      <a:cubicBezTo>
                        <a:pt x="1897" y="7497"/>
                        <a:pt x="1902" y="7558"/>
                        <a:pt x="1958" y="7641"/>
                      </a:cubicBezTo>
                      <a:cubicBezTo>
                        <a:pt x="2034" y="7752"/>
                        <a:pt x="2117" y="7823"/>
                        <a:pt x="2231" y="7823"/>
                      </a:cubicBezTo>
                      <a:cubicBezTo>
                        <a:pt x="2266" y="7823"/>
                        <a:pt x="2304" y="7816"/>
                        <a:pt x="2346" y="7802"/>
                      </a:cubicBezTo>
                      <a:lnTo>
                        <a:pt x="2385" y="7802"/>
                      </a:lnTo>
                      <a:cubicBezTo>
                        <a:pt x="2385" y="7824"/>
                        <a:pt x="2390" y="7835"/>
                        <a:pt x="2390" y="7857"/>
                      </a:cubicBezTo>
                      <a:cubicBezTo>
                        <a:pt x="2385" y="7896"/>
                        <a:pt x="2401" y="7918"/>
                        <a:pt x="2446" y="7924"/>
                      </a:cubicBezTo>
                      <a:cubicBezTo>
                        <a:pt x="2495" y="7968"/>
                        <a:pt x="2534" y="7996"/>
                        <a:pt x="2551" y="8063"/>
                      </a:cubicBezTo>
                      <a:cubicBezTo>
                        <a:pt x="2564" y="8156"/>
                        <a:pt x="2639" y="8211"/>
                        <a:pt x="2716" y="8211"/>
                      </a:cubicBezTo>
                      <a:cubicBezTo>
                        <a:pt x="2739" y="8211"/>
                        <a:pt x="2762" y="8206"/>
                        <a:pt x="2784" y="8196"/>
                      </a:cubicBezTo>
                      <a:cubicBezTo>
                        <a:pt x="2928" y="8135"/>
                        <a:pt x="2994" y="8029"/>
                        <a:pt x="2945" y="7918"/>
                      </a:cubicBezTo>
                      <a:cubicBezTo>
                        <a:pt x="2917" y="7857"/>
                        <a:pt x="2911" y="7796"/>
                        <a:pt x="2950" y="7730"/>
                      </a:cubicBezTo>
                      <a:cubicBezTo>
                        <a:pt x="2972" y="7702"/>
                        <a:pt x="3000" y="7669"/>
                        <a:pt x="2972" y="7636"/>
                      </a:cubicBezTo>
                      <a:cubicBezTo>
                        <a:pt x="2956" y="7619"/>
                        <a:pt x="2938" y="7615"/>
                        <a:pt x="2916" y="7615"/>
                      </a:cubicBezTo>
                      <a:cubicBezTo>
                        <a:pt x="2901" y="7615"/>
                        <a:pt x="2885" y="7617"/>
                        <a:pt x="2867" y="7619"/>
                      </a:cubicBezTo>
                      <a:cubicBezTo>
                        <a:pt x="2756" y="7641"/>
                        <a:pt x="2645" y="7658"/>
                        <a:pt x="2540" y="7674"/>
                      </a:cubicBezTo>
                      <a:cubicBezTo>
                        <a:pt x="2501" y="7663"/>
                        <a:pt x="2401" y="7575"/>
                        <a:pt x="2390" y="7525"/>
                      </a:cubicBezTo>
                      <a:cubicBezTo>
                        <a:pt x="2462" y="7336"/>
                        <a:pt x="2501" y="7137"/>
                        <a:pt x="2545" y="6943"/>
                      </a:cubicBezTo>
                      <a:cubicBezTo>
                        <a:pt x="2651" y="6854"/>
                        <a:pt x="2667" y="6787"/>
                        <a:pt x="2601" y="6726"/>
                      </a:cubicBezTo>
                      <a:cubicBezTo>
                        <a:pt x="2568" y="6699"/>
                        <a:pt x="2529" y="6671"/>
                        <a:pt x="2479" y="6632"/>
                      </a:cubicBezTo>
                      <a:cubicBezTo>
                        <a:pt x="2529" y="6610"/>
                        <a:pt x="2568" y="6588"/>
                        <a:pt x="2601" y="6577"/>
                      </a:cubicBezTo>
                      <a:cubicBezTo>
                        <a:pt x="2723" y="6521"/>
                        <a:pt x="2784" y="6438"/>
                        <a:pt x="2728" y="6299"/>
                      </a:cubicBezTo>
                      <a:cubicBezTo>
                        <a:pt x="2758" y="6166"/>
                        <a:pt x="2678" y="6033"/>
                        <a:pt x="2581" y="6033"/>
                      </a:cubicBezTo>
                      <a:cubicBezTo>
                        <a:pt x="2569" y="6033"/>
                        <a:pt x="2557" y="6035"/>
                        <a:pt x="2545" y="6039"/>
                      </a:cubicBezTo>
                      <a:cubicBezTo>
                        <a:pt x="2407" y="6089"/>
                        <a:pt x="2257" y="6078"/>
                        <a:pt x="2118" y="6111"/>
                      </a:cubicBezTo>
                      <a:cubicBezTo>
                        <a:pt x="2102" y="6095"/>
                        <a:pt x="2088" y="6089"/>
                        <a:pt x="2077" y="6089"/>
                      </a:cubicBezTo>
                      <a:cubicBezTo>
                        <a:pt x="2052" y="6089"/>
                        <a:pt x="2037" y="6116"/>
                        <a:pt x="2030" y="6139"/>
                      </a:cubicBezTo>
                      <a:cubicBezTo>
                        <a:pt x="2002" y="6200"/>
                        <a:pt x="1985" y="6261"/>
                        <a:pt x="1963" y="6327"/>
                      </a:cubicBezTo>
                      <a:cubicBezTo>
                        <a:pt x="1869" y="6372"/>
                        <a:pt x="1797" y="6449"/>
                        <a:pt x="1758" y="6554"/>
                      </a:cubicBezTo>
                      <a:cubicBezTo>
                        <a:pt x="1725" y="6632"/>
                        <a:pt x="1669" y="6699"/>
                        <a:pt x="1658" y="6787"/>
                      </a:cubicBezTo>
                      <a:cubicBezTo>
                        <a:pt x="1654" y="6818"/>
                        <a:pt x="1646" y="6842"/>
                        <a:pt x="1620" y="6842"/>
                      </a:cubicBezTo>
                      <a:cubicBezTo>
                        <a:pt x="1614" y="6842"/>
                        <a:pt x="1606" y="6841"/>
                        <a:pt x="1597" y="6837"/>
                      </a:cubicBezTo>
                      <a:cubicBezTo>
                        <a:pt x="1558" y="6826"/>
                        <a:pt x="1575" y="6787"/>
                        <a:pt x="1592" y="6760"/>
                      </a:cubicBezTo>
                      <a:cubicBezTo>
                        <a:pt x="1647" y="6665"/>
                        <a:pt x="1619" y="6577"/>
                        <a:pt x="1536" y="6505"/>
                      </a:cubicBezTo>
                      <a:cubicBezTo>
                        <a:pt x="1503" y="6477"/>
                        <a:pt x="1503" y="6444"/>
                        <a:pt x="1508" y="6410"/>
                      </a:cubicBezTo>
                      <a:cubicBezTo>
                        <a:pt x="1542" y="6388"/>
                        <a:pt x="1575" y="6360"/>
                        <a:pt x="1564" y="6327"/>
                      </a:cubicBezTo>
                      <a:cubicBezTo>
                        <a:pt x="1514" y="6222"/>
                        <a:pt x="1586" y="6150"/>
                        <a:pt x="1619" y="6067"/>
                      </a:cubicBezTo>
                      <a:cubicBezTo>
                        <a:pt x="1647" y="6006"/>
                        <a:pt x="1686" y="5956"/>
                        <a:pt x="1697" y="5889"/>
                      </a:cubicBezTo>
                      <a:cubicBezTo>
                        <a:pt x="1752" y="5773"/>
                        <a:pt x="1797" y="5651"/>
                        <a:pt x="1836" y="5529"/>
                      </a:cubicBezTo>
                      <a:cubicBezTo>
                        <a:pt x="1852" y="5451"/>
                        <a:pt x="1836" y="5412"/>
                        <a:pt x="1758" y="5401"/>
                      </a:cubicBezTo>
                      <a:cubicBezTo>
                        <a:pt x="1726" y="5373"/>
                        <a:pt x="1694" y="5353"/>
                        <a:pt x="1659" y="5353"/>
                      </a:cubicBezTo>
                      <a:cubicBezTo>
                        <a:pt x="1640" y="5353"/>
                        <a:pt x="1619" y="5360"/>
                        <a:pt x="1597" y="5374"/>
                      </a:cubicBezTo>
                      <a:lnTo>
                        <a:pt x="1542" y="5374"/>
                      </a:lnTo>
                      <a:cubicBezTo>
                        <a:pt x="1475" y="5285"/>
                        <a:pt x="1592" y="5207"/>
                        <a:pt x="1569" y="5124"/>
                      </a:cubicBezTo>
                      <a:cubicBezTo>
                        <a:pt x="1586" y="5113"/>
                        <a:pt x="1597" y="5091"/>
                        <a:pt x="1603" y="5080"/>
                      </a:cubicBezTo>
                      <a:cubicBezTo>
                        <a:pt x="1752" y="4891"/>
                        <a:pt x="1752" y="4858"/>
                        <a:pt x="1586" y="4697"/>
                      </a:cubicBezTo>
                      <a:cubicBezTo>
                        <a:pt x="1536" y="4647"/>
                        <a:pt x="1508" y="4597"/>
                        <a:pt x="1564" y="4536"/>
                      </a:cubicBezTo>
                      <a:cubicBezTo>
                        <a:pt x="1653" y="4514"/>
                        <a:pt x="1703" y="4453"/>
                        <a:pt x="1752" y="4392"/>
                      </a:cubicBezTo>
                      <a:cubicBezTo>
                        <a:pt x="1847" y="4265"/>
                        <a:pt x="2030" y="4276"/>
                        <a:pt x="2118" y="4143"/>
                      </a:cubicBezTo>
                      <a:cubicBezTo>
                        <a:pt x="2123" y="4143"/>
                        <a:pt x="2128" y="4143"/>
                        <a:pt x="2133" y="4143"/>
                      </a:cubicBezTo>
                      <a:cubicBezTo>
                        <a:pt x="2176" y="4143"/>
                        <a:pt x="2209" y="4122"/>
                        <a:pt x="2224" y="4082"/>
                      </a:cubicBezTo>
                      <a:cubicBezTo>
                        <a:pt x="2232" y="4050"/>
                        <a:pt x="2248" y="4035"/>
                        <a:pt x="2268" y="4035"/>
                      </a:cubicBezTo>
                      <a:cubicBezTo>
                        <a:pt x="2277" y="4035"/>
                        <a:pt x="2286" y="4038"/>
                        <a:pt x="2296" y="4043"/>
                      </a:cubicBezTo>
                      <a:cubicBezTo>
                        <a:pt x="2268" y="4126"/>
                        <a:pt x="2235" y="4215"/>
                        <a:pt x="2207" y="4287"/>
                      </a:cubicBezTo>
                      <a:cubicBezTo>
                        <a:pt x="2141" y="4375"/>
                        <a:pt x="2074" y="4475"/>
                        <a:pt x="2085" y="4597"/>
                      </a:cubicBezTo>
                      <a:lnTo>
                        <a:pt x="2085" y="4753"/>
                      </a:lnTo>
                      <a:cubicBezTo>
                        <a:pt x="2109" y="4793"/>
                        <a:pt x="2133" y="4833"/>
                        <a:pt x="2177" y="4833"/>
                      </a:cubicBezTo>
                      <a:cubicBezTo>
                        <a:pt x="2193" y="4833"/>
                        <a:pt x="2212" y="4827"/>
                        <a:pt x="2235" y="4814"/>
                      </a:cubicBezTo>
                      <a:lnTo>
                        <a:pt x="2290" y="4814"/>
                      </a:lnTo>
                      <a:cubicBezTo>
                        <a:pt x="2335" y="4841"/>
                        <a:pt x="2285" y="4880"/>
                        <a:pt x="2290" y="4908"/>
                      </a:cubicBezTo>
                      <a:cubicBezTo>
                        <a:pt x="2235" y="4952"/>
                        <a:pt x="2229" y="5024"/>
                        <a:pt x="2229" y="5091"/>
                      </a:cubicBezTo>
                      <a:cubicBezTo>
                        <a:pt x="2179" y="5141"/>
                        <a:pt x="2224" y="5168"/>
                        <a:pt x="2263" y="5174"/>
                      </a:cubicBezTo>
                      <a:cubicBezTo>
                        <a:pt x="2307" y="5191"/>
                        <a:pt x="2340" y="5202"/>
                        <a:pt x="2351" y="5246"/>
                      </a:cubicBezTo>
                      <a:cubicBezTo>
                        <a:pt x="2324" y="5301"/>
                        <a:pt x="2340" y="5379"/>
                        <a:pt x="2285" y="5423"/>
                      </a:cubicBezTo>
                      <a:cubicBezTo>
                        <a:pt x="2207" y="5495"/>
                        <a:pt x="2174" y="5590"/>
                        <a:pt x="2213" y="5690"/>
                      </a:cubicBezTo>
                      <a:cubicBezTo>
                        <a:pt x="2263" y="5800"/>
                        <a:pt x="2362" y="5861"/>
                        <a:pt x="2484" y="5867"/>
                      </a:cubicBezTo>
                      <a:cubicBezTo>
                        <a:pt x="2568" y="5873"/>
                        <a:pt x="2656" y="5884"/>
                        <a:pt x="2723" y="5945"/>
                      </a:cubicBezTo>
                      <a:cubicBezTo>
                        <a:pt x="2723" y="5995"/>
                        <a:pt x="2744" y="6013"/>
                        <a:pt x="2771" y="6013"/>
                      </a:cubicBezTo>
                      <a:cubicBezTo>
                        <a:pt x="2785" y="6013"/>
                        <a:pt x="2802" y="6008"/>
                        <a:pt x="2817" y="6000"/>
                      </a:cubicBezTo>
                      <a:cubicBezTo>
                        <a:pt x="2867" y="5972"/>
                        <a:pt x="2889" y="5928"/>
                        <a:pt x="2834" y="5889"/>
                      </a:cubicBezTo>
                      <a:cubicBezTo>
                        <a:pt x="2834" y="5784"/>
                        <a:pt x="2917" y="5717"/>
                        <a:pt x="2928" y="5612"/>
                      </a:cubicBezTo>
                      <a:cubicBezTo>
                        <a:pt x="2967" y="5562"/>
                        <a:pt x="3028" y="5523"/>
                        <a:pt x="2956" y="5457"/>
                      </a:cubicBezTo>
                      <a:lnTo>
                        <a:pt x="2956" y="5401"/>
                      </a:lnTo>
                      <a:cubicBezTo>
                        <a:pt x="3039" y="5313"/>
                        <a:pt x="3105" y="5224"/>
                        <a:pt x="3055" y="5091"/>
                      </a:cubicBezTo>
                      <a:cubicBezTo>
                        <a:pt x="3139" y="4919"/>
                        <a:pt x="3139" y="4719"/>
                        <a:pt x="3216" y="4536"/>
                      </a:cubicBezTo>
                      <a:cubicBezTo>
                        <a:pt x="3299" y="4470"/>
                        <a:pt x="3272" y="4375"/>
                        <a:pt x="3277" y="4287"/>
                      </a:cubicBezTo>
                      <a:cubicBezTo>
                        <a:pt x="3338" y="4120"/>
                        <a:pt x="3421" y="3949"/>
                        <a:pt x="3200" y="3821"/>
                      </a:cubicBezTo>
                      <a:cubicBezTo>
                        <a:pt x="3188" y="3815"/>
                        <a:pt x="3194" y="3766"/>
                        <a:pt x="3188" y="3738"/>
                      </a:cubicBezTo>
                      <a:cubicBezTo>
                        <a:pt x="3205" y="3705"/>
                        <a:pt x="3227" y="3677"/>
                        <a:pt x="3249" y="3644"/>
                      </a:cubicBezTo>
                      <a:cubicBezTo>
                        <a:pt x="3277" y="3655"/>
                        <a:pt x="3310" y="3666"/>
                        <a:pt x="3338" y="3677"/>
                      </a:cubicBezTo>
                      <a:cubicBezTo>
                        <a:pt x="3444" y="3671"/>
                        <a:pt x="3471" y="3588"/>
                        <a:pt x="3427" y="3461"/>
                      </a:cubicBezTo>
                      <a:lnTo>
                        <a:pt x="3427" y="3405"/>
                      </a:lnTo>
                      <a:cubicBezTo>
                        <a:pt x="3421" y="3400"/>
                        <a:pt x="3416" y="3389"/>
                        <a:pt x="3410" y="3377"/>
                      </a:cubicBezTo>
                      <a:lnTo>
                        <a:pt x="3427" y="3150"/>
                      </a:lnTo>
                      <a:cubicBezTo>
                        <a:pt x="3434" y="3080"/>
                        <a:pt x="3415" y="3040"/>
                        <a:pt x="3378" y="3040"/>
                      </a:cubicBezTo>
                      <a:cubicBezTo>
                        <a:pt x="3360" y="3040"/>
                        <a:pt x="3337" y="3050"/>
                        <a:pt x="3310" y="3073"/>
                      </a:cubicBezTo>
                      <a:cubicBezTo>
                        <a:pt x="3260" y="3116"/>
                        <a:pt x="3213" y="3133"/>
                        <a:pt x="3167" y="3133"/>
                      </a:cubicBezTo>
                      <a:cubicBezTo>
                        <a:pt x="3103" y="3133"/>
                        <a:pt x="3042" y="3098"/>
                        <a:pt x="2983" y="3056"/>
                      </a:cubicBezTo>
                      <a:cubicBezTo>
                        <a:pt x="2939" y="3017"/>
                        <a:pt x="2895" y="3012"/>
                        <a:pt x="2845" y="3006"/>
                      </a:cubicBezTo>
                      <a:cubicBezTo>
                        <a:pt x="2804" y="2985"/>
                        <a:pt x="2767" y="2973"/>
                        <a:pt x="2734" y="2973"/>
                      </a:cubicBezTo>
                      <a:cubicBezTo>
                        <a:pt x="2673" y="2973"/>
                        <a:pt x="2624" y="3012"/>
                        <a:pt x="2584" y="3095"/>
                      </a:cubicBezTo>
                      <a:cubicBezTo>
                        <a:pt x="2523" y="3228"/>
                        <a:pt x="2556" y="3333"/>
                        <a:pt x="2723" y="3472"/>
                      </a:cubicBezTo>
                      <a:cubicBezTo>
                        <a:pt x="2723" y="3560"/>
                        <a:pt x="2845" y="3644"/>
                        <a:pt x="2750" y="3749"/>
                      </a:cubicBezTo>
                      <a:cubicBezTo>
                        <a:pt x="2728" y="3749"/>
                        <a:pt x="2706" y="3755"/>
                        <a:pt x="2689" y="3755"/>
                      </a:cubicBezTo>
                      <a:cubicBezTo>
                        <a:pt x="2673" y="3614"/>
                        <a:pt x="2584" y="3516"/>
                        <a:pt x="2456" y="3516"/>
                      </a:cubicBezTo>
                      <a:cubicBezTo>
                        <a:pt x="2453" y="3516"/>
                        <a:pt x="2449" y="3516"/>
                        <a:pt x="2446" y="3516"/>
                      </a:cubicBezTo>
                      <a:cubicBezTo>
                        <a:pt x="2301" y="3516"/>
                        <a:pt x="2152" y="3566"/>
                        <a:pt x="2008" y="3594"/>
                      </a:cubicBezTo>
                      <a:cubicBezTo>
                        <a:pt x="1980" y="3594"/>
                        <a:pt x="1958" y="3599"/>
                        <a:pt x="1947" y="3621"/>
                      </a:cubicBezTo>
                      <a:cubicBezTo>
                        <a:pt x="1924" y="3621"/>
                        <a:pt x="1897" y="3627"/>
                        <a:pt x="1886" y="3649"/>
                      </a:cubicBezTo>
                      <a:cubicBezTo>
                        <a:pt x="1836" y="3705"/>
                        <a:pt x="1802" y="3760"/>
                        <a:pt x="1780" y="3832"/>
                      </a:cubicBezTo>
                      <a:cubicBezTo>
                        <a:pt x="1765" y="3889"/>
                        <a:pt x="1742" y="3920"/>
                        <a:pt x="1698" y="3920"/>
                      </a:cubicBezTo>
                      <a:cubicBezTo>
                        <a:pt x="1677" y="3920"/>
                        <a:pt x="1651" y="3913"/>
                        <a:pt x="1619" y="3899"/>
                      </a:cubicBezTo>
                      <a:cubicBezTo>
                        <a:pt x="1497" y="3843"/>
                        <a:pt x="1414" y="3755"/>
                        <a:pt x="1331" y="3655"/>
                      </a:cubicBezTo>
                      <a:lnTo>
                        <a:pt x="1331" y="3655"/>
                      </a:lnTo>
                      <a:cubicBezTo>
                        <a:pt x="1350" y="3659"/>
                        <a:pt x="1367" y="3661"/>
                        <a:pt x="1383" y="3661"/>
                      </a:cubicBezTo>
                      <a:cubicBezTo>
                        <a:pt x="1479" y="3661"/>
                        <a:pt x="1538" y="3594"/>
                        <a:pt x="1581" y="3499"/>
                      </a:cubicBezTo>
                      <a:cubicBezTo>
                        <a:pt x="1586" y="3499"/>
                        <a:pt x="1597" y="3499"/>
                        <a:pt x="1608" y="3505"/>
                      </a:cubicBezTo>
                      <a:cubicBezTo>
                        <a:pt x="1608" y="3576"/>
                        <a:pt x="1633" y="3619"/>
                        <a:pt x="1688" y="3619"/>
                      </a:cubicBezTo>
                      <a:cubicBezTo>
                        <a:pt x="1702" y="3619"/>
                        <a:pt x="1718" y="3616"/>
                        <a:pt x="1736" y="3610"/>
                      </a:cubicBezTo>
                      <a:cubicBezTo>
                        <a:pt x="1786" y="3594"/>
                        <a:pt x="1863" y="3588"/>
                        <a:pt x="1791" y="3505"/>
                      </a:cubicBezTo>
                      <a:lnTo>
                        <a:pt x="1791" y="3477"/>
                      </a:lnTo>
                      <a:cubicBezTo>
                        <a:pt x="1827" y="3433"/>
                        <a:pt x="1867" y="3413"/>
                        <a:pt x="1915" y="3413"/>
                      </a:cubicBezTo>
                      <a:cubicBezTo>
                        <a:pt x="1927" y="3413"/>
                        <a:pt x="1939" y="3414"/>
                        <a:pt x="1952" y="3416"/>
                      </a:cubicBezTo>
                      <a:cubicBezTo>
                        <a:pt x="1962" y="3418"/>
                        <a:pt x="1971" y="3418"/>
                        <a:pt x="1980" y="3418"/>
                      </a:cubicBezTo>
                      <a:cubicBezTo>
                        <a:pt x="2042" y="3418"/>
                        <a:pt x="2082" y="3385"/>
                        <a:pt x="2096" y="3322"/>
                      </a:cubicBezTo>
                      <a:cubicBezTo>
                        <a:pt x="2168" y="3289"/>
                        <a:pt x="2235" y="3261"/>
                        <a:pt x="2307" y="3228"/>
                      </a:cubicBezTo>
                      <a:cubicBezTo>
                        <a:pt x="2412" y="3200"/>
                        <a:pt x="2468" y="3150"/>
                        <a:pt x="2396" y="3045"/>
                      </a:cubicBezTo>
                      <a:cubicBezTo>
                        <a:pt x="2401" y="2984"/>
                        <a:pt x="2451" y="2984"/>
                        <a:pt x="2495" y="2984"/>
                      </a:cubicBezTo>
                      <a:cubicBezTo>
                        <a:pt x="2507" y="2998"/>
                        <a:pt x="2517" y="3004"/>
                        <a:pt x="2526" y="3004"/>
                      </a:cubicBezTo>
                      <a:cubicBezTo>
                        <a:pt x="2538" y="3004"/>
                        <a:pt x="2547" y="2994"/>
                        <a:pt x="2556" y="2978"/>
                      </a:cubicBezTo>
                      <a:cubicBezTo>
                        <a:pt x="2579" y="2934"/>
                        <a:pt x="2606" y="2901"/>
                        <a:pt x="2551" y="2867"/>
                      </a:cubicBezTo>
                      <a:cubicBezTo>
                        <a:pt x="2587" y="2760"/>
                        <a:pt x="2608" y="2638"/>
                        <a:pt x="2752" y="2638"/>
                      </a:cubicBezTo>
                      <a:cubicBezTo>
                        <a:pt x="2764" y="2638"/>
                        <a:pt x="2776" y="2638"/>
                        <a:pt x="2789" y="2640"/>
                      </a:cubicBezTo>
                      <a:cubicBezTo>
                        <a:pt x="2793" y="2640"/>
                        <a:pt x="2796" y="2641"/>
                        <a:pt x="2799" y="2641"/>
                      </a:cubicBezTo>
                      <a:cubicBezTo>
                        <a:pt x="2839" y="2641"/>
                        <a:pt x="2876" y="2611"/>
                        <a:pt x="2917" y="2590"/>
                      </a:cubicBezTo>
                      <a:cubicBezTo>
                        <a:pt x="2952" y="2616"/>
                        <a:pt x="2994" y="2632"/>
                        <a:pt x="3032" y="2632"/>
                      </a:cubicBezTo>
                      <a:cubicBezTo>
                        <a:pt x="3067" y="2632"/>
                        <a:pt x="3098" y="2619"/>
                        <a:pt x="3116" y="2590"/>
                      </a:cubicBezTo>
                      <a:cubicBezTo>
                        <a:pt x="3161" y="2529"/>
                        <a:pt x="3050" y="2513"/>
                        <a:pt x="3011" y="2463"/>
                      </a:cubicBezTo>
                      <a:cubicBezTo>
                        <a:pt x="3000" y="2446"/>
                        <a:pt x="2994" y="2424"/>
                        <a:pt x="2978" y="2402"/>
                      </a:cubicBezTo>
                      <a:lnTo>
                        <a:pt x="2978" y="2402"/>
                      </a:lnTo>
                      <a:cubicBezTo>
                        <a:pt x="3050" y="2429"/>
                        <a:pt x="3122" y="2463"/>
                        <a:pt x="3194" y="2490"/>
                      </a:cubicBezTo>
                      <a:cubicBezTo>
                        <a:pt x="3283" y="2601"/>
                        <a:pt x="3427" y="2535"/>
                        <a:pt x="3538" y="2590"/>
                      </a:cubicBezTo>
                      <a:cubicBezTo>
                        <a:pt x="3572" y="2607"/>
                        <a:pt x="3603" y="2616"/>
                        <a:pt x="3629" y="2616"/>
                      </a:cubicBezTo>
                      <a:cubicBezTo>
                        <a:pt x="3686" y="2616"/>
                        <a:pt x="3724" y="2574"/>
                        <a:pt x="3743" y="2490"/>
                      </a:cubicBezTo>
                      <a:cubicBezTo>
                        <a:pt x="3887" y="2407"/>
                        <a:pt x="3782" y="2263"/>
                        <a:pt x="3832" y="2152"/>
                      </a:cubicBezTo>
                      <a:cubicBezTo>
                        <a:pt x="3898" y="2069"/>
                        <a:pt x="3970" y="1991"/>
                        <a:pt x="3920" y="1869"/>
                      </a:cubicBezTo>
                      <a:cubicBezTo>
                        <a:pt x="3937" y="1808"/>
                        <a:pt x="3948" y="1753"/>
                        <a:pt x="3954" y="1686"/>
                      </a:cubicBezTo>
                      <a:cubicBezTo>
                        <a:pt x="4020" y="1620"/>
                        <a:pt x="3920" y="1542"/>
                        <a:pt x="3954" y="1476"/>
                      </a:cubicBezTo>
                      <a:cubicBezTo>
                        <a:pt x="4048" y="1465"/>
                        <a:pt x="4037" y="1381"/>
                        <a:pt x="4065" y="1326"/>
                      </a:cubicBezTo>
                      <a:cubicBezTo>
                        <a:pt x="4114" y="1237"/>
                        <a:pt x="4081" y="1132"/>
                        <a:pt x="4120" y="1049"/>
                      </a:cubicBezTo>
                      <a:cubicBezTo>
                        <a:pt x="4214" y="932"/>
                        <a:pt x="4087" y="955"/>
                        <a:pt x="4031" y="916"/>
                      </a:cubicBezTo>
                      <a:cubicBezTo>
                        <a:pt x="3980" y="870"/>
                        <a:pt x="4000" y="758"/>
                        <a:pt x="3908" y="758"/>
                      </a:cubicBezTo>
                      <a:cubicBezTo>
                        <a:pt x="3900" y="758"/>
                        <a:pt x="3891" y="759"/>
                        <a:pt x="3882" y="760"/>
                      </a:cubicBezTo>
                      <a:cubicBezTo>
                        <a:pt x="3865" y="760"/>
                        <a:pt x="3837" y="760"/>
                        <a:pt x="3837" y="766"/>
                      </a:cubicBezTo>
                      <a:cubicBezTo>
                        <a:pt x="3771" y="894"/>
                        <a:pt x="3593" y="899"/>
                        <a:pt x="3538" y="1032"/>
                      </a:cubicBezTo>
                      <a:cubicBezTo>
                        <a:pt x="3512" y="1047"/>
                        <a:pt x="3484" y="1052"/>
                        <a:pt x="3456" y="1052"/>
                      </a:cubicBezTo>
                      <a:cubicBezTo>
                        <a:pt x="3411" y="1052"/>
                        <a:pt x="3364" y="1040"/>
                        <a:pt x="3318" y="1040"/>
                      </a:cubicBezTo>
                      <a:cubicBezTo>
                        <a:pt x="3289" y="1040"/>
                        <a:pt x="3260" y="1045"/>
                        <a:pt x="3233" y="1060"/>
                      </a:cubicBezTo>
                      <a:lnTo>
                        <a:pt x="3205" y="1060"/>
                      </a:lnTo>
                      <a:cubicBezTo>
                        <a:pt x="3187" y="1042"/>
                        <a:pt x="3175" y="1035"/>
                        <a:pt x="3167" y="1035"/>
                      </a:cubicBezTo>
                      <a:cubicBezTo>
                        <a:pt x="3151" y="1035"/>
                        <a:pt x="3148" y="1059"/>
                        <a:pt x="3144" y="1088"/>
                      </a:cubicBezTo>
                      <a:cubicBezTo>
                        <a:pt x="3046" y="1088"/>
                        <a:pt x="2982" y="997"/>
                        <a:pt x="2889" y="997"/>
                      </a:cubicBezTo>
                      <a:cubicBezTo>
                        <a:pt x="2882" y="997"/>
                        <a:pt x="2875" y="998"/>
                        <a:pt x="2867" y="999"/>
                      </a:cubicBezTo>
                      <a:lnTo>
                        <a:pt x="2867" y="960"/>
                      </a:lnTo>
                      <a:cubicBezTo>
                        <a:pt x="2889" y="949"/>
                        <a:pt x="2900" y="943"/>
                        <a:pt x="2922" y="927"/>
                      </a:cubicBezTo>
                      <a:cubicBezTo>
                        <a:pt x="2927" y="927"/>
                        <a:pt x="2932" y="928"/>
                        <a:pt x="2936" y="928"/>
                      </a:cubicBezTo>
                      <a:cubicBezTo>
                        <a:pt x="2966" y="928"/>
                        <a:pt x="2984" y="910"/>
                        <a:pt x="2989" y="871"/>
                      </a:cubicBezTo>
                      <a:cubicBezTo>
                        <a:pt x="3011" y="860"/>
                        <a:pt x="3028" y="844"/>
                        <a:pt x="3044" y="838"/>
                      </a:cubicBezTo>
                      <a:cubicBezTo>
                        <a:pt x="3122" y="805"/>
                        <a:pt x="3205" y="760"/>
                        <a:pt x="3139" y="655"/>
                      </a:cubicBezTo>
                      <a:cubicBezTo>
                        <a:pt x="3150" y="572"/>
                        <a:pt x="3139" y="505"/>
                        <a:pt x="3083" y="450"/>
                      </a:cubicBezTo>
                      <a:cubicBezTo>
                        <a:pt x="3083" y="395"/>
                        <a:pt x="3055" y="350"/>
                        <a:pt x="3122" y="295"/>
                      </a:cubicBezTo>
                      <a:cubicBezTo>
                        <a:pt x="3205" y="234"/>
                        <a:pt x="3233" y="117"/>
                        <a:pt x="3205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39;p2"/>
                <p:cNvSpPr/>
                <p:nvPr/>
              </p:nvSpPr>
              <p:spPr>
                <a:xfrm>
                  <a:off x="3665000" y="3347350"/>
                  <a:ext cx="49550" cy="2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2" h="1163" extrusionOk="0">
                      <a:moveTo>
                        <a:pt x="662" y="0"/>
                      </a:moveTo>
                      <a:cubicBezTo>
                        <a:pt x="484" y="155"/>
                        <a:pt x="362" y="333"/>
                        <a:pt x="434" y="588"/>
                      </a:cubicBezTo>
                      <a:cubicBezTo>
                        <a:pt x="462" y="699"/>
                        <a:pt x="373" y="721"/>
                        <a:pt x="301" y="738"/>
                      </a:cubicBezTo>
                      <a:cubicBezTo>
                        <a:pt x="293" y="739"/>
                        <a:pt x="285" y="739"/>
                        <a:pt x="278" y="739"/>
                      </a:cubicBezTo>
                      <a:cubicBezTo>
                        <a:pt x="210" y="739"/>
                        <a:pt x="199" y="692"/>
                        <a:pt x="224" y="627"/>
                      </a:cubicBezTo>
                      <a:cubicBezTo>
                        <a:pt x="239" y="580"/>
                        <a:pt x="216" y="543"/>
                        <a:pt x="172" y="543"/>
                      </a:cubicBezTo>
                      <a:cubicBezTo>
                        <a:pt x="169" y="543"/>
                        <a:pt x="166" y="543"/>
                        <a:pt x="163" y="544"/>
                      </a:cubicBezTo>
                      <a:cubicBezTo>
                        <a:pt x="57" y="549"/>
                        <a:pt x="52" y="655"/>
                        <a:pt x="24" y="721"/>
                      </a:cubicBezTo>
                      <a:cubicBezTo>
                        <a:pt x="1" y="790"/>
                        <a:pt x="47" y="806"/>
                        <a:pt x="95" y="806"/>
                      </a:cubicBezTo>
                      <a:cubicBezTo>
                        <a:pt x="105" y="806"/>
                        <a:pt x="115" y="805"/>
                        <a:pt x="124" y="804"/>
                      </a:cubicBezTo>
                      <a:cubicBezTo>
                        <a:pt x="140" y="802"/>
                        <a:pt x="153" y="799"/>
                        <a:pt x="163" y="799"/>
                      </a:cubicBezTo>
                      <a:cubicBezTo>
                        <a:pt x="181" y="799"/>
                        <a:pt x="190" y="810"/>
                        <a:pt x="190" y="860"/>
                      </a:cubicBezTo>
                      <a:cubicBezTo>
                        <a:pt x="186" y="1020"/>
                        <a:pt x="260" y="1116"/>
                        <a:pt x="387" y="1116"/>
                      </a:cubicBezTo>
                      <a:cubicBezTo>
                        <a:pt x="418" y="1116"/>
                        <a:pt x="453" y="1110"/>
                        <a:pt x="490" y="1098"/>
                      </a:cubicBezTo>
                      <a:cubicBezTo>
                        <a:pt x="505" y="1090"/>
                        <a:pt x="524" y="1085"/>
                        <a:pt x="540" y="1085"/>
                      </a:cubicBezTo>
                      <a:cubicBezTo>
                        <a:pt x="559" y="1085"/>
                        <a:pt x="575" y="1092"/>
                        <a:pt x="584" y="1109"/>
                      </a:cubicBezTo>
                      <a:cubicBezTo>
                        <a:pt x="617" y="1149"/>
                        <a:pt x="648" y="1162"/>
                        <a:pt x="680" y="1162"/>
                      </a:cubicBezTo>
                      <a:cubicBezTo>
                        <a:pt x="719" y="1162"/>
                        <a:pt x="758" y="1143"/>
                        <a:pt x="800" y="1131"/>
                      </a:cubicBezTo>
                      <a:cubicBezTo>
                        <a:pt x="883" y="1104"/>
                        <a:pt x="933" y="1043"/>
                        <a:pt x="1011" y="1015"/>
                      </a:cubicBezTo>
                      <a:cubicBezTo>
                        <a:pt x="1199" y="932"/>
                        <a:pt x="1255" y="793"/>
                        <a:pt x="1183" y="621"/>
                      </a:cubicBezTo>
                      <a:cubicBezTo>
                        <a:pt x="1161" y="571"/>
                        <a:pt x="1183" y="555"/>
                        <a:pt x="1227" y="549"/>
                      </a:cubicBezTo>
                      <a:cubicBezTo>
                        <a:pt x="1253" y="566"/>
                        <a:pt x="1277" y="573"/>
                        <a:pt x="1299" y="573"/>
                      </a:cubicBezTo>
                      <a:cubicBezTo>
                        <a:pt x="1349" y="573"/>
                        <a:pt x="1392" y="541"/>
                        <a:pt x="1438" y="521"/>
                      </a:cubicBezTo>
                      <a:cubicBezTo>
                        <a:pt x="1482" y="538"/>
                        <a:pt x="1521" y="544"/>
                        <a:pt x="1565" y="555"/>
                      </a:cubicBezTo>
                      <a:cubicBezTo>
                        <a:pt x="1587" y="565"/>
                        <a:pt x="1607" y="569"/>
                        <a:pt x="1626" y="569"/>
                      </a:cubicBezTo>
                      <a:cubicBezTo>
                        <a:pt x="1692" y="569"/>
                        <a:pt x="1748" y="521"/>
                        <a:pt x="1804" y="499"/>
                      </a:cubicBezTo>
                      <a:cubicBezTo>
                        <a:pt x="1848" y="488"/>
                        <a:pt x="1848" y="438"/>
                        <a:pt x="1804" y="405"/>
                      </a:cubicBezTo>
                      <a:cubicBezTo>
                        <a:pt x="1804" y="366"/>
                        <a:pt x="1804" y="338"/>
                        <a:pt x="1815" y="305"/>
                      </a:cubicBezTo>
                      <a:cubicBezTo>
                        <a:pt x="1881" y="272"/>
                        <a:pt x="1981" y="255"/>
                        <a:pt x="1937" y="128"/>
                      </a:cubicBezTo>
                      <a:lnTo>
                        <a:pt x="1937" y="128"/>
                      </a:lnTo>
                      <a:cubicBezTo>
                        <a:pt x="1886" y="168"/>
                        <a:pt x="1854" y="218"/>
                        <a:pt x="1794" y="218"/>
                      </a:cubicBezTo>
                      <a:cubicBezTo>
                        <a:pt x="1788" y="218"/>
                        <a:pt x="1782" y="217"/>
                        <a:pt x="1776" y="216"/>
                      </a:cubicBezTo>
                      <a:cubicBezTo>
                        <a:pt x="1674" y="152"/>
                        <a:pt x="1590" y="120"/>
                        <a:pt x="1509" y="120"/>
                      </a:cubicBezTo>
                      <a:cubicBezTo>
                        <a:pt x="1422" y="120"/>
                        <a:pt x="1338" y="156"/>
                        <a:pt x="1238" y="228"/>
                      </a:cubicBezTo>
                      <a:cubicBezTo>
                        <a:pt x="1206" y="253"/>
                        <a:pt x="1151" y="285"/>
                        <a:pt x="1111" y="285"/>
                      </a:cubicBezTo>
                      <a:cubicBezTo>
                        <a:pt x="1089" y="285"/>
                        <a:pt x="1072" y="275"/>
                        <a:pt x="1066" y="250"/>
                      </a:cubicBezTo>
                      <a:cubicBezTo>
                        <a:pt x="1017" y="72"/>
                        <a:pt x="900" y="45"/>
                        <a:pt x="745" y="45"/>
                      </a:cubicBezTo>
                      <a:cubicBezTo>
                        <a:pt x="717" y="45"/>
                        <a:pt x="689" y="17"/>
                        <a:pt x="66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40;p2"/>
                <p:cNvSpPr/>
                <p:nvPr/>
              </p:nvSpPr>
              <p:spPr>
                <a:xfrm>
                  <a:off x="3855500" y="3291900"/>
                  <a:ext cx="51150" cy="3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6" h="1272" extrusionOk="0">
                      <a:moveTo>
                        <a:pt x="374" y="0"/>
                      </a:moveTo>
                      <a:cubicBezTo>
                        <a:pt x="357" y="0"/>
                        <a:pt x="353" y="28"/>
                        <a:pt x="349" y="50"/>
                      </a:cubicBezTo>
                      <a:lnTo>
                        <a:pt x="283" y="50"/>
                      </a:lnTo>
                      <a:cubicBezTo>
                        <a:pt x="262" y="36"/>
                        <a:pt x="245" y="30"/>
                        <a:pt x="231" y="30"/>
                      </a:cubicBezTo>
                      <a:cubicBezTo>
                        <a:pt x="195" y="30"/>
                        <a:pt x="177" y="68"/>
                        <a:pt x="161" y="111"/>
                      </a:cubicBezTo>
                      <a:cubicBezTo>
                        <a:pt x="72" y="178"/>
                        <a:pt x="22" y="217"/>
                        <a:pt x="111" y="344"/>
                      </a:cubicBezTo>
                      <a:cubicBezTo>
                        <a:pt x="175" y="433"/>
                        <a:pt x="239" y="451"/>
                        <a:pt x="311" y="451"/>
                      </a:cubicBezTo>
                      <a:cubicBezTo>
                        <a:pt x="351" y="451"/>
                        <a:pt x="393" y="446"/>
                        <a:pt x="438" y="444"/>
                      </a:cubicBezTo>
                      <a:lnTo>
                        <a:pt x="438" y="444"/>
                      </a:lnTo>
                      <a:cubicBezTo>
                        <a:pt x="465" y="575"/>
                        <a:pt x="437" y="636"/>
                        <a:pt x="344" y="636"/>
                      </a:cubicBezTo>
                      <a:cubicBezTo>
                        <a:pt x="324" y="636"/>
                        <a:pt x="299" y="633"/>
                        <a:pt x="272" y="627"/>
                      </a:cubicBezTo>
                      <a:cubicBezTo>
                        <a:pt x="248" y="621"/>
                        <a:pt x="226" y="618"/>
                        <a:pt x="205" y="618"/>
                      </a:cubicBezTo>
                      <a:cubicBezTo>
                        <a:pt x="131" y="618"/>
                        <a:pt x="81" y="660"/>
                        <a:pt x="72" y="760"/>
                      </a:cubicBezTo>
                      <a:cubicBezTo>
                        <a:pt x="55" y="843"/>
                        <a:pt x="0" y="915"/>
                        <a:pt x="72" y="998"/>
                      </a:cubicBezTo>
                      <a:cubicBezTo>
                        <a:pt x="97" y="1092"/>
                        <a:pt x="148" y="1141"/>
                        <a:pt x="219" y="1141"/>
                      </a:cubicBezTo>
                      <a:cubicBezTo>
                        <a:pt x="257" y="1141"/>
                        <a:pt x="301" y="1127"/>
                        <a:pt x="349" y="1098"/>
                      </a:cubicBezTo>
                      <a:cubicBezTo>
                        <a:pt x="471" y="1076"/>
                        <a:pt x="505" y="982"/>
                        <a:pt x="532" y="882"/>
                      </a:cubicBezTo>
                      <a:cubicBezTo>
                        <a:pt x="604" y="860"/>
                        <a:pt x="643" y="793"/>
                        <a:pt x="721" y="793"/>
                      </a:cubicBezTo>
                      <a:lnTo>
                        <a:pt x="721" y="854"/>
                      </a:lnTo>
                      <a:cubicBezTo>
                        <a:pt x="671" y="904"/>
                        <a:pt x="710" y="910"/>
                        <a:pt x="749" y="915"/>
                      </a:cubicBezTo>
                      <a:lnTo>
                        <a:pt x="749" y="1010"/>
                      </a:lnTo>
                      <a:cubicBezTo>
                        <a:pt x="726" y="1010"/>
                        <a:pt x="699" y="1015"/>
                        <a:pt x="710" y="1037"/>
                      </a:cubicBezTo>
                      <a:cubicBezTo>
                        <a:pt x="715" y="1076"/>
                        <a:pt x="760" y="1076"/>
                        <a:pt x="782" y="1098"/>
                      </a:cubicBezTo>
                      <a:cubicBezTo>
                        <a:pt x="842" y="1112"/>
                        <a:pt x="898" y="1149"/>
                        <a:pt x="953" y="1149"/>
                      </a:cubicBezTo>
                      <a:cubicBezTo>
                        <a:pt x="990" y="1149"/>
                        <a:pt x="1027" y="1132"/>
                        <a:pt x="1065" y="1082"/>
                      </a:cubicBezTo>
                      <a:cubicBezTo>
                        <a:pt x="1220" y="1054"/>
                        <a:pt x="1209" y="899"/>
                        <a:pt x="1270" y="799"/>
                      </a:cubicBezTo>
                      <a:cubicBezTo>
                        <a:pt x="1288" y="771"/>
                        <a:pt x="1287" y="725"/>
                        <a:pt x="1318" y="725"/>
                      </a:cubicBezTo>
                      <a:cubicBezTo>
                        <a:pt x="1324" y="725"/>
                        <a:pt x="1332" y="727"/>
                        <a:pt x="1342" y="732"/>
                      </a:cubicBezTo>
                      <a:cubicBezTo>
                        <a:pt x="1386" y="760"/>
                        <a:pt x="1347" y="799"/>
                        <a:pt x="1331" y="832"/>
                      </a:cubicBezTo>
                      <a:cubicBezTo>
                        <a:pt x="1303" y="882"/>
                        <a:pt x="1242" y="932"/>
                        <a:pt x="1303" y="993"/>
                      </a:cubicBezTo>
                      <a:lnTo>
                        <a:pt x="1303" y="1054"/>
                      </a:lnTo>
                      <a:cubicBezTo>
                        <a:pt x="1350" y="1201"/>
                        <a:pt x="1419" y="1271"/>
                        <a:pt x="1520" y="1271"/>
                      </a:cubicBezTo>
                      <a:cubicBezTo>
                        <a:pt x="1586" y="1271"/>
                        <a:pt x="1666" y="1241"/>
                        <a:pt x="1763" y="1181"/>
                      </a:cubicBezTo>
                      <a:cubicBezTo>
                        <a:pt x="1913" y="1154"/>
                        <a:pt x="2018" y="1071"/>
                        <a:pt x="2035" y="915"/>
                      </a:cubicBezTo>
                      <a:cubicBezTo>
                        <a:pt x="2046" y="743"/>
                        <a:pt x="1996" y="594"/>
                        <a:pt x="1824" y="511"/>
                      </a:cubicBezTo>
                      <a:cubicBezTo>
                        <a:pt x="1769" y="483"/>
                        <a:pt x="1719" y="444"/>
                        <a:pt x="1674" y="416"/>
                      </a:cubicBezTo>
                      <a:cubicBezTo>
                        <a:pt x="1663" y="333"/>
                        <a:pt x="1602" y="300"/>
                        <a:pt x="1536" y="300"/>
                      </a:cubicBezTo>
                      <a:cubicBezTo>
                        <a:pt x="1425" y="300"/>
                        <a:pt x="1370" y="383"/>
                        <a:pt x="1331" y="483"/>
                      </a:cubicBezTo>
                      <a:cubicBezTo>
                        <a:pt x="1164" y="361"/>
                        <a:pt x="965" y="383"/>
                        <a:pt x="776" y="355"/>
                      </a:cubicBezTo>
                      <a:cubicBezTo>
                        <a:pt x="761" y="340"/>
                        <a:pt x="750" y="334"/>
                        <a:pt x="740" y="334"/>
                      </a:cubicBezTo>
                      <a:cubicBezTo>
                        <a:pt x="718" y="334"/>
                        <a:pt x="707" y="365"/>
                        <a:pt x="688" y="389"/>
                      </a:cubicBezTo>
                      <a:cubicBezTo>
                        <a:pt x="610" y="472"/>
                        <a:pt x="715" y="527"/>
                        <a:pt x="737" y="599"/>
                      </a:cubicBezTo>
                      <a:cubicBezTo>
                        <a:pt x="510" y="516"/>
                        <a:pt x="510" y="516"/>
                        <a:pt x="538" y="361"/>
                      </a:cubicBezTo>
                      <a:cubicBezTo>
                        <a:pt x="682" y="139"/>
                        <a:pt x="665" y="106"/>
                        <a:pt x="410" y="23"/>
                      </a:cubicBezTo>
                      <a:cubicBezTo>
                        <a:pt x="394" y="6"/>
                        <a:pt x="383" y="0"/>
                        <a:pt x="374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41;p2"/>
                <p:cNvSpPr/>
                <p:nvPr/>
              </p:nvSpPr>
              <p:spPr>
                <a:xfrm>
                  <a:off x="3615550" y="3424275"/>
                  <a:ext cx="34825" cy="26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3" h="1077" extrusionOk="0">
                      <a:moveTo>
                        <a:pt x="1026" y="0"/>
                      </a:moveTo>
                      <a:cubicBezTo>
                        <a:pt x="943" y="0"/>
                        <a:pt x="854" y="56"/>
                        <a:pt x="771" y="84"/>
                      </a:cubicBezTo>
                      <a:cubicBezTo>
                        <a:pt x="679" y="44"/>
                        <a:pt x="589" y="1"/>
                        <a:pt x="499" y="1"/>
                      </a:cubicBezTo>
                      <a:cubicBezTo>
                        <a:pt x="437" y="1"/>
                        <a:pt x="374" y="22"/>
                        <a:pt x="311" y="78"/>
                      </a:cubicBezTo>
                      <a:cubicBezTo>
                        <a:pt x="276" y="73"/>
                        <a:pt x="233" y="55"/>
                        <a:pt x="197" y="55"/>
                      </a:cubicBezTo>
                      <a:cubicBezTo>
                        <a:pt x="192" y="55"/>
                        <a:pt x="188" y="55"/>
                        <a:pt x="183" y="56"/>
                      </a:cubicBezTo>
                      <a:cubicBezTo>
                        <a:pt x="117" y="67"/>
                        <a:pt x="34" y="67"/>
                        <a:pt x="17" y="139"/>
                      </a:cubicBezTo>
                      <a:cubicBezTo>
                        <a:pt x="0" y="195"/>
                        <a:pt x="17" y="272"/>
                        <a:pt x="89" y="300"/>
                      </a:cubicBezTo>
                      <a:cubicBezTo>
                        <a:pt x="244" y="416"/>
                        <a:pt x="366" y="583"/>
                        <a:pt x="588" y="599"/>
                      </a:cubicBezTo>
                      <a:cubicBezTo>
                        <a:pt x="588" y="655"/>
                        <a:pt x="588" y="710"/>
                        <a:pt x="621" y="760"/>
                      </a:cubicBezTo>
                      <a:cubicBezTo>
                        <a:pt x="610" y="821"/>
                        <a:pt x="594" y="877"/>
                        <a:pt x="583" y="937"/>
                      </a:cubicBezTo>
                      <a:cubicBezTo>
                        <a:pt x="533" y="954"/>
                        <a:pt x="522" y="965"/>
                        <a:pt x="572" y="998"/>
                      </a:cubicBezTo>
                      <a:cubicBezTo>
                        <a:pt x="635" y="1051"/>
                        <a:pt x="696" y="1076"/>
                        <a:pt x="756" y="1076"/>
                      </a:cubicBezTo>
                      <a:cubicBezTo>
                        <a:pt x="836" y="1076"/>
                        <a:pt x="913" y="1030"/>
                        <a:pt x="993" y="937"/>
                      </a:cubicBezTo>
                      <a:cubicBezTo>
                        <a:pt x="1187" y="871"/>
                        <a:pt x="1198" y="677"/>
                        <a:pt x="1270" y="516"/>
                      </a:cubicBezTo>
                      <a:cubicBezTo>
                        <a:pt x="1392" y="400"/>
                        <a:pt x="1309" y="272"/>
                        <a:pt x="1270" y="156"/>
                      </a:cubicBezTo>
                      <a:cubicBezTo>
                        <a:pt x="1226" y="50"/>
                        <a:pt x="1132" y="0"/>
                        <a:pt x="1026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42;p2"/>
                <p:cNvSpPr/>
                <p:nvPr/>
              </p:nvSpPr>
              <p:spPr>
                <a:xfrm>
                  <a:off x="3577850" y="3366950"/>
                  <a:ext cx="38150" cy="2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1120" extrusionOk="0">
                      <a:moveTo>
                        <a:pt x="1374" y="1"/>
                      </a:moveTo>
                      <a:cubicBezTo>
                        <a:pt x="1343" y="1"/>
                        <a:pt x="1310" y="7"/>
                        <a:pt x="1281" y="15"/>
                      </a:cubicBezTo>
                      <a:cubicBezTo>
                        <a:pt x="1137" y="42"/>
                        <a:pt x="987" y="92"/>
                        <a:pt x="843" y="131"/>
                      </a:cubicBezTo>
                      <a:cubicBezTo>
                        <a:pt x="819" y="125"/>
                        <a:pt x="796" y="122"/>
                        <a:pt x="774" y="122"/>
                      </a:cubicBezTo>
                      <a:cubicBezTo>
                        <a:pt x="698" y="122"/>
                        <a:pt x="630" y="155"/>
                        <a:pt x="566" y="198"/>
                      </a:cubicBezTo>
                      <a:cubicBezTo>
                        <a:pt x="350" y="253"/>
                        <a:pt x="255" y="198"/>
                        <a:pt x="200" y="530"/>
                      </a:cubicBezTo>
                      <a:cubicBezTo>
                        <a:pt x="156" y="613"/>
                        <a:pt x="56" y="569"/>
                        <a:pt x="0" y="619"/>
                      </a:cubicBezTo>
                      <a:cubicBezTo>
                        <a:pt x="14" y="666"/>
                        <a:pt x="41" y="675"/>
                        <a:pt x="71" y="675"/>
                      </a:cubicBezTo>
                      <a:cubicBezTo>
                        <a:pt x="91" y="675"/>
                        <a:pt x="112" y="671"/>
                        <a:pt x="132" y="671"/>
                      </a:cubicBezTo>
                      <a:cubicBezTo>
                        <a:pt x="159" y="671"/>
                        <a:pt x="183" y="678"/>
                        <a:pt x="200" y="708"/>
                      </a:cubicBezTo>
                      <a:cubicBezTo>
                        <a:pt x="250" y="796"/>
                        <a:pt x="150" y="863"/>
                        <a:pt x="172" y="946"/>
                      </a:cubicBezTo>
                      <a:cubicBezTo>
                        <a:pt x="172" y="952"/>
                        <a:pt x="178" y="963"/>
                        <a:pt x="183" y="974"/>
                      </a:cubicBezTo>
                      <a:cubicBezTo>
                        <a:pt x="206" y="1090"/>
                        <a:pt x="294" y="1112"/>
                        <a:pt x="394" y="1118"/>
                      </a:cubicBezTo>
                      <a:cubicBezTo>
                        <a:pt x="414" y="1119"/>
                        <a:pt x="433" y="1120"/>
                        <a:pt x="452" y="1120"/>
                      </a:cubicBezTo>
                      <a:cubicBezTo>
                        <a:pt x="535" y="1120"/>
                        <a:pt x="612" y="1104"/>
                        <a:pt x="666" y="1018"/>
                      </a:cubicBezTo>
                      <a:cubicBezTo>
                        <a:pt x="693" y="979"/>
                        <a:pt x="699" y="946"/>
                        <a:pt x="627" y="935"/>
                      </a:cubicBezTo>
                      <a:cubicBezTo>
                        <a:pt x="649" y="896"/>
                        <a:pt x="693" y="896"/>
                        <a:pt x="721" y="896"/>
                      </a:cubicBezTo>
                      <a:cubicBezTo>
                        <a:pt x="755" y="896"/>
                        <a:pt x="791" y="905"/>
                        <a:pt x="826" y="905"/>
                      </a:cubicBezTo>
                      <a:cubicBezTo>
                        <a:pt x="867" y="905"/>
                        <a:pt x="907" y="894"/>
                        <a:pt x="943" y="846"/>
                      </a:cubicBezTo>
                      <a:cubicBezTo>
                        <a:pt x="987" y="769"/>
                        <a:pt x="1004" y="686"/>
                        <a:pt x="1015" y="602"/>
                      </a:cubicBezTo>
                      <a:cubicBezTo>
                        <a:pt x="1032" y="519"/>
                        <a:pt x="1015" y="447"/>
                        <a:pt x="987" y="370"/>
                      </a:cubicBezTo>
                      <a:cubicBezTo>
                        <a:pt x="965" y="326"/>
                        <a:pt x="975" y="289"/>
                        <a:pt x="1004" y="289"/>
                      </a:cubicBezTo>
                      <a:cubicBezTo>
                        <a:pt x="1012" y="289"/>
                        <a:pt x="1021" y="292"/>
                        <a:pt x="1032" y="297"/>
                      </a:cubicBezTo>
                      <a:cubicBezTo>
                        <a:pt x="1063" y="312"/>
                        <a:pt x="1094" y="318"/>
                        <a:pt x="1124" y="318"/>
                      </a:cubicBezTo>
                      <a:cubicBezTo>
                        <a:pt x="1194" y="318"/>
                        <a:pt x="1261" y="289"/>
                        <a:pt x="1331" y="281"/>
                      </a:cubicBezTo>
                      <a:cubicBezTo>
                        <a:pt x="1420" y="270"/>
                        <a:pt x="1525" y="225"/>
                        <a:pt x="1503" y="103"/>
                      </a:cubicBezTo>
                      <a:cubicBezTo>
                        <a:pt x="1488" y="23"/>
                        <a:pt x="1433" y="1"/>
                        <a:pt x="1374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43;p2"/>
                <p:cNvSpPr/>
                <p:nvPr/>
              </p:nvSpPr>
              <p:spPr>
                <a:xfrm>
                  <a:off x="3677225" y="3326375"/>
                  <a:ext cx="37050" cy="2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2" h="840" extrusionOk="0">
                      <a:moveTo>
                        <a:pt x="1265" y="1"/>
                      </a:moveTo>
                      <a:cubicBezTo>
                        <a:pt x="1235" y="1"/>
                        <a:pt x="1189" y="12"/>
                        <a:pt x="1171" y="35"/>
                      </a:cubicBezTo>
                      <a:cubicBezTo>
                        <a:pt x="1139" y="81"/>
                        <a:pt x="1109" y="96"/>
                        <a:pt x="1072" y="96"/>
                      </a:cubicBezTo>
                      <a:cubicBezTo>
                        <a:pt x="1050" y="96"/>
                        <a:pt x="1027" y="91"/>
                        <a:pt x="999" y="85"/>
                      </a:cubicBezTo>
                      <a:cubicBezTo>
                        <a:pt x="973" y="81"/>
                        <a:pt x="944" y="74"/>
                        <a:pt x="915" y="74"/>
                      </a:cubicBezTo>
                      <a:cubicBezTo>
                        <a:pt x="875" y="74"/>
                        <a:pt x="836" y="87"/>
                        <a:pt x="810" y="135"/>
                      </a:cubicBezTo>
                      <a:cubicBezTo>
                        <a:pt x="768" y="205"/>
                        <a:pt x="758" y="314"/>
                        <a:pt x="663" y="314"/>
                      </a:cubicBezTo>
                      <a:cubicBezTo>
                        <a:pt x="645" y="314"/>
                        <a:pt x="624" y="310"/>
                        <a:pt x="600" y="301"/>
                      </a:cubicBezTo>
                      <a:cubicBezTo>
                        <a:pt x="548" y="394"/>
                        <a:pt x="473" y="410"/>
                        <a:pt x="391" y="410"/>
                      </a:cubicBezTo>
                      <a:cubicBezTo>
                        <a:pt x="346" y="410"/>
                        <a:pt x="299" y="405"/>
                        <a:pt x="253" y="405"/>
                      </a:cubicBezTo>
                      <a:cubicBezTo>
                        <a:pt x="213" y="405"/>
                        <a:pt x="175" y="409"/>
                        <a:pt x="139" y="423"/>
                      </a:cubicBezTo>
                      <a:cubicBezTo>
                        <a:pt x="23" y="473"/>
                        <a:pt x="1" y="529"/>
                        <a:pt x="6" y="606"/>
                      </a:cubicBezTo>
                      <a:cubicBezTo>
                        <a:pt x="12" y="712"/>
                        <a:pt x="62" y="800"/>
                        <a:pt x="173" y="839"/>
                      </a:cubicBezTo>
                      <a:cubicBezTo>
                        <a:pt x="302" y="830"/>
                        <a:pt x="403" y="717"/>
                        <a:pt x="530" y="717"/>
                      </a:cubicBezTo>
                      <a:cubicBezTo>
                        <a:pt x="561" y="717"/>
                        <a:pt x="593" y="723"/>
                        <a:pt x="627" y="739"/>
                      </a:cubicBezTo>
                      <a:cubicBezTo>
                        <a:pt x="634" y="742"/>
                        <a:pt x="640" y="743"/>
                        <a:pt x="646" y="743"/>
                      </a:cubicBezTo>
                      <a:cubicBezTo>
                        <a:pt x="679" y="743"/>
                        <a:pt x="711" y="710"/>
                        <a:pt x="716" y="673"/>
                      </a:cubicBezTo>
                      <a:cubicBezTo>
                        <a:pt x="750" y="545"/>
                        <a:pt x="815" y="470"/>
                        <a:pt x="942" y="470"/>
                      </a:cubicBezTo>
                      <a:cubicBezTo>
                        <a:pt x="958" y="470"/>
                        <a:pt x="975" y="471"/>
                        <a:pt x="993" y="473"/>
                      </a:cubicBezTo>
                      <a:cubicBezTo>
                        <a:pt x="997" y="474"/>
                        <a:pt x="1001" y="474"/>
                        <a:pt x="1006" y="474"/>
                      </a:cubicBezTo>
                      <a:cubicBezTo>
                        <a:pt x="1032" y="474"/>
                        <a:pt x="1059" y="467"/>
                        <a:pt x="1084" y="467"/>
                      </a:cubicBezTo>
                      <a:cubicBezTo>
                        <a:pt x="1105" y="467"/>
                        <a:pt x="1124" y="472"/>
                        <a:pt x="1137" y="490"/>
                      </a:cubicBezTo>
                      <a:cubicBezTo>
                        <a:pt x="1187" y="534"/>
                        <a:pt x="1137" y="584"/>
                        <a:pt x="1110" y="629"/>
                      </a:cubicBezTo>
                      <a:cubicBezTo>
                        <a:pt x="1060" y="712"/>
                        <a:pt x="1076" y="756"/>
                        <a:pt x="1171" y="778"/>
                      </a:cubicBezTo>
                      <a:cubicBezTo>
                        <a:pt x="1210" y="788"/>
                        <a:pt x="1255" y="799"/>
                        <a:pt x="1296" y="799"/>
                      </a:cubicBezTo>
                      <a:cubicBezTo>
                        <a:pt x="1348" y="799"/>
                        <a:pt x="1395" y="782"/>
                        <a:pt x="1420" y="723"/>
                      </a:cubicBezTo>
                      <a:cubicBezTo>
                        <a:pt x="1481" y="584"/>
                        <a:pt x="1426" y="451"/>
                        <a:pt x="1304" y="412"/>
                      </a:cubicBezTo>
                      <a:cubicBezTo>
                        <a:pt x="1243" y="390"/>
                        <a:pt x="1232" y="368"/>
                        <a:pt x="1259" y="329"/>
                      </a:cubicBezTo>
                      <a:cubicBezTo>
                        <a:pt x="1304" y="257"/>
                        <a:pt x="1298" y="185"/>
                        <a:pt x="1298" y="107"/>
                      </a:cubicBezTo>
                      <a:cubicBezTo>
                        <a:pt x="1298" y="74"/>
                        <a:pt x="1331" y="19"/>
                        <a:pt x="1282" y="2"/>
                      </a:cubicBezTo>
                      <a:cubicBezTo>
                        <a:pt x="1277" y="1"/>
                        <a:pt x="1271" y="1"/>
                        <a:pt x="1265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44;p2"/>
                <p:cNvSpPr/>
                <p:nvPr/>
              </p:nvSpPr>
              <p:spPr>
                <a:xfrm>
                  <a:off x="3697200" y="3306625"/>
                  <a:ext cx="23425" cy="1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7" h="696" extrusionOk="0">
                      <a:moveTo>
                        <a:pt x="632" y="0"/>
                      </a:moveTo>
                      <a:cubicBezTo>
                        <a:pt x="610" y="0"/>
                        <a:pt x="586" y="6"/>
                        <a:pt x="560" y="16"/>
                      </a:cubicBezTo>
                      <a:cubicBezTo>
                        <a:pt x="524" y="28"/>
                        <a:pt x="494" y="49"/>
                        <a:pt x="452" y="49"/>
                      </a:cubicBezTo>
                      <a:cubicBezTo>
                        <a:pt x="437" y="49"/>
                        <a:pt x="419" y="46"/>
                        <a:pt x="399" y="38"/>
                      </a:cubicBezTo>
                      <a:cubicBezTo>
                        <a:pt x="311" y="60"/>
                        <a:pt x="216" y="60"/>
                        <a:pt x="133" y="149"/>
                      </a:cubicBezTo>
                      <a:cubicBezTo>
                        <a:pt x="0" y="293"/>
                        <a:pt x="61" y="459"/>
                        <a:pt x="39" y="620"/>
                      </a:cubicBezTo>
                      <a:cubicBezTo>
                        <a:pt x="39" y="642"/>
                        <a:pt x="78" y="659"/>
                        <a:pt x="94" y="670"/>
                      </a:cubicBezTo>
                      <a:cubicBezTo>
                        <a:pt x="130" y="687"/>
                        <a:pt x="173" y="695"/>
                        <a:pt x="218" y="695"/>
                      </a:cubicBezTo>
                      <a:cubicBezTo>
                        <a:pt x="361" y="695"/>
                        <a:pt x="533" y="614"/>
                        <a:pt x="605" y="487"/>
                      </a:cubicBezTo>
                      <a:cubicBezTo>
                        <a:pt x="634" y="439"/>
                        <a:pt x="654" y="407"/>
                        <a:pt x="714" y="407"/>
                      </a:cubicBezTo>
                      <a:cubicBezTo>
                        <a:pt x="723" y="407"/>
                        <a:pt x="732" y="408"/>
                        <a:pt x="743" y="409"/>
                      </a:cubicBezTo>
                      <a:cubicBezTo>
                        <a:pt x="754" y="412"/>
                        <a:pt x="765" y="413"/>
                        <a:pt x="776" y="413"/>
                      </a:cubicBezTo>
                      <a:cubicBezTo>
                        <a:pt x="853" y="413"/>
                        <a:pt x="921" y="362"/>
                        <a:pt x="926" y="260"/>
                      </a:cubicBezTo>
                      <a:cubicBezTo>
                        <a:pt x="936" y="168"/>
                        <a:pt x="895" y="114"/>
                        <a:pt x="807" y="114"/>
                      </a:cubicBezTo>
                      <a:cubicBezTo>
                        <a:pt x="799" y="114"/>
                        <a:pt x="791" y="115"/>
                        <a:pt x="782" y="116"/>
                      </a:cubicBezTo>
                      <a:cubicBezTo>
                        <a:pt x="749" y="116"/>
                        <a:pt x="732" y="88"/>
                        <a:pt x="721" y="60"/>
                      </a:cubicBezTo>
                      <a:cubicBezTo>
                        <a:pt x="700" y="18"/>
                        <a:pt x="670" y="0"/>
                        <a:pt x="63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45;p2"/>
                <p:cNvSpPr/>
                <p:nvPr/>
              </p:nvSpPr>
              <p:spPr>
                <a:xfrm>
                  <a:off x="3702175" y="3437575"/>
                  <a:ext cx="23325" cy="1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" h="792" extrusionOk="0">
                      <a:moveTo>
                        <a:pt x="509" y="0"/>
                      </a:moveTo>
                      <a:cubicBezTo>
                        <a:pt x="458" y="0"/>
                        <a:pt x="406" y="16"/>
                        <a:pt x="350" y="51"/>
                      </a:cubicBezTo>
                      <a:cubicBezTo>
                        <a:pt x="328" y="51"/>
                        <a:pt x="306" y="62"/>
                        <a:pt x="295" y="78"/>
                      </a:cubicBezTo>
                      <a:cubicBezTo>
                        <a:pt x="278" y="89"/>
                        <a:pt x="272" y="101"/>
                        <a:pt x="256" y="106"/>
                      </a:cubicBezTo>
                      <a:cubicBezTo>
                        <a:pt x="211" y="106"/>
                        <a:pt x="189" y="134"/>
                        <a:pt x="162" y="178"/>
                      </a:cubicBezTo>
                      <a:cubicBezTo>
                        <a:pt x="1" y="433"/>
                        <a:pt x="134" y="716"/>
                        <a:pt x="439" y="788"/>
                      </a:cubicBezTo>
                      <a:cubicBezTo>
                        <a:pt x="460" y="790"/>
                        <a:pt x="482" y="791"/>
                        <a:pt x="502" y="791"/>
                      </a:cubicBezTo>
                      <a:cubicBezTo>
                        <a:pt x="593" y="791"/>
                        <a:pt x="671" y="766"/>
                        <a:pt x="716" y="672"/>
                      </a:cubicBezTo>
                      <a:cubicBezTo>
                        <a:pt x="722" y="655"/>
                        <a:pt x="738" y="649"/>
                        <a:pt x="744" y="633"/>
                      </a:cubicBezTo>
                      <a:cubicBezTo>
                        <a:pt x="838" y="605"/>
                        <a:pt x="893" y="561"/>
                        <a:pt x="832" y="455"/>
                      </a:cubicBezTo>
                      <a:cubicBezTo>
                        <a:pt x="855" y="317"/>
                        <a:pt x="932" y="178"/>
                        <a:pt x="749" y="106"/>
                      </a:cubicBezTo>
                      <a:cubicBezTo>
                        <a:pt x="673" y="43"/>
                        <a:pt x="594" y="0"/>
                        <a:pt x="509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46;p2"/>
                <p:cNvSpPr/>
                <p:nvPr/>
              </p:nvSpPr>
              <p:spPr>
                <a:xfrm>
                  <a:off x="3398625" y="3417150"/>
                  <a:ext cx="41600" cy="1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4" h="587" extrusionOk="0">
                      <a:moveTo>
                        <a:pt x="1367" y="1"/>
                      </a:moveTo>
                      <a:cubicBezTo>
                        <a:pt x="1336" y="1"/>
                        <a:pt x="1306" y="23"/>
                        <a:pt x="1281" y="91"/>
                      </a:cubicBezTo>
                      <a:cubicBezTo>
                        <a:pt x="1277" y="91"/>
                        <a:pt x="1274" y="91"/>
                        <a:pt x="1270" y="91"/>
                      </a:cubicBezTo>
                      <a:cubicBezTo>
                        <a:pt x="1191" y="91"/>
                        <a:pt x="1170" y="150"/>
                        <a:pt x="1159" y="219"/>
                      </a:cubicBezTo>
                      <a:cubicBezTo>
                        <a:pt x="1154" y="219"/>
                        <a:pt x="1142" y="224"/>
                        <a:pt x="1131" y="224"/>
                      </a:cubicBezTo>
                      <a:cubicBezTo>
                        <a:pt x="1054" y="141"/>
                        <a:pt x="960" y="108"/>
                        <a:pt x="849" y="102"/>
                      </a:cubicBezTo>
                      <a:cubicBezTo>
                        <a:pt x="842" y="103"/>
                        <a:pt x="835" y="103"/>
                        <a:pt x="829" y="103"/>
                      </a:cubicBezTo>
                      <a:cubicBezTo>
                        <a:pt x="748" y="103"/>
                        <a:pt x="668" y="86"/>
                        <a:pt x="591" y="86"/>
                      </a:cubicBezTo>
                      <a:cubicBezTo>
                        <a:pt x="532" y="86"/>
                        <a:pt x="473" y="96"/>
                        <a:pt x="416" y="130"/>
                      </a:cubicBezTo>
                      <a:cubicBezTo>
                        <a:pt x="393" y="119"/>
                        <a:pt x="371" y="115"/>
                        <a:pt x="350" y="115"/>
                      </a:cubicBezTo>
                      <a:cubicBezTo>
                        <a:pt x="286" y="115"/>
                        <a:pt x="231" y="158"/>
                        <a:pt x="172" y="191"/>
                      </a:cubicBezTo>
                      <a:cubicBezTo>
                        <a:pt x="144" y="191"/>
                        <a:pt x="117" y="191"/>
                        <a:pt x="100" y="202"/>
                      </a:cubicBezTo>
                      <a:cubicBezTo>
                        <a:pt x="61" y="224"/>
                        <a:pt x="0" y="202"/>
                        <a:pt x="0" y="258"/>
                      </a:cubicBezTo>
                      <a:cubicBezTo>
                        <a:pt x="0" y="308"/>
                        <a:pt x="56" y="308"/>
                        <a:pt x="89" y="335"/>
                      </a:cubicBezTo>
                      <a:cubicBezTo>
                        <a:pt x="113" y="353"/>
                        <a:pt x="136" y="358"/>
                        <a:pt x="158" y="358"/>
                      </a:cubicBezTo>
                      <a:cubicBezTo>
                        <a:pt x="190" y="358"/>
                        <a:pt x="221" y="348"/>
                        <a:pt x="252" y="348"/>
                      </a:cubicBezTo>
                      <a:cubicBezTo>
                        <a:pt x="263" y="348"/>
                        <a:pt x="273" y="349"/>
                        <a:pt x="283" y="352"/>
                      </a:cubicBezTo>
                      <a:cubicBezTo>
                        <a:pt x="588" y="441"/>
                        <a:pt x="910" y="474"/>
                        <a:pt x="1220" y="524"/>
                      </a:cubicBezTo>
                      <a:cubicBezTo>
                        <a:pt x="1254" y="546"/>
                        <a:pt x="1290" y="586"/>
                        <a:pt x="1322" y="586"/>
                      </a:cubicBezTo>
                      <a:cubicBezTo>
                        <a:pt x="1337" y="586"/>
                        <a:pt x="1352" y="577"/>
                        <a:pt x="1364" y="552"/>
                      </a:cubicBezTo>
                      <a:cubicBezTo>
                        <a:pt x="1409" y="480"/>
                        <a:pt x="1409" y="391"/>
                        <a:pt x="1303" y="341"/>
                      </a:cubicBezTo>
                      <a:cubicBezTo>
                        <a:pt x="1287" y="335"/>
                        <a:pt x="1276" y="324"/>
                        <a:pt x="1253" y="313"/>
                      </a:cubicBezTo>
                      <a:cubicBezTo>
                        <a:pt x="1259" y="308"/>
                        <a:pt x="1276" y="285"/>
                        <a:pt x="1281" y="285"/>
                      </a:cubicBezTo>
                      <a:cubicBezTo>
                        <a:pt x="1314" y="291"/>
                        <a:pt x="1353" y="302"/>
                        <a:pt x="1381" y="324"/>
                      </a:cubicBezTo>
                      <a:cubicBezTo>
                        <a:pt x="1409" y="338"/>
                        <a:pt x="1433" y="344"/>
                        <a:pt x="1454" y="344"/>
                      </a:cubicBezTo>
                      <a:cubicBezTo>
                        <a:pt x="1517" y="344"/>
                        <a:pt x="1550" y="287"/>
                        <a:pt x="1592" y="224"/>
                      </a:cubicBezTo>
                      <a:cubicBezTo>
                        <a:pt x="1664" y="130"/>
                        <a:pt x="1586" y="86"/>
                        <a:pt x="1542" y="80"/>
                      </a:cubicBezTo>
                      <a:cubicBezTo>
                        <a:pt x="1488" y="77"/>
                        <a:pt x="1425" y="1"/>
                        <a:pt x="1367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47;p2"/>
                <p:cNvSpPr/>
                <p:nvPr/>
              </p:nvSpPr>
              <p:spPr>
                <a:xfrm>
                  <a:off x="3965000" y="3348525"/>
                  <a:ext cx="22600" cy="18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4" h="757" extrusionOk="0">
                      <a:moveTo>
                        <a:pt x="570" y="1"/>
                      </a:moveTo>
                      <a:cubicBezTo>
                        <a:pt x="519" y="1"/>
                        <a:pt x="471" y="33"/>
                        <a:pt x="444" y="131"/>
                      </a:cubicBezTo>
                      <a:cubicBezTo>
                        <a:pt x="426" y="193"/>
                        <a:pt x="381" y="238"/>
                        <a:pt x="319" y="238"/>
                      </a:cubicBezTo>
                      <a:cubicBezTo>
                        <a:pt x="287" y="238"/>
                        <a:pt x="251" y="226"/>
                        <a:pt x="211" y="197"/>
                      </a:cubicBezTo>
                      <a:cubicBezTo>
                        <a:pt x="184" y="177"/>
                        <a:pt x="162" y="169"/>
                        <a:pt x="143" y="169"/>
                      </a:cubicBezTo>
                      <a:cubicBezTo>
                        <a:pt x="89" y="169"/>
                        <a:pt x="64" y="239"/>
                        <a:pt x="39" y="297"/>
                      </a:cubicBezTo>
                      <a:cubicBezTo>
                        <a:pt x="0" y="386"/>
                        <a:pt x="67" y="391"/>
                        <a:pt x="128" y="413"/>
                      </a:cubicBezTo>
                      <a:cubicBezTo>
                        <a:pt x="211" y="441"/>
                        <a:pt x="316" y="441"/>
                        <a:pt x="355" y="552"/>
                      </a:cubicBezTo>
                      <a:cubicBezTo>
                        <a:pt x="405" y="688"/>
                        <a:pt x="513" y="757"/>
                        <a:pt x="645" y="757"/>
                      </a:cubicBezTo>
                      <a:cubicBezTo>
                        <a:pt x="675" y="757"/>
                        <a:pt x="706" y="753"/>
                        <a:pt x="738" y="746"/>
                      </a:cubicBezTo>
                      <a:cubicBezTo>
                        <a:pt x="804" y="729"/>
                        <a:pt x="871" y="696"/>
                        <a:pt x="871" y="608"/>
                      </a:cubicBezTo>
                      <a:cubicBezTo>
                        <a:pt x="871" y="524"/>
                        <a:pt x="887" y="447"/>
                        <a:pt x="898" y="364"/>
                      </a:cubicBezTo>
                      <a:cubicBezTo>
                        <a:pt x="904" y="203"/>
                        <a:pt x="799" y="114"/>
                        <a:pt x="693" y="48"/>
                      </a:cubicBezTo>
                      <a:cubicBezTo>
                        <a:pt x="656" y="23"/>
                        <a:pt x="612" y="1"/>
                        <a:pt x="570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48;p2"/>
                <p:cNvSpPr/>
                <p:nvPr/>
              </p:nvSpPr>
              <p:spPr>
                <a:xfrm>
                  <a:off x="3740300" y="3395000"/>
                  <a:ext cx="19150" cy="2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6" h="1156" extrusionOk="0">
                      <a:moveTo>
                        <a:pt x="438" y="0"/>
                      </a:moveTo>
                      <a:cubicBezTo>
                        <a:pt x="368" y="0"/>
                        <a:pt x="328" y="65"/>
                        <a:pt x="250" y="218"/>
                      </a:cubicBezTo>
                      <a:cubicBezTo>
                        <a:pt x="239" y="234"/>
                        <a:pt x="228" y="262"/>
                        <a:pt x="217" y="284"/>
                      </a:cubicBezTo>
                      <a:cubicBezTo>
                        <a:pt x="62" y="589"/>
                        <a:pt x="62" y="589"/>
                        <a:pt x="361" y="728"/>
                      </a:cubicBezTo>
                      <a:cubicBezTo>
                        <a:pt x="322" y="750"/>
                        <a:pt x="311" y="794"/>
                        <a:pt x="294" y="833"/>
                      </a:cubicBezTo>
                      <a:cubicBezTo>
                        <a:pt x="279" y="829"/>
                        <a:pt x="263" y="828"/>
                        <a:pt x="249" y="828"/>
                      </a:cubicBezTo>
                      <a:cubicBezTo>
                        <a:pt x="202" y="828"/>
                        <a:pt x="163" y="845"/>
                        <a:pt x="134" y="867"/>
                      </a:cubicBezTo>
                      <a:cubicBezTo>
                        <a:pt x="56" y="922"/>
                        <a:pt x="1" y="1005"/>
                        <a:pt x="56" y="1105"/>
                      </a:cubicBezTo>
                      <a:cubicBezTo>
                        <a:pt x="80" y="1143"/>
                        <a:pt x="109" y="1155"/>
                        <a:pt x="139" y="1155"/>
                      </a:cubicBezTo>
                      <a:cubicBezTo>
                        <a:pt x="181" y="1155"/>
                        <a:pt x="224" y="1132"/>
                        <a:pt x="256" y="1116"/>
                      </a:cubicBezTo>
                      <a:cubicBezTo>
                        <a:pt x="311" y="1088"/>
                        <a:pt x="333" y="1016"/>
                        <a:pt x="350" y="950"/>
                      </a:cubicBezTo>
                      <a:cubicBezTo>
                        <a:pt x="389" y="933"/>
                        <a:pt x="433" y="916"/>
                        <a:pt x="472" y="916"/>
                      </a:cubicBezTo>
                      <a:cubicBezTo>
                        <a:pt x="506" y="966"/>
                        <a:pt x="549" y="995"/>
                        <a:pt x="598" y="995"/>
                      </a:cubicBezTo>
                      <a:cubicBezTo>
                        <a:pt x="619" y="995"/>
                        <a:pt x="642" y="989"/>
                        <a:pt x="666" y="977"/>
                      </a:cubicBezTo>
                      <a:cubicBezTo>
                        <a:pt x="699" y="961"/>
                        <a:pt x="755" y="922"/>
                        <a:pt x="738" y="878"/>
                      </a:cubicBezTo>
                      <a:cubicBezTo>
                        <a:pt x="699" y="806"/>
                        <a:pt x="660" y="717"/>
                        <a:pt x="572" y="717"/>
                      </a:cubicBezTo>
                      <a:cubicBezTo>
                        <a:pt x="505" y="717"/>
                        <a:pt x="516" y="695"/>
                        <a:pt x="500" y="656"/>
                      </a:cubicBezTo>
                      <a:cubicBezTo>
                        <a:pt x="450" y="517"/>
                        <a:pt x="494" y="445"/>
                        <a:pt x="633" y="412"/>
                      </a:cubicBezTo>
                      <a:cubicBezTo>
                        <a:pt x="699" y="390"/>
                        <a:pt x="766" y="345"/>
                        <a:pt x="766" y="257"/>
                      </a:cubicBezTo>
                      <a:cubicBezTo>
                        <a:pt x="766" y="173"/>
                        <a:pt x="721" y="124"/>
                        <a:pt x="655" y="90"/>
                      </a:cubicBezTo>
                      <a:cubicBezTo>
                        <a:pt x="551" y="33"/>
                        <a:pt x="487" y="0"/>
                        <a:pt x="438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49;p2"/>
                <p:cNvSpPr/>
                <p:nvPr/>
              </p:nvSpPr>
              <p:spPr>
                <a:xfrm>
                  <a:off x="3838850" y="3208375"/>
                  <a:ext cx="15275" cy="2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1" h="997" extrusionOk="0">
                      <a:moveTo>
                        <a:pt x="507" y="1"/>
                      </a:moveTo>
                      <a:cubicBezTo>
                        <a:pt x="464" y="1"/>
                        <a:pt x="430" y="35"/>
                        <a:pt x="400" y="70"/>
                      </a:cubicBezTo>
                      <a:cubicBezTo>
                        <a:pt x="322" y="170"/>
                        <a:pt x="245" y="275"/>
                        <a:pt x="167" y="370"/>
                      </a:cubicBezTo>
                      <a:cubicBezTo>
                        <a:pt x="78" y="397"/>
                        <a:pt x="1" y="447"/>
                        <a:pt x="78" y="558"/>
                      </a:cubicBezTo>
                      <a:cubicBezTo>
                        <a:pt x="39" y="747"/>
                        <a:pt x="184" y="846"/>
                        <a:pt x="278" y="974"/>
                      </a:cubicBezTo>
                      <a:cubicBezTo>
                        <a:pt x="290" y="990"/>
                        <a:pt x="306" y="996"/>
                        <a:pt x="326" y="996"/>
                      </a:cubicBezTo>
                      <a:cubicBezTo>
                        <a:pt x="341" y="996"/>
                        <a:pt x="358" y="992"/>
                        <a:pt x="378" y="985"/>
                      </a:cubicBezTo>
                      <a:cubicBezTo>
                        <a:pt x="494" y="930"/>
                        <a:pt x="577" y="652"/>
                        <a:pt x="511" y="541"/>
                      </a:cubicBezTo>
                      <a:cubicBezTo>
                        <a:pt x="483" y="508"/>
                        <a:pt x="461" y="469"/>
                        <a:pt x="494" y="431"/>
                      </a:cubicBezTo>
                      <a:cubicBezTo>
                        <a:pt x="577" y="347"/>
                        <a:pt x="594" y="259"/>
                        <a:pt x="594" y="148"/>
                      </a:cubicBezTo>
                      <a:cubicBezTo>
                        <a:pt x="594" y="92"/>
                        <a:pt x="611" y="37"/>
                        <a:pt x="544" y="9"/>
                      </a:cubicBezTo>
                      <a:cubicBezTo>
                        <a:pt x="531" y="3"/>
                        <a:pt x="519" y="1"/>
                        <a:pt x="507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50;p2"/>
                <p:cNvSpPr/>
                <p:nvPr/>
              </p:nvSpPr>
              <p:spPr>
                <a:xfrm>
                  <a:off x="3890150" y="3336950"/>
                  <a:ext cx="22500" cy="14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0" h="586" extrusionOk="0">
                      <a:moveTo>
                        <a:pt x="417" y="1"/>
                      </a:moveTo>
                      <a:cubicBezTo>
                        <a:pt x="377" y="1"/>
                        <a:pt x="346" y="24"/>
                        <a:pt x="327" y="72"/>
                      </a:cubicBezTo>
                      <a:cubicBezTo>
                        <a:pt x="305" y="72"/>
                        <a:pt x="294" y="78"/>
                        <a:pt x="272" y="78"/>
                      </a:cubicBezTo>
                      <a:cubicBezTo>
                        <a:pt x="166" y="95"/>
                        <a:pt x="166" y="189"/>
                        <a:pt x="139" y="261"/>
                      </a:cubicBezTo>
                      <a:cubicBezTo>
                        <a:pt x="122" y="278"/>
                        <a:pt x="105" y="311"/>
                        <a:pt x="83" y="328"/>
                      </a:cubicBezTo>
                      <a:cubicBezTo>
                        <a:pt x="28" y="361"/>
                        <a:pt x="0" y="411"/>
                        <a:pt x="28" y="466"/>
                      </a:cubicBezTo>
                      <a:cubicBezTo>
                        <a:pt x="52" y="518"/>
                        <a:pt x="112" y="558"/>
                        <a:pt x="164" y="558"/>
                      </a:cubicBezTo>
                      <a:cubicBezTo>
                        <a:pt x="172" y="558"/>
                        <a:pt x="181" y="557"/>
                        <a:pt x="189" y="555"/>
                      </a:cubicBezTo>
                      <a:cubicBezTo>
                        <a:pt x="211" y="549"/>
                        <a:pt x="233" y="546"/>
                        <a:pt x="253" y="546"/>
                      </a:cubicBezTo>
                      <a:cubicBezTo>
                        <a:pt x="310" y="546"/>
                        <a:pt x="361" y="564"/>
                        <a:pt x="412" y="564"/>
                      </a:cubicBezTo>
                      <a:cubicBezTo>
                        <a:pt x="425" y="564"/>
                        <a:pt x="437" y="563"/>
                        <a:pt x="449" y="560"/>
                      </a:cubicBezTo>
                      <a:cubicBezTo>
                        <a:pt x="459" y="578"/>
                        <a:pt x="470" y="586"/>
                        <a:pt x="480" y="586"/>
                      </a:cubicBezTo>
                      <a:cubicBezTo>
                        <a:pt x="492" y="586"/>
                        <a:pt x="504" y="575"/>
                        <a:pt x="516" y="560"/>
                      </a:cubicBezTo>
                      <a:cubicBezTo>
                        <a:pt x="715" y="555"/>
                        <a:pt x="826" y="444"/>
                        <a:pt x="882" y="255"/>
                      </a:cubicBezTo>
                      <a:cubicBezTo>
                        <a:pt x="899" y="114"/>
                        <a:pt x="825" y="28"/>
                        <a:pt x="704" y="28"/>
                      </a:cubicBezTo>
                      <a:cubicBezTo>
                        <a:pt x="673" y="28"/>
                        <a:pt x="640" y="34"/>
                        <a:pt x="605" y="45"/>
                      </a:cubicBezTo>
                      <a:cubicBezTo>
                        <a:pt x="555" y="39"/>
                        <a:pt x="516" y="28"/>
                        <a:pt x="483" y="17"/>
                      </a:cubicBezTo>
                      <a:cubicBezTo>
                        <a:pt x="459" y="6"/>
                        <a:pt x="437" y="1"/>
                        <a:pt x="417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51;p2"/>
                <p:cNvSpPr/>
                <p:nvPr/>
              </p:nvSpPr>
              <p:spPr>
                <a:xfrm>
                  <a:off x="4092375" y="3266925"/>
                  <a:ext cx="26775" cy="30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1225" extrusionOk="0">
                      <a:moveTo>
                        <a:pt x="450" y="1"/>
                      </a:moveTo>
                      <a:cubicBezTo>
                        <a:pt x="446" y="1"/>
                        <a:pt x="443" y="1"/>
                        <a:pt x="439" y="1"/>
                      </a:cubicBezTo>
                      <a:cubicBezTo>
                        <a:pt x="328" y="18"/>
                        <a:pt x="200" y="13"/>
                        <a:pt x="117" y="112"/>
                      </a:cubicBezTo>
                      <a:cubicBezTo>
                        <a:pt x="113" y="112"/>
                        <a:pt x="108" y="111"/>
                        <a:pt x="104" y="111"/>
                      </a:cubicBezTo>
                      <a:cubicBezTo>
                        <a:pt x="64" y="111"/>
                        <a:pt x="27" y="134"/>
                        <a:pt x="17" y="179"/>
                      </a:cubicBezTo>
                      <a:cubicBezTo>
                        <a:pt x="1" y="218"/>
                        <a:pt x="23" y="234"/>
                        <a:pt x="56" y="240"/>
                      </a:cubicBezTo>
                      <a:cubicBezTo>
                        <a:pt x="78" y="434"/>
                        <a:pt x="145" y="500"/>
                        <a:pt x="367" y="545"/>
                      </a:cubicBezTo>
                      <a:cubicBezTo>
                        <a:pt x="367" y="595"/>
                        <a:pt x="367" y="639"/>
                        <a:pt x="311" y="661"/>
                      </a:cubicBezTo>
                      <a:cubicBezTo>
                        <a:pt x="184" y="694"/>
                        <a:pt x="167" y="816"/>
                        <a:pt x="134" y="911"/>
                      </a:cubicBezTo>
                      <a:cubicBezTo>
                        <a:pt x="84" y="1038"/>
                        <a:pt x="134" y="1094"/>
                        <a:pt x="272" y="1105"/>
                      </a:cubicBezTo>
                      <a:cubicBezTo>
                        <a:pt x="322" y="1105"/>
                        <a:pt x="339" y="1133"/>
                        <a:pt x="367" y="1166"/>
                      </a:cubicBezTo>
                      <a:cubicBezTo>
                        <a:pt x="396" y="1207"/>
                        <a:pt x="430" y="1225"/>
                        <a:pt x="468" y="1225"/>
                      </a:cubicBezTo>
                      <a:cubicBezTo>
                        <a:pt x="500" y="1225"/>
                        <a:pt x="535" y="1211"/>
                        <a:pt x="572" y="1188"/>
                      </a:cubicBezTo>
                      <a:cubicBezTo>
                        <a:pt x="699" y="1099"/>
                        <a:pt x="832" y="1011"/>
                        <a:pt x="965" y="911"/>
                      </a:cubicBezTo>
                      <a:cubicBezTo>
                        <a:pt x="1049" y="855"/>
                        <a:pt x="1071" y="805"/>
                        <a:pt x="965" y="767"/>
                      </a:cubicBezTo>
                      <a:cubicBezTo>
                        <a:pt x="821" y="706"/>
                        <a:pt x="671" y="639"/>
                        <a:pt x="522" y="578"/>
                      </a:cubicBezTo>
                      <a:cubicBezTo>
                        <a:pt x="500" y="545"/>
                        <a:pt x="489" y="500"/>
                        <a:pt x="494" y="462"/>
                      </a:cubicBezTo>
                      <a:cubicBezTo>
                        <a:pt x="500" y="462"/>
                        <a:pt x="511" y="456"/>
                        <a:pt x="522" y="456"/>
                      </a:cubicBezTo>
                      <a:cubicBezTo>
                        <a:pt x="638" y="412"/>
                        <a:pt x="660" y="362"/>
                        <a:pt x="583" y="301"/>
                      </a:cubicBezTo>
                      <a:cubicBezTo>
                        <a:pt x="604" y="135"/>
                        <a:pt x="548" y="1"/>
                        <a:pt x="450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52;p2"/>
                <p:cNvSpPr/>
                <p:nvPr/>
              </p:nvSpPr>
              <p:spPr>
                <a:xfrm>
                  <a:off x="3828450" y="3256000"/>
                  <a:ext cx="31775" cy="28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1" h="1122" extrusionOk="0">
                      <a:moveTo>
                        <a:pt x="352" y="1"/>
                      </a:moveTo>
                      <a:cubicBezTo>
                        <a:pt x="329" y="1"/>
                        <a:pt x="309" y="15"/>
                        <a:pt x="295" y="61"/>
                      </a:cubicBezTo>
                      <a:cubicBezTo>
                        <a:pt x="267" y="150"/>
                        <a:pt x="345" y="133"/>
                        <a:pt x="383" y="156"/>
                      </a:cubicBezTo>
                      <a:lnTo>
                        <a:pt x="383" y="189"/>
                      </a:lnTo>
                      <a:cubicBezTo>
                        <a:pt x="300" y="233"/>
                        <a:pt x="223" y="267"/>
                        <a:pt x="139" y="311"/>
                      </a:cubicBezTo>
                      <a:cubicBezTo>
                        <a:pt x="45" y="355"/>
                        <a:pt x="1" y="450"/>
                        <a:pt x="17" y="549"/>
                      </a:cubicBezTo>
                      <a:cubicBezTo>
                        <a:pt x="45" y="660"/>
                        <a:pt x="123" y="738"/>
                        <a:pt x="234" y="771"/>
                      </a:cubicBezTo>
                      <a:cubicBezTo>
                        <a:pt x="245" y="775"/>
                        <a:pt x="254" y="776"/>
                        <a:pt x="262" y="776"/>
                      </a:cubicBezTo>
                      <a:cubicBezTo>
                        <a:pt x="313" y="776"/>
                        <a:pt x="305" y="706"/>
                        <a:pt x="334" y="677"/>
                      </a:cubicBezTo>
                      <a:cubicBezTo>
                        <a:pt x="406" y="677"/>
                        <a:pt x="467" y="660"/>
                        <a:pt x="522" y="605"/>
                      </a:cubicBezTo>
                      <a:cubicBezTo>
                        <a:pt x="544" y="605"/>
                        <a:pt x="566" y="610"/>
                        <a:pt x="577" y="610"/>
                      </a:cubicBezTo>
                      <a:cubicBezTo>
                        <a:pt x="573" y="654"/>
                        <a:pt x="597" y="714"/>
                        <a:pt x="626" y="714"/>
                      </a:cubicBezTo>
                      <a:cubicBezTo>
                        <a:pt x="630" y="714"/>
                        <a:pt x="634" y="713"/>
                        <a:pt x="638" y="710"/>
                      </a:cubicBezTo>
                      <a:cubicBezTo>
                        <a:pt x="694" y="684"/>
                        <a:pt x="736" y="673"/>
                        <a:pt x="769" y="673"/>
                      </a:cubicBezTo>
                      <a:cubicBezTo>
                        <a:pt x="877" y="673"/>
                        <a:pt x="878" y="795"/>
                        <a:pt x="882" y="910"/>
                      </a:cubicBezTo>
                      <a:cubicBezTo>
                        <a:pt x="849" y="1010"/>
                        <a:pt x="888" y="1076"/>
                        <a:pt x="982" y="1115"/>
                      </a:cubicBezTo>
                      <a:cubicBezTo>
                        <a:pt x="996" y="1119"/>
                        <a:pt x="1009" y="1121"/>
                        <a:pt x="1021" y="1121"/>
                      </a:cubicBezTo>
                      <a:cubicBezTo>
                        <a:pt x="1083" y="1121"/>
                        <a:pt x="1117" y="1065"/>
                        <a:pt x="1154" y="1010"/>
                      </a:cubicBezTo>
                      <a:cubicBezTo>
                        <a:pt x="1232" y="882"/>
                        <a:pt x="1243" y="743"/>
                        <a:pt x="1243" y="605"/>
                      </a:cubicBezTo>
                      <a:cubicBezTo>
                        <a:pt x="1271" y="505"/>
                        <a:pt x="1243" y="405"/>
                        <a:pt x="1154" y="350"/>
                      </a:cubicBezTo>
                      <a:cubicBezTo>
                        <a:pt x="1132" y="335"/>
                        <a:pt x="1116" y="329"/>
                        <a:pt x="1103" y="329"/>
                      </a:cubicBezTo>
                      <a:cubicBezTo>
                        <a:pt x="1046" y="329"/>
                        <a:pt x="1057" y="443"/>
                        <a:pt x="999" y="461"/>
                      </a:cubicBezTo>
                      <a:cubicBezTo>
                        <a:pt x="988" y="466"/>
                        <a:pt x="971" y="477"/>
                        <a:pt x="966" y="483"/>
                      </a:cubicBezTo>
                      <a:lnTo>
                        <a:pt x="938" y="483"/>
                      </a:lnTo>
                      <a:cubicBezTo>
                        <a:pt x="906" y="464"/>
                        <a:pt x="870" y="454"/>
                        <a:pt x="830" y="454"/>
                      </a:cubicBezTo>
                      <a:cubicBezTo>
                        <a:pt x="822" y="454"/>
                        <a:pt x="813" y="454"/>
                        <a:pt x="805" y="455"/>
                      </a:cubicBezTo>
                      <a:cubicBezTo>
                        <a:pt x="799" y="433"/>
                        <a:pt x="788" y="411"/>
                        <a:pt x="777" y="400"/>
                      </a:cubicBezTo>
                      <a:cubicBezTo>
                        <a:pt x="772" y="383"/>
                        <a:pt x="760" y="377"/>
                        <a:pt x="749" y="361"/>
                      </a:cubicBezTo>
                      <a:lnTo>
                        <a:pt x="627" y="156"/>
                      </a:lnTo>
                      <a:cubicBezTo>
                        <a:pt x="600" y="67"/>
                        <a:pt x="516" y="56"/>
                        <a:pt x="444" y="34"/>
                      </a:cubicBezTo>
                      <a:cubicBezTo>
                        <a:pt x="413" y="24"/>
                        <a:pt x="380" y="1"/>
                        <a:pt x="352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53;p2"/>
                <p:cNvSpPr/>
                <p:nvPr/>
              </p:nvSpPr>
              <p:spPr>
                <a:xfrm>
                  <a:off x="3735600" y="3300625"/>
                  <a:ext cx="20350" cy="1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4" h="729" extrusionOk="0">
                      <a:moveTo>
                        <a:pt x="522" y="1"/>
                      </a:moveTo>
                      <a:cubicBezTo>
                        <a:pt x="518" y="1"/>
                        <a:pt x="514" y="1"/>
                        <a:pt x="510" y="1"/>
                      </a:cubicBezTo>
                      <a:cubicBezTo>
                        <a:pt x="444" y="6"/>
                        <a:pt x="349" y="67"/>
                        <a:pt x="355" y="117"/>
                      </a:cubicBezTo>
                      <a:cubicBezTo>
                        <a:pt x="383" y="278"/>
                        <a:pt x="294" y="278"/>
                        <a:pt x="194" y="278"/>
                      </a:cubicBezTo>
                      <a:cubicBezTo>
                        <a:pt x="83" y="278"/>
                        <a:pt x="72" y="367"/>
                        <a:pt x="39" y="439"/>
                      </a:cubicBezTo>
                      <a:cubicBezTo>
                        <a:pt x="0" y="522"/>
                        <a:pt x="72" y="539"/>
                        <a:pt x="128" y="566"/>
                      </a:cubicBezTo>
                      <a:cubicBezTo>
                        <a:pt x="211" y="611"/>
                        <a:pt x="299" y="661"/>
                        <a:pt x="388" y="699"/>
                      </a:cubicBezTo>
                      <a:cubicBezTo>
                        <a:pt x="415" y="713"/>
                        <a:pt x="440" y="729"/>
                        <a:pt x="466" y="729"/>
                      </a:cubicBezTo>
                      <a:cubicBezTo>
                        <a:pt x="482" y="729"/>
                        <a:pt x="498" y="722"/>
                        <a:pt x="516" y="705"/>
                      </a:cubicBezTo>
                      <a:cubicBezTo>
                        <a:pt x="549" y="666"/>
                        <a:pt x="549" y="622"/>
                        <a:pt x="510" y="583"/>
                      </a:cubicBezTo>
                      <a:cubicBezTo>
                        <a:pt x="468" y="535"/>
                        <a:pt x="507" y="472"/>
                        <a:pt x="534" y="472"/>
                      </a:cubicBezTo>
                      <a:cubicBezTo>
                        <a:pt x="536" y="472"/>
                        <a:pt x="537" y="472"/>
                        <a:pt x="538" y="472"/>
                      </a:cubicBezTo>
                      <a:cubicBezTo>
                        <a:pt x="544" y="473"/>
                        <a:pt x="550" y="473"/>
                        <a:pt x="556" y="473"/>
                      </a:cubicBezTo>
                      <a:cubicBezTo>
                        <a:pt x="682" y="473"/>
                        <a:pt x="684" y="363"/>
                        <a:pt x="721" y="289"/>
                      </a:cubicBezTo>
                      <a:cubicBezTo>
                        <a:pt x="813" y="137"/>
                        <a:pt x="719" y="1"/>
                        <a:pt x="522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54;p2"/>
                <p:cNvSpPr/>
                <p:nvPr/>
              </p:nvSpPr>
              <p:spPr>
                <a:xfrm>
                  <a:off x="3716600" y="3350250"/>
                  <a:ext cx="24500" cy="1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0" h="578" extrusionOk="0">
                      <a:moveTo>
                        <a:pt x="390" y="1"/>
                      </a:moveTo>
                      <a:cubicBezTo>
                        <a:pt x="291" y="1"/>
                        <a:pt x="200" y="45"/>
                        <a:pt x="117" y="100"/>
                      </a:cubicBezTo>
                      <a:cubicBezTo>
                        <a:pt x="89" y="123"/>
                        <a:pt x="0" y="189"/>
                        <a:pt x="106" y="256"/>
                      </a:cubicBezTo>
                      <a:cubicBezTo>
                        <a:pt x="111" y="295"/>
                        <a:pt x="78" y="339"/>
                        <a:pt x="111" y="372"/>
                      </a:cubicBezTo>
                      <a:cubicBezTo>
                        <a:pt x="160" y="475"/>
                        <a:pt x="338" y="578"/>
                        <a:pt x="460" y="578"/>
                      </a:cubicBezTo>
                      <a:cubicBezTo>
                        <a:pt x="476" y="578"/>
                        <a:pt x="491" y="576"/>
                        <a:pt x="505" y="572"/>
                      </a:cubicBezTo>
                      <a:cubicBezTo>
                        <a:pt x="558" y="562"/>
                        <a:pt x="606" y="548"/>
                        <a:pt x="668" y="548"/>
                      </a:cubicBezTo>
                      <a:cubicBezTo>
                        <a:pt x="678" y="548"/>
                        <a:pt x="688" y="549"/>
                        <a:pt x="699" y="550"/>
                      </a:cubicBezTo>
                      <a:cubicBezTo>
                        <a:pt x="712" y="551"/>
                        <a:pt x="725" y="551"/>
                        <a:pt x="737" y="551"/>
                      </a:cubicBezTo>
                      <a:cubicBezTo>
                        <a:pt x="900" y="551"/>
                        <a:pt x="979" y="451"/>
                        <a:pt x="943" y="317"/>
                      </a:cubicBezTo>
                      <a:cubicBezTo>
                        <a:pt x="832" y="123"/>
                        <a:pt x="649" y="45"/>
                        <a:pt x="450" y="6"/>
                      </a:cubicBezTo>
                      <a:cubicBezTo>
                        <a:pt x="429" y="3"/>
                        <a:pt x="410" y="1"/>
                        <a:pt x="390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55;p2"/>
                <p:cNvSpPr/>
                <p:nvPr/>
              </p:nvSpPr>
              <p:spPr>
                <a:xfrm>
                  <a:off x="3901225" y="3389325"/>
                  <a:ext cx="18600" cy="1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4" h="679" extrusionOk="0">
                      <a:moveTo>
                        <a:pt x="280" y="0"/>
                      </a:moveTo>
                      <a:cubicBezTo>
                        <a:pt x="251" y="0"/>
                        <a:pt x="221" y="17"/>
                        <a:pt x="189" y="62"/>
                      </a:cubicBezTo>
                      <a:cubicBezTo>
                        <a:pt x="67" y="96"/>
                        <a:pt x="56" y="179"/>
                        <a:pt x="95" y="284"/>
                      </a:cubicBezTo>
                      <a:cubicBezTo>
                        <a:pt x="1" y="428"/>
                        <a:pt x="28" y="506"/>
                        <a:pt x="189" y="589"/>
                      </a:cubicBezTo>
                      <a:cubicBezTo>
                        <a:pt x="217" y="611"/>
                        <a:pt x="245" y="639"/>
                        <a:pt x="272" y="650"/>
                      </a:cubicBezTo>
                      <a:cubicBezTo>
                        <a:pt x="303" y="669"/>
                        <a:pt x="346" y="679"/>
                        <a:pt x="391" y="679"/>
                      </a:cubicBezTo>
                      <a:cubicBezTo>
                        <a:pt x="474" y="679"/>
                        <a:pt x="565" y="647"/>
                        <a:pt x="605" y="589"/>
                      </a:cubicBezTo>
                      <a:cubicBezTo>
                        <a:pt x="666" y="511"/>
                        <a:pt x="744" y="412"/>
                        <a:pt x="622" y="312"/>
                      </a:cubicBezTo>
                      <a:cubicBezTo>
                        <a:pt x="605" y="217"/>
                        <a:pt x="600" y="112"/>
                        <a:pt x="466" y="96"/>
                      </a:cubicBezTo>
                      <a:cubicBezTo>
                        <a:pt x="444" y="90"/>
                        <a:pt x="428" y="79"/>
                        <a:pt x="405" y="68"/>
                      </a:cubicBezTo>
                      <a:cubicBezTo>
                        <a:pt x="363" y="35"/>
                        <a:pt x="322" y="0"/>
                        <a:pt x="280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56;p2"/>
                <p:cNvSpPr/>
                <p:nvPr/>
              </p:nvSpPr>
              <p:spPr>
                <a:xfrm>
                  <a:off x="3730600" y="3435750"/>
                  <a:ext cx="10975" cy="1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556" extrusionOk="0">
                      <a:moveTo>
                        <a:pt x="187" y="1"/>
                      </a:moveTo>
                      <a:cubicBezTo>
                        <a:pt x="177" y="1"/>
                        <a:pt x="166" y="1"/>
                        <a:pt x="156" y="2"/>
                      </a:cubicBezTo>
                      <a:cubicBezTo>
                        <a:pt x="50" y="7"/>
                        <a:pt x="0" y="85"/>
                        <a:pt x="17" y="196"/>
                      </a:cubicBezTo>
                      <a:cubicBezTo>
                        <a:pt x="23" y="251"/>
                        <a:pt x="28" y="312"/>
                        <a:pt x="28" y="362"/>
                      </a:cubicBezTo>
                      <a:cubicBezTo>
                        <a:pt x="6" y="451"/>
                        <a:pt x="17" y="551"/>
                        <a:pt x="106" y="551"/>
                      </a:cubicBezTo>
                      <a:cubicBezTo>
                        <a:pt x="137" y="551"/>
                        <a:pt x="173" y="555"/>
                        <a:pt x="210" y="555"/>
                      </a:cubicBezTo>
                      <a:cubicBezTo>
                        <a:pt x="277" y="555"/>
                        <a:pt x="345" y="539"/>
                        <a:pt x="377" y="445"/>
                      </a:cubicBezTo>
                      <a:cubicBezTo>
                        <a:pt x="411" y="340"/>
                        <a:pt x="438" y="246"/>
                        <a:pt x="405" y="135"/>
                      </a:cubicBezTo>
                      <a:cubicBezTo>
                        <a:pt x="370" y="25"/>
                        <a:pt x="278" y="1"/>
                        <a:pt x="187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57;p2"/>
                <p:cNvSpPr/>
                <p:nvPr/>
              </p:nvSpPr>
              <p:spPr>
                <a:xfrm>
                  <a:off x="3599475" y="3444975"/>
                  <a:ext cx="22900" cy="1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6" h="691" extrusionOk="0">
                      <a:moveTo>
                        <a:pt x="640" y="0"/>
                      </a:moveTo>
                      <a:cubicBezTo>
                        <a:pt x="555" y="0"/>
                        <a:pt x="495" y="82"/>
                        <a:pt x="427" y="132"/>
                      </a:cubicBezTo>
                      <a:cubicBezTo>
                        <a:pt x="366" y="182"/>
                        <a:pt x="388" y="248"/>
                        <a:pt x="427" y="304"/>
                      </a:cubicBezTo>
                      <a:cubicBezTo>
                        <a:pt x="411" y="359"/>
                        <a:pt x="316" y="353"/>
                        <a:pt x="311" y="420"/>
                      </a:cubicBezTo>
                      <a:lnTo>
                        <a:pt x="222" y="420"/>
                      </a:lnTo>
                      <a:cubicBezTo>
                        <a:pt x="207" y="409"/>
                        <a:pt x="197" y="404"/>
                        <a:pt x="188" y="404"/>
                      </a:cubicBezTo>
                      <a:cubicBezTo>
                        <a:pt x="168" y="404"/>
                        <a:pt x="163" y="431"/>
                        <a:pt x="156" y="459"/>
                      </a:cubicBezTo>
                      <a:cubicBezTo>
                        <a:pt x="61" y="475"/>
                        <a:pt x="0" y="520"/>
                        <a:pt x="56" y="625"/>
                      </a:cubicBezTo>
                      <a:cubicBezTo>
                        <a:pt x="79" y="669"/>
                        <a:pt x="157" y="691"/>
                        <a:pt x="240" y="691"/>
                      </a:cubicBezTo>
                      <a:cubicBezTo>
                        <a:pt x="333" y="691"/>
                        <a:pt x="433" y="664"/>
                        <a:pt x="472" y="614"/>
                      </a:cubicBezTo>
                      <a:cubicBezTo>
                        <a:pt x="477" y="570"/>
                        <a:pt x="455" y="498"/>
                        <a:pt x="538" y="492"/>
                      </a:cubicBezTo>
                      <a:cubicBezTo>
                        <a:pt x="610" y="492"/>
                        <a:pt x="666" y="464"/>
                        <a:pt x="727" y="442"/>
                      </a:cubicBezTo>
                      <a:cubicBezTo>
                        <a:pt x="838" y="392"/>
                        <a:pt x="915" y="304"/>
                        <a:pt x="915" y="187"/>
                      </a:cubicBezTo>
                      <a:cubicBezTo>
                        <a:pt x="915" y="71"/>
                        <a:pt x="788" y="49"/>
                        <a:pt x="704" y="15"/>
                      </a:cubicBezTo>
                      <a:cubicBezTo>
                        <a:pt x="681" y="5"/>
                        <a:pt x="660" y="0"/>
                        <a:pt x="640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58;p2"/>
                <p:cNvSpPr/>
                <p:nvPr/>
              </p:nvSpPr>
              <p:spPr>
                <a:xfrm>
                  <a:off x="3879750" y="3379000"/>
                  <a:ext cx="14575" cy="11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" h="478" extrusionOk="0">
                      <a:moveTo>
                        <a:pt x="319" y="1"/>
                      </a:moveTo>
                      <a:cubicBezTo>
                        <a:pt x="235" y="1"/>
                        <a:pt x="145" y="18"/>
                        <a:pt x="106" y="48"/>
                      </a:cubicBezTo>
                      <a:cubicBezTo>
                        <a:pt x="0" y="131"/>
                        <a:pt x="56" y="215"/>
                        <a:pt x="122" y="292"/>
                      </a:cubicBezTo>
                      <a:cubicBezTo>
                        <a:pt x="128" y="309"/>
                        <a:pt x="128" y="337"/>
                        <a:pt x="128" y="359"/>
                      </a:cubicBezTo>
                      <a:cubicBezTo>
                        <a:pt x="128" y="429"/>
                        <a:pt x="163" y="456"/>
                        <a:pt x="214" y="456"/>
                      </a:cubicBezTo>
                      <a:cubicBezTo>
                        <a:pt x="224" y="456"/>
                        <a:pt x="234" y="455"/>
                        <a:pt x="244" y="453"/>
                      </a:cubicBezTo>
                      <a:cubicBezTo>
                        <a:pt x="262" y="471"/>
                        <a:pt x="274" y="478"/>
                        <a:pt x="283" y="478"/>
                      </a:cubicBezTo>
                      <a:cubicBezTo>
                        <a:pt x="298" y="478"/>
                        <a:pt x="302" y="454"/>
                        <a:pt x="305" y="425"/>
                      </a:cubicBezTo>
                      <a:cubicBezTo>
                        <a:pt x="333" y="425"/>
                        <a:pt x="372" y="420"/>
                        <a:pt x="400" y="420"/>
                      </a:cubicBezTo>
                      <a:cubicBezTo>
                        <a:pt x="415" y="439"/>
                        <a:pt x="427" y="447"/>
                        <a:pt x="435" y="447"/>
                      </a:cubicBezTo>
                      <a:cubicBezTo>
                        <a:pt x="451" y="447"/>
                        <a:pt x="457" y="421"/>
                        <a:pt x="461" y="392"/>
                      </a:cubicBezTo>
                      <a:cubicBezTo>
                        <a:pt x="472" y="370"/>
                        <a:pt x="494" y="353"/>
                        <a:pt x="499" y="331"/>
                      </a:cubicBezTo>
                      <a:cubicBezTo>
                        <a:pt x="544" y="231"/>
                        <a:pt x="582" y="126"/>
                        <a:pt x="483" y="37"/>
                      </a:cubicBezTo>
                      <a:cubicBezTo>
                        <a:pt x="453" y="12"/>
                        <a:pt x="388" y="1"/>
                        <a:pt x="319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59;p2"/>
                <p:cNvSpPr/>
                <p:nvPr/>
              </p:nvSpPr>
              <p:spPr>
                <a:xfrm>
                  <a:off x="3741675" y="3427325"/>
                  <a:ext cx="12225" cy="11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" h="478" extrusionOk="0">
                      <a:moveTo>
                        <a:pt x="189" y="0"/>
                      </a:moveTo>
                      <a:cubicBezTo>
                        <a:pt x="90" y="0"/>
                        <a:pt x="1" y="111"/>
                        <a:pt x="1" y="222"/>
                      </a:cubicBezTo>
                      <a:cubicBezTo>
                        <a:pt x="1" y="339"/>
                        <a:pt x="117" y="472"/>
                        <a:pt x="239" y="477"/>
                      </a:cubicBezTo>
                      <a:cubicBezTo>
                        <a:pt x="242" y="477"/>
                        <a:pt x="244" y="477"/>
                        <a:pt x="246" y="477"/>
                      </a:cubicBezTo>
                      <a:cubicBezTo>
                        <a:pt x="345" y="477"/>
                        <a:pt x="478" y="359"/>
                        <a:pt x="489" y="255"/>
                      </a:cubicBezTo>
                      <a:cubicBezTo>
                        <a:pt x="489" y="150"/>
                        <a:pt x="311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60;p2"/>
                <p:cNvSpPr/>
                <p:nvPr/>
              </p:nvSpPr>
              <p:spPr>
                <a:xfrm>
                  <a:off x="3526275" y="3424450"/>
                  <a:ext cx="13050" cy="1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" h="578" extrusionOk="0">
                      <a:moveTo>
                        <a:pt x="327" y="0"/>
                      </a:moveTo>
                      <a:cubicBezTo>
                        <a:pt x="278" y="0"/>
                        <a:pt x="229" y="24"/>
                        <a:pt x="178" y="49"/>
                      </a:cubicBezTo>
                      <a:cubicBezTo>
                        <a:pt x="67" y="99"/>
                        <a:pt x="1" y="171"/>
                        <a:pt x="56" y="298"/>
                      </a:cubicBezTo>
                      <a:lnTo>
                        <a:pt x="56" y="354"/>
                      </a:lnTo>
                      <a:cubicBezTo>
                        <a:pt x="56" y="404"/>
                        <a:pt x="73" y="454"/>
                        <a:pt x="106" y="481"/>
                      </a:cubicBezTo>
                      <a:cubicBezTo>
                        <a:pt x="161" y="517"/>
                        <a:pt x="211" y="578"/>
                        <a:pt x="275" y="578"/>
                      </a:cubicBezTo>
                      <a:cubicBezTo>
                        <a:pt x="301" y="578"/>
                        <a:pt x="329" y="568"/>
                        <a:pt x="361" y="542"/>
                      </a:cubicBezTo>
                      <a:cubicBezTo>
                        <a:pt x="489" y="515"/>
                        <a:pt x="461" y="398"/>
                        <a:pt x="489" y="315"/>
                      </a:cubicBezTo>
                      <a:cubicBezTo>
                        <a:pt x="522" y="215"/>
                        <a:pt x="522" y="132"/>
                        <a:pt x="439" y="49"/>
                      </a:cubicBezTo>
                      <a:cubicBezTo>
                        <a:pt x="401" y="13"/>
                        <a:pt x="364" y="0"/>
                        <a:pt x="327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61;p2"/>
                <p:cNvSpPr/>
                <p:nvPr/>
              </p:nvSpPr>
              <p:spPr>
                <a:xfrm>
                  <a:off x="3761500" y="3419000"/>
                  <a:ext cx="13350" cy="1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4" h="473" extrusionOk="0">
                      <a:moveTo>
                        <a:pt x="286" y="0"/>
                      </a:moveTo>
                      <a:cubicBezTo>
                        <a:pt x="212" y="0"/>
                        <a:pt x="152" y="42"/>
                        <a:pt x="95" y="112"/>
                      </a:cubicBezTo>
                      <a:cubicBezTo>
                        <a:pt x="29" y="195"/>
                        <a:pt x="1" y="278"/>
                        <a:pt x="95" y="350"/>
                      </a:cubicBezTo>
                      <a:cubicBezTo>
                        <a:pt x="115" y="421"/>
                        <a:pt x="146" y="472"/>
                        <a:pt x="202" y="472"/>
                      </a:cubicBezTo>
                      <a:cubicBezTo>
                        <a:pt x="224" y="472"/>
                        <a:pt x="251" y="464"/>
                        <a:pt x="284" y="444"/>
                      </a:cubicBezTo>
                      <a:lnTo>
                        <a:pt x="339" y="444"/>
                      </a:lnTo>
                      <a:cubicBezTo>
                        <a:pt x="356" y="459"/>
                        <a:pt x="367" y="465"/>
                        <a:pt x="376" y="465"/>
                      </a:cubicBezTo>
                      <a:cubicBezTo>
                        <a:pt x="393" y="465"/>
                        <a:pt x="396" y="441"/>
                        <a:pt x="400" y="411"/>
                      </a:cubicBezTo>
                      <a:cubicBezTo>
                        <a:pt x="533" y="267"/>
                        <a:pt x="528" y="150"/>
                        <a:pt x="372" y="17"/>
                      </a:cubicBezTo>
                      <a:cubicBezTo>
                        <a:pt x="341" y="6"/>
                        <a:pt x="313" y="0"/>
                        <a:pt x="286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62;p2"/>
                <p:cNvSpPr/>
                <p:nvPr/>
              </p:nvSpPr>
              <p:spPr>
                <a:xfrm>
                  <a:off x="3753325" y="3376625"/>
                  <a:ext cx="14575" cy="11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" h="450" extrusionOk="0">
                      <a:moveTo>
                        <a:pt x="161" y="0"/>
                      </a:moveTo>
                      <a:cubicBezTo>
                        <a:pt x="150" y="0"/>
                        <a:pt x="137" y="5"/>
                        <a:pt x="123" y="16"/>
                      </a:cubicBezTo>
                      <a:cubicBezTo>
                        <a:pt x="56" y="71"/>
                        <a:pt x="1" y="149"/>
                        <a:pt x="56" y="243"/>
                      </a:cubicBezTo>
                      <a:cubicBezTo>
                        <a:pt x="51" y="315"/>
                        <a:pt x="67" y="365"/>
                        <a:pt x="145" y="371"/>
                      </a:cubicBezTo>
                      <a:cubicBezTo>
                        <a:pt x="187" y="409"/>
                        <a:pt x="231" y="450"/>
                        <a:pt x="284" y="450"/>
                      </a:cubicBezTo>
                      <a:cubicBezTo>
                        <a:pt x="308" y="450"/>
                        <a:pt x="333" y="441"/>
                        <a:pt x="361" y="421"/>
                      </a:cubicBezTo>
                      <a:cubicBezTo>
                        <a:pt x="539" y="393"/>
                        <a:pt x="583" y="282"/>
                        <a:pt x="494" y="143"/>
                      </a:cubicBezTo>
                      <a:cubicBezTo>
                        <a:pt x="448" y="71"/>
                        <a:pt x="390" y="59"/>
                        <a:pt x="330" y="59"/>
                      </a:cubicBezTo>
                      <a:cubicBezTo>
                        <a:pt x="301" y="59"/>
                        <a:pt x="271" y="62"/>
                        <a:pt x="241" y="62"/>
                      </a:cubicBezTo>
                      <a:cubicBezTo>
                        <a:pt x="229" y="62"/>
                        <a:pt x="218" y="61"/>
                        <a:pt x="206" y="60"/>
                      </a:cubicBezTo>
                      <a:cubicBezTo>
                        <a:pt x="202" y="22"/>
                        <a:pt x="186" y="0"/>
                        <a:pt x="161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63;p2"/>
                <p:cNvSpPr/>
                <p:nvPr/>
              </p:nvSpPr>
              <p:spPr>
                <a:xfrm>
                  <a:off x="3608350" y="3394200"/>
                  <a:ext cx="52400" cy="2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6" h="955" extrusionOk="0">
                      <a:moveTo>
                        <a:pt x="178" y="0"/>
                      </a:moveTo>
                      <a:cubicBezTo>
                        <a:pt x="61" y="0"/>
                        <a:pt x="28" y="89"/>
                        <a:pt x="11" y="167"/>
                      </a:cubicBezTo>
                      <a:cubicBezTo>
                        <a:pt x="0" y="261"/>
                        <a:pt x="94" y="244"/>
                        <a:pt x="150" y="250"/>
                      </a:cubicBezTo>
                      <a:cubicBezTo>
                        <a:pt x="171" y="254"/>
                        <a:pt x="195" y="265"/>
                        <a:pt x="218" y="265"/>
                      </a:cubicBezTo>
                      <a:cubicBezTo>
                        <a:pt x="225" y="265"/>
                        <a:pt x="232" y="264"/>
                        <a:pt x="239" y="261"/>
                      </a:cubicBezTo>
                      <a:cubicBezTo>
                        <a:pt x="272" y="246"/>
                        <a:pt x="298" y="240"/>
                        <a:pt x="318" y="240"/>
                      </a:cubicBezTo>
                      <a:cubicBezTo>
                        <a:pt x="396" y="240"/>
                        <a:pt x="392" y="334"/>
                        <a:pt x="405" y="400"/>
                      </a:cubicBezTo>
                      <a:cubicBezTo>
                        <a:pt x="416" y="427"/>
                        <a:pt x="422" y="466"/>
                        <a:pt x="427" y="494"/>
                      </a:cubicBezTo>
                      <a:cubicBezTo>
                        <a:pt x="418" y="495"/>
                        <a:pt x="410" y="496"/>
                        <a:pt x="401" y="496"/>
                      </a:cubicBezTo>
                      <a:cubicBezTo>
                        <a:pt x="376" y="496"/>
                        <a:pt x="351" y="492"/>
                        <a:pt x="326" y="492"/>
                      </a:cubicBezTo>
                      <a:cubicBezTo>
                        <a:pt x="295" y="492"/>
                        <a:pt x="265" y="498"/>
                        <a:pt x="239" y="527"/>
                      </a:cubicBezTo>
                      <a:cubicBezTo>
                        <a:pt x="227" y="525"/>
                        <a:pt x="217" y="524"/>
                        <a:pt x="208" y="524"/>
                      </a:cubicBezTo>
                      <a:cubicBezTo>
                        <a:pt x="121" y="524"/>
                        <a:pt x="112" y="611"/>
                        <a:pt x="72" y="671"/>
                      </a:cubicBezTo>
                      <a:cubicBezTo>
                        <a:pt x="56" y="716"/>
                        <a:pt x="45" y="754"/>
                        <a:pt x="89" y="782"/>
                      </a:cubicBezTo>
                      <a:cubicBezTo>
                        <a:pt x="211" y="843"/>
                        <a:pt x="338" y="899"/>
                        <a:pt x="460" y="948"/>
                      </a:cubicBezTo>
                      <a:cubicBezTo>
                        <a:pt x="471" y="953"/>
                        <a:pt x="481" y="955"/>
                        <a:pt x="491" y="955"/>
                      </a:cubicBezTo>
                      <a:cubicBezTo>
                        <a:pt x="518" y="955"/>
                        <a:pt x="542" y="940"/>
                        <a:pt x="555" y="915"/>
                      </a:cubicBezTo>
                      <a:cubicBezTo>
                        <a:pt x="571" y="871"/>
                        <a:pt x="538" y="854"/>
                        <a:pt x="510" y="832"/>
                      </a:cubicBezTo>
                      <a:cubicBezTo>
                        <a:pt x="477" y="810"/>
                        <a:pt x="422" y="804"/>
                        <a:pt x="422" y="743"/>
                      </a:cubicBezTo>
                      <a:cubicBezTo>
                        <a:pt x="430" y="742"/>
                        <a:pt x="438" y="741"/>
                        <a:pt x="446" y="741"/>
                      </a:cubicBezTo>
                      <a:cubicBezTo>
                        <a:pt x="516" y="741"/>
                        <a:pt x="568" y="799"/>
                        <a:pt x="638" y="804"/>
                      </a:cubicBezTo>
                      <a:lnTo>
                        <a:pt x="665" y="832"/>
                      </a:lnTo>
                      <a:cubicBezTo>
                        <a:pt x="692" y="902"/>
                        <a:pt x="719" y="936"/>
                        <a:pt x="749" y="936"/>
                      </a:cubicBezTo>
                      <a:cubicBezTo>
                        <a:pt x="769" y="936"/>
                        <a:pt x="791" y="922"/>
                        <a:pt x="815" y="893"/>
                      </a:cubicBezTo>
                      <a:cubicBezTo>
                        <a:pt x="843" y="893"/>
                        <a:pt x="876" y="893"/>
                        <a:pt x="904" y="887"/>
                      </a:cubicBezTo>
                      <a:cubicBezTo>
                        <a:pt x="928" y="901"/>
                        <a:pt x="943" y="906"/>
                        <a:pt x="953" y="906"/>
                      </a:cubicBezTo>
                      <a:cubicBezTo>
                        <a:pt x="984" y="906"/>
                        <a:pt x="958" y="852"/>
                        <a:pt x="970" y="826"/>
                      </a:cubicBezTo>
                      <a:cubicBezTo>
                        <a:pt x="1065" y="826"/>
                        <a:pt x="1137" y="782"/>
                        <a:pt x="1181" y="704"/>
                      </a:cubicBezTo>
                      <a:cubicBezTo>
                        <a:pt x="1225" y="688"/>
                        <a:pt x="1248" y="660"/>
                        <a:pt x="1225" y="610"/>
                      </a:cubicBezTo>
                      <a:cubicBezTo>
                        <a:pt x="1220" y="566"/>
                        <a:pt x="1198" y="521"/>
                        <a:pt x="1248" y="499"/>
                      </a:cubicBezTo>
                      <a:cubicBezTo>
                        <a:pt x="1256" y="496"/>
                        <a:pt x="1264" y="494"/>
                        <a:pt x="1271" y="494"/>
                      </a:cubicBezTo>
                      <a:cubicBezTo>
                        <a:pt x="1307" y="494"/>
                        <a:pt x="1319" y="538"/>
                        <a:pt x="1342" y="566"/>
                      </a:cubicBezTo>
                      <a:cubicBezTo>
                        <a:pt x="1385" y="617"/>
                        <a:pt x="1433" y="670"/>
                        <a:pt x="1497" y="670"/>
                      </a:cubicBezTo>
                      <a:cubicBezTo>
                        <a:pt x="1524" y="670"/>
                        <a:pt x="1553" y="661"/>
                        <a:pt x="1586" y="638"/>
                      </a:cubicBezTo>
                      <a:lnTo>
                        <a:pt x="1647" y="638"/>
                      </a:lnTo>
                      <a:cubicBezTo>
                        <a:pt x="1636" y="704"/>
                        <a:pt x="1680" y="732"/>
                        <a:pt x="1736" y="754"/>
                      </a:cubicBezTo>
                      <a:cubicBezTo>
                        <a:pt x="1780" y="838"/>
                        <a:pt x="1874" y="832"/>
                        <a:pt x="1946" y="865"/>
                      </a:cubicBezTo>
                      <a:cubicBezTo>
                        <a:pt x="1955" y="870"/>
                        <a:pt x="1964" y="872"/>
                        <a:pt x="1973" y="872"/>
                      </a:cubicBezTo>
                      <a:cubicBezTo>
                        <a:pt x="2008" y="872"/>
                        <a:pt x="2047" y="843"/>
                        <a:pt x="2068" y="804"/>
                      </a:cubicBezTo>
                      <a:cubicBezTo>
                        <a:pt x="2096" y="754"/>
                        <a:pt x="2057" y="721"/>
                        <a:pt x="2024" y="693"/>
                      </a:cubicBezTo>
                      <a:cubicBezTo>
                        <a:pt x="1996" y="671"/>
                        <a:pt x="1957" y="660"/>
                        <a:pt x="1930" y="643"/>
                      </a:cubicBezTo>
                      <a:cubicBezTo>
                        <a:pt x="1891" y="605"/>
                        <a:pt x="1863" y="566"/>
                        <a:pt x="1919" y="505"/>
                      </a:cubicBezTo>
                      <a:cubicBezTo>
                        <a:pt x="1952" y="472"/>
                        <a:pt x="2002" y="416"/>
                        <a:pt x="1930" y="361"/>
                      </a:cubicBezTo>
                      <a:cubicBezTo>
                        <a:pt x="1924" y="189"/>
                        <a:pt x="1780" y="178"/>
                        <a:pt x="1664" y="144"/>
                      </a:cubicBezTo>
                      <a:cubicBezTo>
                        <a:pt x="1648" y="116"/>
                        <a:pt x="1629" y="91"/>
                        <a:pt x="1610" y="91"/>
                      </a:cubicBezTo>
                      <a:cubicBezTo>
                        <a:pt x="1595" y="91"/>
                        <a:pt x="1581" y="106"/>
                        <a:pt x="1569" y="144"/>
                      </a:cubicBezTo>
                      <a:cubicBezTo>
                        <a:pt x="1551" y="141"/>
                        <a:pt x="1531" y="126"/>
                        <a:pt x="1512" y="126"/>
                      </a:cubicBezTo>
                      <a:cubicBezTo>
                        <a:pt x="1501" y="126"/>
                        <a:pt x="1490" y="131"/>
                        <a:pt x="1481" y="144"/>
                      </a:cubicBezTo>
                      <a:cubicBezTo>
                        <a:pt x="1359" y="233"/>
                        <a:pt x="1248" y="339"/>
                        <a:pt x="1081" y="355"/>
                      </a:cubicBezTo>
                      <a:cubicBezTo>
                        <a:pt x="1070" y="355"/>
                        <a:pt x="1065" y="366"/>
                        <a:pt x="1059" y="372"/>
                      </a:cubicBezTo>
                      <a:cubicBezTo>
                        <a:pt x="1009" y="483"/>
                        <a:pt x="893" y="538"/>
                        <a:pt x="832" y="638"/>
                      </a:cubicBezTo>
                      <a:lnTo>
                        <a:pt x="804" y="638"/>
                      </a:lnTo>
                      <a:cubicBezTo>
                        <a:pt x="815" y="566"/>
                        <a:pt x="898" y="505"/>
                        <a:pt x="832" y="422"/>
                      </a:cubicBezTo>
                      <a:cubicBezTo>
                        <a:pt x="832" y="383"/>
                        <a:pt x="815" y="355"/>
                        <a:pt x="776" y="339"/>
                      </a:cubicBezTo>
                      <a:cubicBezTo>
                        <a:pt x="627" y="278"/>
                        <a:pt x="527" y="172"/>
                        <a:pt x="460" y="28"/>
                      </a:cubicBezTo>
                      <a:cubicBezTo>
                        <a:pt x="433" y="28"/>
                        <a:pt x="416" y="28"/>
                        <a:pt x="399" y="56"/>
                      </a:cubicBezTo>
                      <a:cubicBezTo>
                        <a:pt x="322" y="56"/>
                        <a:pt x="261" y="0"/>
                        <a:pt x="178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64;p2"/>
                <p:cNvSpPr/>
                <p:nvPr/>
              </p:nvSpPr>
              <p:spPr>
                <a:xfrm>
                  <a:off x="3681550" y="3534725"/>
                  <a:ext cx="9575" cy="1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424" extrusionOk="0">
                      <a:moveTo>
                        <a:pt x="182" y="0"/>
                      </a:moveTo>
                      <a:cubicBezTo>
                        <a:pt x="113" y="0"/>
                        <a:pt x="1" y="128"/>
                        <a:pt x="22" y="212"/>
                      </a:cubicBezTo>
                      <a:cubicBezTo>
                        <a:pt x="43" y="292"/>
                        <a:pt x="29" y="423"/>
                        <a:pt x="171" y="423"/>
                      </a:cubicBezTo>
                      <a:cubicBezTo>
                        <a:pt x="176" y="423"/>
                        <a:pt x="182" y="423"/>
                        <a:pt x="188" y="423"/>
                      </a:cubicBezTo>
                      <a:cubicBezTo>
                        <a:pt x="305" y="423"/>
                        <a:pt x="371" y="345"/>
                        <a:pt x="377" y="184"/>
                      </a:cubicBezTo>
                      <a:cubicBezTo>
                        <a:pt x="382" y="62"/>
                        <a:pt x="288" y="29"/>
                        <a:pt x="194" y="1"/>
                      </a:cubicBezTo>
                      <a:cubicBezTo>
                        <a:pt x="190" y="1"/>
                        <a:pt x="186" y="0"/>
                        <a:pt x="18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65;p2"/>
                <p:cNvSpPr/>
                <p:nvPr/>
              </p:nvSpPr>
              <p:spPr>
                <a:xfrm>
                  <a:off x="3918825" y="3346525"/>
                  <a:ext cx="17350" cy="1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593" extrusionOk="0">
                      <a:moveTo>
                        <a:pt x="134" y="1"/>
                      </a:moveTo>
                      <a:cubicBezTo>
                        <a:pt x="118" y="1"/>
                        <a:pt x="101" y="6"/>
                        <a:pt x="84" y="17"/>
                      </a:cubicBezTo>
                      <a:cubicBezTo>
                        <a:pt x="29" y="50"/>
                        <a:pt x="1" y="105"/>
                        <a:pt x="18" y="183"/>
                      </a:cubicBezTo>
                      <a:cubicBezTo>
                        <a:pt x="34" y="227"/>
                        <a:pt x="62" y="272"/>
                        <a:pt x="95" y="305"/>
                      </a:cubicBezTo>
                      <a:cubicBezTo>
                        <a:pt x="95" y="377"/>
                        <a:pt x="101" y="383"/>
                        <a:pt x="256" y="394"/>
                      </a:cubicBezTo>
                      <a:cubicBezTo>
                        <a:pt x="234" y="449"/>
                        <a:pt x="239" y="499"/>
                        <a:pt x="289" y="543"/>
                      </a:cubicBezTo>
                      <a:cubicBezTo>
                        <a:pt x="325" y="577"/>
                        <a:pt x="366" y="593"/>
                        <a:pt x="408" y="593"/>
                      </a:cubicBezTo>
                      <a:cubicBezTo>
                        <a:pt x="504" y="593"/>
                        <a:pt x="605" y="512"/>
                        <a:pt x="655" y="377"/>
                      </a:cubicBezTo>
                      <a:cubicBezTo>
                        <a:pt x="694" y="310"/>
                        <a:pt x="666" y="277"/>
                        <a:pt x="600" y="255"/>
                      </a:cubicBezTo>
                      <a:cubicBezTo>
                        <a:pt x="561" y="244"/>
                        <a:pt x="511" y="249"/>
                        <a:pt x="461" y="244"/>
                      </a:cubicBezTo>
                      <a:cubicBezTo>
                        <a:pt x="438" y="190"/>
                        <a:pt x="401" y="181"/>
                        <a:pt x="360" y="181"/>
                      </a:cubicBezTo>
                      <a:cubicBezTo>
                        <a:pt x="342" y="181"/>
                        <a:pt x="324" y="183"/>
                        <a:pt x="306" y="183"/>
                      </a:cubicBezTo>
                      <a:cubicBezTo>
                        <a:pt x="284" y="144"/>
                        <a:pt x="256" y="105"/>
                        <a:pt x="234" y="72"/>
                      </a:cubicBezTo>
                      <a:cubicBezTo>
                        <a:pt x="210" y="32"/>
                        <a:pt x="174" y="1"/>
                        <a:pt x="134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66;p2"/>
                <p:cNvSpPr/>
                <p:nvPr/>
              </p:nvSpPr>
              <p:spPr>
                <a:xfrm>
                  <a:off x="3813500" y="3333125"/>
                  <a:ext cx="11925" cy="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" h="393" extrusionOk="0">
                      <a:moveTo>
                        <a:pt x="192" y="1"/>
                      </a:moveTo>
                      <a:cubicBezTo>
                        <a:pt x="153" y="1"/>
                        <a:pt x="115" y="19"/>
                        <a:pt x="83" y="70"/>
                      </a:cubicBezTo>
                      <a:cubicBezTo>
                        <a:pt x="33" y="148"/>
                        <a:pt x="0" y="253"/>
                        <a:pt x="67" y="303"/>
                      </a:cubicBezTo>
                      <a:cubicBezTo>
                        <a:pt x="116" y="334"/>
                        <a:pt x="176" y="393"/>
                        <a:pt x="245" y="393"/>
                      </a:cubicBezTo>
                      <a:cubicBezTo>
                        <a:pt x="276" y="393"/>
                        <a:pt x="309" y="380"/>
                        <a:pt x="344" y="347"/>
                      </a:cubicBezTo>
                      <a:cubicBezTo>
                        <a:pt x="433" y="347"/>
                        <a:pt x="460" y="275"/>
                        <a:pt x="471" y="209"/>
                      </a:cubicBezTo>
                      <a:cubicBezTo>
                        <a:pt x="477" y="126"/>
                        <a:pt x="427" y="70"/>
                        <a:pt x="344" y="54"/>
                      </a:cubicBezTo>
                      <a:cubicBezTo>
                        <a:pt x="294" y="29"/>
                        <a:pt x="242" y="1"/>
                        <a:pt x="192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" name="Google Shape;67;p2"/>
                <p:cNvSpPr/>
                <p:nvPr/>
              </p:nvSpPr>
              <p:spPr>
                <a:xfrm>
                  <a:off x="3773075" y="3374175"/>
                  <a:ext cx="20750" cy="2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0" h="872" extrusionOk="0">
                      <a:moveTo>
                        <a:pt x="642" y="0"/>
                      </a:moveTo>
                      <a:cubicBezTo>
                        <a:pt x="629" y="0"/>
                        <a:pt x="616" y="6"/>
                        <a:pt x="602" y="20"/>
                      </a:cubicBezTo>
                      <a:cubicBezTo>
                        <a:pt x="536" y="92"/>
                        <a:pt x="431" y="175"/>
                        <a:pt x="497" y="308"/>
                      </a:cubicBezTo>
                      <a:lnTo>
                        <a:pt x="497" y="397"/>
                      </a:lnTo>
                      <a:cubicBezTo>
                        <a:pt x="486" y="413"/>
                        <a:pt x="480" y="424"/>
                        <a:pt x="464" y="435"/>
                      </a:cubicBezTo>
                      <a:cubicBezTo>
                        <a:pt x="358" y="424"/>
                        <a:pt x="286" y="363"/>
                        <a:pt x="203" y="330"/>
                      </a:cubicBezTo>
                      <a:cubicBezTo>
                        <a:pt x="170" y="315"/>
                        <a:pt x="140" y="307"/>
                        <a:pt x="114" y="307"/>
                      </a:cubicBezTo>
                      <a:cubicBezTo>
                        <a:pt x="62" y="307"/>
                        <a:pt x="31" y="342"/>
                        <a:pt x="42" y="435"/>
                      </a:cubicBezTo>
                      <a:cubicBezTo>
                        <a:pt x="1" y="545"/>
                        <a:pt x="42" y="586"/>
                        <a:pt x="139" y="586"/>
                      </a:cubicBezTo>
                      <a:cubicBezTo>
                        <a:pt x="146" y="586"/>
                        <a:pt x="152" y="585"/>
                        <a:pt x="159" y="585"/>
                      </a:cubicBezTo>
                      <a:lnTo>
                        <a:pt x="159" y="585"/>
                      </a:lnTo>
                      <a:cubicBezTo>
                        <a:pt x="159" y="635"/>
                        <a:pt x="131" y="685"/>
                        <a:pt x="175" y="740"/>
                      </a:cubicBezTo>
                      <a:cubicBezTo>
                        <a:pt x="244" y="828"/>
                        <a:pt x="310" y="871"/>
                        <a:pt x="381" y="871"/>
                      </a:cubicBezTo>
                      <a:cubicBezTo>
                        <a:pt x="453" y="871"/>
                        <a:pt x="530" y="827"/>
                        <a:pt x="619" y="740"/>
                      </a:cubicBezTo>
                      <a:cubicBezTo>
                        <a:pt x="674" y="690"/>
                        <a:pt x="636" y="685"/>
                        <a:pt x="591" y="674"/>
                      </a:cubicBezTo>
                      <a:lnTo>
                        <a:pt x="591" y="646"/>
                      </a:lnTo>
                      <a:cubicBezTo>
                        <a:pt x="525" y="629"/>
                        <a:pt x="514" y="574"/>
                        <a:pt x="508" y="524"/>
                      </a:cubicBezTo>
                      <a:lnTo>
                        <a:pt x="508" y="524"/>
                      </a:lnTo>
                      <a:cubicBezTo>
                        <a:pt x="519" y="574"/>
                        <a:pt x="525" y="629"/>
                        <a:pt x="591" y="646"/>
                      </a:cubicBezTo>
                      <a:lnTo>
                        <a:pt x="591" y="519"/>
                      </a:lnTo>
                      <a:cubicBezTo>
                        <a:pt x="702" y="485"/>
                        <a:pt x="774" y="441"/>
                        <a:pt x="813" y="324"/>
                      </a:cubicBezTo>
                      <a:cubicBezTo>
                        <a:pt x="830" y="214"/>
                        <a:pt x="796" y="147"/>
                        <a:pt x="708" y="92"/>
                      </a:cubicBezTo>
                      <a:cubicBezTo>
                        <a:pt x="704" y="43"/>
                        <a:pt x="676" y="0"/>
                        <a:pt x="64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68;p2"/>
                <p:cNvSpPr/>
                <p:nvPr/>
              </p:nvSpPr>
              <p:spPr>
                <a:xfrm>
                  <a:off x="3599050" y="3403225"/>
                  <a:ext cx="11525" cy="1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" h="401" extrusionOk="0">
                      <a:moveTo>
                        <a:pt x="177" y="0"/>
                      </a:moveTo>
                      <a:cubicBezTo>
                        <a:pt x="127" y="0"/>
                        <a:pt x="83" y="24"/>
                        <a:pt x="51" y="83"/>
                      </a:cubicBezTo>
                      <a:cubicBezTo>
                        <a:pt x="1" y="177"/>
                        <a:pt x="56" y="244"/>
                        <a:pt x="139" y="282"/>
                      </a:cubicBezTo>
                      <a:cubicBezTo>
                        <a:pt x="150" y="366"/>
                        <a:pt x="211" y="388"/>
                        <a:pt x="278" y="399"/>
                      </a:cubicBezTo>
                      <a:cubicBezTo>
                        <a:pt x="284" y="400"/>
                        <a:pt x="289" y="401"/>
                        <a:pt x="294" y="401"/>
                      </a:cubicBezTo>
                      <a:cubicBezTo>
                        <a:pt x="338" y="401"/>
                        <a:pt x="356" y="360"/>
                        <a:pt x="356" y="310"/>
                      </a:cubicBezTo>
                      <a:cubicBezTo>
                        <a:pt x="372" y="282"/>
                        <a:pt x="383" y="255"/>
                        <a:pt x="400" y="233"/>
                      </a:cubicBezTo>
                      <a:cubicBezTo>
                        <a:pt x="461" y="111"/>
                        <a:pt x="367" y="77"/>
                        <a:pt x="289" y="33"/>
                      </a:cubicBezTo>
                      <a:cubicBezTo>
                        <a:pt x="250" y="12"/>
                        <a:pt x="212" y="0"/>
                        <a:pt x="177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69;p2"/>
                <p:cNvSpPr/>
                <p:nvPr/>
              </p:nvSpPr>
              <p:spPr>
                <a:xfrm>
                  <a:off x="3764700" y="3204575"/>
                  <a:ext cx="15275" cy="13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1" h="550" extrusionOk="0">
                      <a:moveTo>
                        <a:pt x="305" y="0"/>
                      </a:moveTo>
                      <a:cubicBezTo>
                        <a:pt x="161" y="45"/>
                        <a:pt x="156" y="206"/>
                        <a:pt x="45" y="278"/>
                      </a:cubicBezTo>
                      <a:cubicBezTo>
                        <a:pt x="0" y="305"/>
                        <a:pt x="72" y="322"/>
                        <a:pt x="100" y="344"/>
                      </a:cubicBezTo>
                      <a:cubicBezTo>
                        <a:pt x="150" y="377"/>
                        <a:pt x="222" y="400"/>
                        <a:pt x="211" y="488"/>
                      </a:cubicBezTo>
                      <a:cubicBezTo>
                        <a:pt x="272" y="510"/>
                        <a:pt x="327" y="527"/>
                        <a:pt x="388" y="549"/>
                      </a:cubicBezTo>
                      <a:cubicBezTo>
                        <a:pt x="527" y="466"/>
                        <a:pt x="610" y="278"/>
                        <a:pt x="577" y="150"/>
                      </a:cubicBezTo>
                      <a:cubicBezTo>
                        <a:pt x="577" y="128"/>
                        <a:pt x="571" y="106"/>
                        <a:pt x="549" y="95"/>
                      </a:cubicBezTo>
                      <a:cubicBezTo>
                        <a:pt x="546" y="33"/>
                        <a:pt x="526" y="7"/>
                        <a:pt x="492" y="7"/>
                      </a:cubicBezTo>
                      <a:cubicBezTo>
                        <a:pt x="474" y="7"/>
                        <a:pt x="452" y="15"/>
                        <a:pt x="427" y="28"/>
                      </a:cubicBezTo>
                      <a:cubicBezTo>
                        <a:pt x="388" y="23"/>
                        <a:pt x="350" y="11"/>
                        <a:pt x="305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70;p2"/>
                <p:cNvSpPr/>
                <p:nvPr/>
              </p:nvSpPr>
              <p:spPr>
                <a:xfrm>
                  <a:off x="3665875" y="3404925"/>
                  <a:ext cx="12625" cy="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" h="320" extrusionOk="0">
                      <a:moveTo>
                        <a:pt x="163" y="1"/>
                      </a:moveTo>
                      <a:cubicBezTo>
                        <a:pt x="119" y="1"/>
                        <a:pt x="88" y="36"/>
                        <a:pt x="61" y="81"/>
                      </a:cubicBezTo>
                      <a:cubicBezTo>
                        <a:pt x="0" y="192"/>
                        <a:pt x="56" y="275"/>
                        <a:pt x="205" y="303"/>
                      </a:cubicBezTo>
                      <a:cubicBezTo>
                        <a:pt x="231" y="315"/>
                        <a:pt x="255" y="319"/>
                        <a:pt x="277" y="319"/>
                      </a:cubicBezTo>
                      <a:cubicBezTo>
                        <a:pt x="342" y="319"/>
                        <a:pt x="396" y="279"/>
                        <a:pt x="449" y="242"/>
                      </a:cubicBezTo>
                      <a:cubicBezTo>
                        <a:pt x="482" y="214"/>
                        <a:pt x="505" y="159"/>
                        <a:pt x="422" y="153"/>
                      </a:cubicBezTo>
                      <a:cubicBezTo>
                        <a:pt x="377" y="76"/>
                        <a:pt x="294" y="70"/>
                        <a:pt x="233" y="26"/>
                      </a:cubicBezTo>
                      <a:cubicBezTo>
                        <a:pt x="207" y="8"/>
                        <a:pt x="184" y="1"/>
                        <a:pt x="163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71;p2"/>
                <p:cNvSpPr/>
                <p:nvPr/>
              </p:nvSpPr>
              <p:spPr>
                <a:xfrm>
                  <a:off x="3739325" y="3291900"/>
                  <a:ext cx="8475" cy="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" h="300" extrusionOk="0">
                      <a:moveTo>
                        <a:pt x="128" y="0"/>
                      </a:moveTo>
                      <a:cubicBezTo>
                        <a:pt x="45" y="0"/>
                        <a:pt x="17" y="122"/>
                        <a:pt x="12" y="189"/>
                      </a:cubicBezTo>
                      <a:cubicBezTo>
                        <a:pt x="1" y="278"/>
                        <a:pt x="101" y="300"/>
                        <a:pt x="167" y="300"/>
                      </a:cubicBezTo>
                      <a:cubicBezTo>
                        <a:pt x="256" y="300"/>
                        <a:pt x="322" y="250"/>
                        <a:pt x="339" y="128"/>
                      </a:cubicBezTo>
                      <a:cubicBezTo>
                        <a:pt x="311" y="45"/>
                        <a:pt x="206" y="0"/>
                        <a:pt x="128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72;p2"/>
                <p:cNvSpPr/>
                <p:nvPr/>
              </p:nvSpPr>
              <p:spPr>
                <a:xfrm>
                  <a:off x="3648125" y="3441375"/>
                  <a:ext cx="33300" cy="2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2" h="964" extrusionOk="0">
                      <a:moveTo>
                        <a:pt x="1235" y="0"/>
                      </a:moveTo>
                      <a:cubicBezTo>
                        <a:pt x="1230" y="0"/>
                        <a:pt x="1225" y="2"/>
                        <a:pt x="1220" y="4"/>
                      </a:cubicBezTo>
                      <a:cubicBezTo>
                        <a:pt x="1187" y="26"/>
                        <a:pt x="1159" y="76"/>
                        <a:pt x="1170" y="109"/>
                      </a:cubicBezTo>
                      <a:cubicBezTo>
                        <a:pt x="1245" y="269"/>
                        <a:pt x="1069" y="331"/>
                        <a:pt x="1021" y="331"/>
                      </a:cubicBezTo>
                      <a:cubicBezTo>
                        <a:pt x="1019" y="331"/>
                        <a:pt x="1017" y="331"/>
                        <a:pt x="1015" y="331"/>
                      </a:cubicBezTo>
                      <a:cubicBezTo>
                        <a:pt x="1003" y="329"/>
                        <a:pt x="992" y="329"/>
                        <a:pt x="981" y="329"/>
                      </a:cubicBezTo>
                      <a:cubicBezTo>
                        <a:pt x="881" y="329"/>
                        <a:pt x="805" y="387"/>
                        <a:pt x="710" y="387"/>
                      </a:cubicBezTo>
                      <a:cubicBezTo>
                        <a:pt x="707" y="387"/>
                        <a:pt x="703" y="387"/>
                        <a:pt x="699" y="387"/>
                      </a:cubicBezTo>
                      <a:cubicBezTo>
                        <a:pt x="616" y="303"/>
                        <a:pt x="549" y="198"/>
                        <a:pt x="422" y="170"/>
                      </a:cubicBezTo>
                      <a:cubicBezTo>
                        <a:pt x="407" y="165"/>
                        <a:pt x="393" y="163"/>
                        <a:pt x="381" y="163"/>
                      </a:cubicBezTo>
                      <a:cubicBezTo>
                        <a:pt x="326" y="163"/>
                        <a:pt x="299" y="208"/>
                        <a:pt x="272" y="253"/>
                      </a:cubicBezTo>
                      <a:cubicBezTo>
                        <a:pt x="167" y="414"/>
                        <a:pt x="0" y="553"/>
                        <a:pt x="89" y="780"/>
                      </a:cubicBezTo>
                      <a:cubicBezTo>
                        <a:pt x="156" y="858"/>
                        <a:pt x="222" y="919"/>
                        <a:pt x="305" y="963"/>
                      </a:cubicBezTo>
                      <a:lnTo>
                        <a:pt x="411" y="941"/>
                      </a:lnTo>
                      <a:cubicBezTo>
                        <a:pt x="699" y="891"/>
                        <a:pt x="793" y="608"/>
                        <a:pt x="976" y="442"/>
                      </a:cubicBezTo>
                      <a:cubicBezTo>
                        <a:pt x="1043" y="398"/>
                        <a:pt x="1126" y="425"/>
                        <a:pt x="1192" y="398"/>
                      </a:cubicBezTo>
                      <a:cubicBezTo>
                        <a:pt x="1226" y="381"/>
                        <a:pt x="1292" y="387"/>
                        <a:pt x="1265" y="309"/>
                      </a:cubicBezTo>
                      <a:cubicBezTo>
                        <a:pt x="1237" y="242"/>
                        <a:pt x="1242" y="187"/>
                        <a:pt x="1298" y="137"/>
                      </a:cubicBezTo>
                      <a:cubicBezTo>
                        <a:pt x="1331" y="104"/>
                        <a:pt x="1309" y="59"/>
                        <a:pt x="1281" y="32"/>
                      </a:cubicBezTo>
                      <a:cubicBezTo>
                        <a:pt x="1268" y="14"/>
                        <a:pt x="1252" y="0"/>
                        <a:pt x="1235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73;p2"/>
                <p:cNvSpPr/>
                <p:nvPr/>
              </p:nvSpPr>
              <p:spPr>
                <a:xfrm>
                  <a:off x="3618725" y="3518350"/>
                  <a:ext cx="10150" cy="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" h="335" extrusionOk="0">
                      <a:moveTo>
                        <a:pt x="193" y="1"/>
                      </a:moveTo>
                      <a:cubicBezTo>
                        <a:pt x="140" y="1"/>
                        <a:pt x="92" y="28"/>
                        <a:pt x="56" y="74"/>
                      </a:cubicBezTo>
                      <a:cubicBezTo>
                        <a:pt x="1" y="146"/>
                        <a:pt x="62" y="191"/>
                        <a:pt x="123" y="218"/>
                      </a:cubicBezTo>
                      <a:cubicBezTo>
                        <a:pt x="117" y="285"/>
                        <a:pt x="151" y="329"/>
                        <a:pt x="212" y="335"/>
                      </a:cubicBezTo>
                      <a:cubicBezTo>
                        <a:pt x="278" y="335"/>
                        <a:pt x="350" y="335"/>
                        <a:pt x="367" y="252"/>
                      </a:cubicBezTo>
                      <a:cubicBezTo>
                        <a:pt x="406" y="157"/>
                        <a:pt x="361" y="80"/>
                        <a:pt x="284" y="30"/>
                      </a:cubicBezTo>
                      <a:cubicBezTo>
                        <a:pt x="253" y="10"/>
                        <a:pt x="222" y="1"/>
                        <a:pt x="193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" name="Google Shape;74;p2"/>
                <p:cNvSpPr/>
                <p:nvPr/>
              </p:nvSpPr>
              <p:spPr>
                <a:xfrm>
                  <a:off x="3695800" y="3266800"/>
                  <a:ext cx="15150" cy="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" h="275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90" y="184"/>
                        <a:pt x="216" y="275"/>
                        <a:pt x="364" y="275"/>
                      </a:cubicBezTo>
                      <a:cubicBezTo>
                        <a:pt x="418" y="275"/>
                        <a:pt x="474" y="263"/>
                        <a:pt x="533" y="239"/>
                      </a:cubicBezTo>
                      <a:cubicBezTo>
                        <a:pt x="538" y="240"/>
                        <a:pt x="542" y="240"/>
                        <a:pt x="546" y="240"/>
                      </a:cubicBezTo>
                      <a:cubicBezTo>
                        <a:pt x="581" y="240"/>
                        <a:pt x="595" y="219"/>
                        <a:pt x="605" y="184"/>
                      </a:cubicBezTo>
                      <a:cubicBezTo>
                        <a:pt x="583" y="156"/>
                        <a:pt x="561" y="117"/>
                        <a:pt x="539" y="90"/>
                      </a:cubicBezTo>
                      <a:cubicBezTo>
                        <a:pt x="483" y="128"/>
                        <a:pt x="533" y="162"/>
                        <a:pt x="539" y="189"/>
                      </a:cubicBezTo>
                      <a:cubicBezTo>
                        <a:pt x="345" y="184"/>
                        <a:pt x="200" y="23"/>
                        <a:pt x="1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" name="Google Shape;75;p2"/>
                <p:cNvSpPr/>
                <p:nvPr/>
              </p:nvSpPr>
              <p:spPr>
                <a:xfrm>
                  <a:off x="3930750" y="3326075"/>
                  <a:ext cx="7525" cy="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" h="292" extrusionOk="0">
                      <a:moveTo>
                        <a:pt x="201" y="0"/>
                      </a:moveTo>
                      <a:cubicBezTo>
                        <a:pt x="194" y="0"/>
                        <a:pt x="186" y="1"/>
                        <a:pt x="178" y="3"/>
                      </a:cubicBezTo>
                      <a:cubicBezTo>
                        <a:pt x="112" y="14"/>
                        <a:pt x="1" y="3"/>
                        <a:pt x="6" y="103"/>
                      </a:cubicBezTo>
                      <a:cubicBezTo>
                        <a:pt x="12" y="179"/>
                        <a:pt x="33" y="291"/>
                        <a:pt x="153" y="291"/>
                      </a:cubicBezTo>
                      <a:cubicBezTo>
                        <a:pt x="156" y="291"/>
                        <a:pt x="159" y="291"/>
                        <a:pt x="161" y="291"/>
                      </a:cubicBezTo>
                      <a:cubicBezTo>
                        <a:pt x="272" y="286"/>
                        <a:pt x="261" y="180"/>
                        <a:pt x="300" y="119"/>
                      </a:cubicBezTo>
                      <a:cubicBezTo>
                        <a:pt x="285" y="55"/>
                        <a:pt x="257" y="0"/>
                        <a:pt x="201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" name="Google Shape;76;p2"/>
                <p:cNvSpPr/>
                <p:nvPr/>
              </p:nvSpPr>
              <p:spPr>
                <a:xfrm>
                  <a:off x="3679450" y="3262025"/>
                  <a:ext cx="11525" cy="7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" h="310" extrusionOk="0">
                      <a:moveTo>
                        <a:pt x="240" y="1"/>
                      </a:moveTo>
                      <a:cubicBezTo>
                        <a:pt x="190" y="1"/>
                        <a:pt x="141" y="18"/>
                        <a:pt x="95" y="59"/>
                      </a:cubicBezTo>
                      <a:cubicBezTo>
                        <a:pt x="0" y="70"/>
                        <a:pt x="45" y="114"/>
                        <a:pt x="61" y="159"/>
                      </a:cubicBezTo>
                      <a:lnTo>
                        <a:pt x="67" y="214"/>
                      </a:lnTo>
                      <a:cubicBezTo>
                        <a:pt x="89" y="279"/>
                        <a:pt x="107" y="309"/>
                        <a:pt x="133" y="309"/>
                      </a:cubicBezTo>
                      <a:cubicBezTo>
                        <a:pt x="154" y="309"/>
                        <a:pt x="180" y="290"/>
                        <a:pt x="217" y="253"/>
                      </a:cubicBezTo>
                      <a:cubicBezTo>
                        <a:pt x="267" y="253"/>
                        <a:pt x="317" y="247"/>
                        <a:pt x="361" y="247"/>
                      </a:cubicBezTo>
                      <a:cubicBezTo>
                        <a:pt x="416" y="247"/>
                        <a:pt x="461" y="225"/>
                        <a:pt x="455" y="170"/>
                      </a:cubicBezTo>
                      <a:cubicBezTo>
                        <a:pt x="444" y="114"/>
                        <a:pt x="455" y="42"/>
                        <a:pt x="361" y="31"/>
                      </a:cubicBezTo>
                      <a:cubicBezTo>
                        <a:pt x="319" y="12"/>
                        <a:pt x="279" y="1"/>
                        <a:pt x="240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" name="Google Shape;77;p2"/>
                <p:cNvSpPr/>
                <p:nvPr/>
              </p:nvSpPr>
              <p:spPr>
                <a:xfrm>
                  <a:off x="3727275" y="3496350"/>
                  <a:ext cx="7375" cy="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" h="295" extrusionOk="0">
                      <a:moveTo>
                        <a:pt x="150" y="1"/>
                      </a:moveTo>
                      <a:cubicBezTo>
                        <a:pt x="67" y="1"/>
                        <a:pt x="0" y="67"/>
                        <a:pt x="17" y="134"/>
                      </a:cubicBezTo>
                      <a:cubicBezTo>
                        <a:pt x="23" y="189"/>
                        <a:pt x="23" y="289"/>
                        <a:pt x="128" y="294"/>
                      </a:cubicBezTo>
                      <a:cubicBezTo>
                        <a:pt x="189" y="261"/>
                        <a:pt x="283" y="239"/>
                        <a:pt x="294" y="139"/>
                      </a:cubicBezTo>
                      <a:cubicBezTo>
                        <a:pt x="294" y="56"/>
                        <a:pt x="233" y="1"/>
                        <a:pt x="150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" name="Google Shape;78;p2"/>
                <p:cNvSpPr/>
                <p:nvPr/>
              </p:nvSpPr>
              <p:spPr>
                <a:xfrm>
                  <a:off x="3670575" y="3471650"/>
                  <a:ext cx="26075" cy="1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3" h="573" extrusionOk="0">
                      <a:moveTo>
                        <a:pt x="244" y="1"/>
                      </a:moveTo>
                      <a:cubicBezTo>
                        <a:pt x="142" y="1"/>
                        <a:pt x="171" y="99"/>
                        <a:pt x="134" y="151"/>
                      </a:cubicBezTo>
                      <a:cubicBezTo>
                        <a:pt x="95" y="185"/>
                        <a:pt x="106" y="235"/>
                        <a:pt x="100" y="279"/>
                      </a:cubicBezTo>
                      <a:cubicBezTo>
                        <a:pt x="1" y="340"/>
                        <a:pt x="67" y="406"/>
                        <a:pt x="117" y="445"/>
                      </a:cubicBezTo>
                      <a:cubicBezTo>
                        <a:pt x="143" y="456"/>
                        <a:pt x="179" y="516"/>
                        <a:pt x="222" y="516"/>
                      </a:cubicBezTo>
                      <a:cubicBezTo>
                        <a:pt x="243" y="516"/>
                        <a:pt x="265" y="502"/>
                        <a:pt x="289" y="462"/>
                      </a:cubicBezTo>
                      <a:cubicBezTo>
                        <a:pt x="302" y="453"/>
                        <a:pt x="313" y="450"/>
                        <a:pt x="322" y="450"/>
                      </a:cubicBezTo>
                      <a:cubicBezTo>
                        <a:pt x="354" y="450"/>
                        <a:pt x="364" y="494"/>
                        <a:pt x="394" y="512"/>
                      </a:cubicBezTo>
                      <a:cubicBezTo>
                        <a:pt x="451" y="552"/>
                        <a:pt x="499" y="573"/>
                        <a:pt x="538" y="573"/>
                      </a:cubicBezTo>
                      <a:cubicBezTo>
                        <a:pt x="603" y="573"/>
                        <a:pt x="648" y="518"/>
                        <a:pt x="683" y="401"/>
                      </a:cubicBezTo>
                      <a:cubicBezTo>
                        <a:pt x="693" y="400"/>
                        <a:pt x="704" y="399"/>
                        <a:pt x="715" y="399"/>
                      </a:cubicBezTo>
                      <a:cubicBezTo>
                        <a:pt x="746" y="399"/>
                        <a:pt x="778" y="403"/>
                        <a:pt x="809" y="403"/>
                      </a:cubicBezTo>
                      <a:cubicBezTo>
                        <a:pt x="870" y="403"/>
                        <a:pt x="927" y="389"/>
                        <a:pt x="960" y="307"/>
                      </a:cubicBezTo>
                      <a:cubicBezTo>
                        <a:pt x="1021" y="207"/>
                        <a:pt x="1043" y="113"/>
                        <a:pt x="921" y="57"/>
                      </a:cubicBezTo>
                      <a:cubicBezTo>
                        <a:pt x="894" y="47"/>
                        <a:pt x="872" y="43"/>
                        <a:pt x="853" y="43"/>
                      </a:cubicBezTo>
                      <a:cubicBezTo>
                        <a:pt x="767" y="43"/>
                        <a:pt x="754" y="135"/>
                        <a:pt x="727" y="212"/>
                      </a:cubicBezTo>
                      <a:cubicBezTo>
                        <a:pt x="688" y="229"/>
                        <a:pt x="655" y="235"/>
                        <a:pt x="627" y="251"/>
                      </a:cubicBezTo>
                      <a:cubicBezTo>
                        <a:pt x="616" y="240"/>
                        <a:pt x="594" y="223"/>
                        <a:pt x="577" y="223"/>
                      </a:cubicBezTo>
                      <a:cubicBezTo>
                        <a:pt x="560" y="223"/>
                        <a:pt x="542" y="224"/>
                        <a:pt x="524" y="224"/>
                      </a:cubicBezTo>
                      <a:cubicBezTo>
                        <a:pt x="424" y="224"/>
                        <a:pt x="330" y="212"/>
                        <a:pt x="344" y="52"/>
                      </a:cubicBezTo>
                      <a:cubicBezTo>
                        <a:pt x="344" y="18"/>
                        <a:pt x="300" y="7"/>
                        <a:pt x="261" y="2"/>
                      </a:cubicBezTo>
                      <a:cubicBezTo>
                        <a:pt x="255" y="1"/>
                        <a:pt x="250" y="1"/>
                        <a:pt x="244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" name="Google Shape;79;p2"/>
                <p:cNvSpPr/>
                <p:nvPr/>
              </p:nvSpPr>
              <p:spPr>
                <a:xfrm>
                  <a:off x="3658250" y="3430450"/>
                  <a:ext cx="9300" cy="8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" h="359" extrusionOk="0">
                      <a:moveTo>
                        <a:pt x="217" y="0"/>
                      </a:moveTo>
                      <a:cubicBezTo>
                        <a:pt x="190" y="0"/>
                        <a:pt x="178" y="25"/>
                        <a:pt x="178" y="53"/>
                      </a:cubicBezTo>
                      <a:lnTo>
                        <a:pt x="117" y="53"/>
                      </a:lnTo>
                      <a:cubicBezTo>
                        <a:pt x="100" y="37"/>
                        <a:pt x="89" y="30"/>
                        <a:pt x="81" y="30"/>
                      </a:cubicBezTo>
                      <a:cubicBezTo>
                        <a:pt x="63" y="30"/>
                        <a:pt x="59" y="58"/>
                        <a:pt x="56" y="81"/>
                      </a:cubicBezTo>
                      <a:cubicBezTo>
                        <a:pt x="0" y="164"/>
                        <a:pt x="0" y="241"/>
                        <a:pt x="111" y="269"/>
                      </a:cubicBezTo>
                      <a:cubicBezTo>
                        <a:pt x="115" y="311"/>
                        <a:pt x="116" y="358"/>
                        <a:pt x="145" y="358"/>
                      </a:cubicBezTo>
                      <a:cubicBezTo>
                        <a:pt x="159" y="358"/>
                        <a:pt x="178" y="349"/>
                        <a:pt x="205" y="325"/>
                      </a:cubicBezTo>
                      <a:lnTo>
                        <a:pt x="261" y="325"/>
                      </a:lnTo>
                      <a:cubicBezTo>
                        <a:pt x="265" y="325"/>
                        <a:pt x="269" y="325"/>
                        <a:pt x="273" y="325"/>
                      </a:cubicBezTo>
                      <a:cubicBezTo>
                        <a:pt x="308" y="325"/>
                        <a:pt x="322" y="303"/>
                        <a:pt x="322" y="264"/>
                      </a:cubicBezTo>
                      <a:cubicBezTo>
                        <a:pt x="372" y="197"/>
                        <a:pt x="316" y="158"/>
                        <a:pt x="294" y="108"/>
                      </a:cubicBezTo>
                      <a:cubicBezTo>
                        <a:pt x="305" y="58"/>
                        <a:pt x="283" y="20"/>
                        <a:pt x="233" y="3"/>
                      </a:cubicBezTo>
                      <a:cubicBezTo>
                        <a:pt x="227" y="1"/>
                        <a:pt x="222" y="0"/>
                        <a:pt x="217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" name="Google Shape;80;p2"/>
                <p:cNvSpPr/>
                <p:nvPr/>
              </p:nvSpPr>
              <p:spPr>
                <a:xfrm>
                  <a:off x="3717150" y="3321275"/>
                  <a:ext cx="7050" cy="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" h="279" extrusionOk="0">
                      <a:moveTo>
                        <a:pt x="111" y="0"/>
                      </a:moveTo>
                      <a:cubicBezTo>
                        <a:pt x="104" y="0"/>
                        <a:pt x="97" y="0"/>
                        <a:pt x="89" y="1"/>
                      </a:cubicBezTo>
                      <a:cubicBezTo>
                        <a:pt x="34" y="6"/>
                        <a:pt x="1" y="73"/>
                        <a:pt x="12" y="139"/>
                      </a:cubicBezTo>
                      <a:cubicBezTo>
                        <a:pt x="28" y="200"/>
                        <a:pt x="73" y="278"/>
                        <a:pt x="150" y="278"/>
                      </a:cubicBezTo>
                      <a:cubicBezTo>
                        <a:pt x="155" y="279"/>
                        <a:pt x="160" y="279"/>
                        <a:pt x="165" y="279"/>
                      </a:cubicBezTo>
                      <a:cubicBezTo>
                        <a:pt x="215" y="279"/>
                        <a:pt x="281" y="253"/>
                        <a:pt x="261" y="173"/>
                      </a:cubicBezTo>
                      <a:cubicBezTo>
                        <a:pt x="240" y="94"/>
                        <a:pt x="234" y="0"/>
                        <a:pt x="111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" name="Google Shape;81;p2"/>
                <p:cNvSpPr/>
                <p:nvPr/>
              </p:nvSpPr>
              <p:spPr>
                <a:xfrm>
                  <a:off x="3639950" y="3517975"/>
                  <a:ext cx="9300" cy="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" h="267" extrusionOk="0">
                      <a:moveTo>
                        <a:pt x="173" y="0"/>
                      </a:moveTo>
                      <a:cubicBezTo>
                        <a:pt x="96" y="0"/>
                        <a:pt x="53" y="64"/>
                        <a:pt x="39" y="145"/>
                      </a:cubicBezTo>
                      <a:cubicBezTo>
                        <a:pt x="0" y="256"/>
                        <a:pt x="100" y="245"/>
                        <a:pt x="161" y="267"/>
                      </a:cubicBezTo>
                      <a:cubicBezTo>
                        <a:pt x="222" y="256"/>
                        <a:pt x="300" y="267"/>
                        <a:pt x="322" y="178"/>
                      </a:cubicBezTo>
                      <a:cubicBezTo>
                        <a:pt x="372" y="67"/>
                        <a:pt x="289" y="17"/>
                        <a:pt x="217" y="6"/>
                      </a:cubicBezTo>
                      <a:cubicBezTo>
                        <a:pt x="201" y="2"/>
                        <a:pt x="187" y="0"/>
                        <a:pt x="173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" name="Google Shape;82;p2"/>
                <p:cNvSpPr/>
                <p:nvPr/>
              </p:nvSpPr>
              <p:spPr>
                <a:xfrm>
                  <a:off x="3711200" y="3367250"/>
                  <a:ext cx="7375" cy="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" h="247" extrusionOk="0">
                      <a:moveTo>
                        <a:pt x="118" y="1"/>
                      </a:moveTo>
                      <a:cubicBezTo>
                        <a:pt x="58" y="1"/>
                        <a:pt x="1" y="43"/>
                        <a:pt x="6" y="108"/>
                      </a:cubicBezTo>
                      <a:cubicBezTo>
                        <a:pt x="17" y="191"/>
                        <a:pt x="89" y="241"/>
                        <a:pt x="183" y="247"/>
                      </a:cubicBezTo>
                      <a:cubicBezTo>
                        <a:pt x="187" y="247"/>
                        <a:pt x="191" y="247"/>
                        <a:pt x="194" y="247"/>
                      </a:cubicBezTo>
                      <a:cubicBezTo>
                        <a:pt x="269" y="247"/>
                        <a:pt x="294" y="194"/>
                        <a:pt x="294" y="130"/>
                      </a:cubicBezTo>
                      <a:cubicBezTo>
                        <a:pt x="294" y="36"/>
                        <a:pt x="239" y="3"/>
                        <a:pt x="139" y="3"/>
                      </a:cubicBezTo>
                      <a:cubicBezTo>
                        <a:pt x="132" y="2"/>
                        <a:pt x="125" y="1"/>
                        <a:pt x="118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" name="Google Shape;83;p2"/>
                <p:cNvSpPr/>
                <p:nvPr/>
              </p:nvSpPr>
              <p:spPr>
                <a:xfrm>
                  <a:off x="3590325" y="3606100"/>
                  <a:ext cx="9875" cy="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" h="331" extrusionOk="0">
                      <a:moveTo>
                        <a:pt x="250" y="0"/>
                      </a:moveTo>
                      <a:cubicBezTo>
                        <a:pt x="241" y="0"/>
                        <a:pt x="232" y="1"/>
                        <a:pt x="222" y="2"/>
                      </a:cubicBezTo>
                      <a:cubicBezTo>
                        <a:pt x="206" y="7"/>
                        <a:pt x="200" y="19"/>
                        <a:pt x="183" y="30"/>
                      </a:cubicBezTo>
                      <a:cubicBezTo>
                        <a:pt x="167" y="30"/>
                        <a:pt x="145" y="35"/>
                        <a:pt x="122" y="35"/>
                      </a:cubicBezTo>
                      <a:cubicBezTo>
                        <a:pt x="108" y="30"/>
                        <a:pt x="97" y="12"/>
                        <a:pt x="91" y="12"/>
                      </a:cubicBezTo>
                      <a:cubicBezTo>
                        <a:pt x="90" y="12"/>
                        <a:pt x="90" y="12"/>
                        <a:pt x="89" y="13"/>
                      </a:cubicBezTo>
                      <a:cubicBezTo>
                        <a:pt x="0" y="68"/>
                        <a:pt x="56" y="146"/>
                        <a:pt x="72" y="213"/>
                      </a:cubicBezTo>
                      <a:cubicBezTo>
                        <a:pt x="88" y="278"/>
                        <a:pt x="117" y="330"/>
                        <a:pt x="185" y="330"/>
                      </a:cubicBezTo>
                      <a:cubicBezTo>
                        <a:pt x="192" y="330"/>
                        <a:pt x="198" y="330"/>
                        <a:pt x="206" y="329"/>
                      </a:cubicBezTo>
                      <a:cubicBezTo>
                        <a:pt x="239" y="329"/>
                        <a:pt x="239" y="296"/>
                        <a:pt x="239" y="274"/>
                      </a:cubicBezTo>
                      <a:cubicBezTo>
                        <a:pt x="294" y="235"/>
                        <a:pt x="394" y="229"/>
                        <a:pt x="372" y="124"/>
                      </a:cubicBezTo>
                      <a:cubicBezTo>
                        <a:pt x="367" y="40"/>
                        <a:pt x="322" y="0"/>
                        <a:pt x="250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" name="Google Shape;84;p2"/>
                <p:cNvSpPr/>
                <p:nvPr/>
              </p:nvSpPr>
              <p:spPr>
                <a:xfrm>
                  <a:off x="3559425" y="3602250"/>
                  <a:ext cx="12900" cy="1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6" h="409" extrusionOk="0">
                      <a:moveTo>
                        <a:pt x="200" y="0"/>
                      </a:moveTo>
                      <a:cubicBezTo>
                        <a:pt x="73" y="0"/>
                        <a:pt x="0" y="94"/>
                        <a:pt x="5" y="245"/>
                      </a:cubicBezTo>
                      <a:cubicBezTo>
                        <a:pt x="55" y="378"/>
                        <a:pt x="183" y="367"/>
                        <a:pt x="283" y="394"/>
                      </a:cubicBezTo>
                      <a:cubicBezTo>
                        <a:pt x="309" y="404"/>
                        <a:pt x="333" y="408"/>
                        <a:pt x="354" y="408"/>
                      </a:cubicBezTo>
                      <a:cubicBezTo>
                        <a:pt x="431" y="408"/>
                        <a:pt x="476" y="351"/>
                        <a:pt x="493" y="272"/>
                      </a:cubicBezTo>
                      <a:cubicBezTo>
                        <a:pt x="516" y="167"/>
                        <a:pt x="338" y="6"/>
                        <a:pt x="211" y="1"/>
                      </a:cubicBezTo>
                      <a:cubicBezTo>
                        <a:pt x="207" y="0"/>
                        <a:pt x="203" y="0"/>
                        <a:pt x="200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" name="Google Shape;85;p2"/>
                <p:cNvSpPr/>
                <p:nvPr/>
              </p:nvSpPr>
              <p:spPr>
                <a:xfrm>
                  <a:off x="3642025" y="3481200"/>
                  <a:ext cx="10000" cy="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" h="291" extrusionOk="0">
                      <a:moveTo>
                        <a:pt x="101" y="0"/>
                      </a:moveTo>
                      <a:cubicBezTo>
                        <a:pt x="58" y="0"/>
                        <a:pt x="68" y="69"/>
                        <a:pt x="50" y="91"/>
                      </a:cubicBezTo>
                      <a:cubicBezTo>
                        <a:pt x="23" y="130"/>
                        <a:pt x="0" y="180"/>
                        <a:pt x="78" y="202"/>
                      </a:cubicBezTo>
                      <a:cubicBezTo>
                        <a:pt x="124" y="230"/>
                        <a:pt x="166" y="291"/>
                        <a:pt x="214" y="291"/>
                      </a:cubicBezTo>
                      <a:cubicBezTo>
                        <a:pt x="240" y="291"/>
                        <a:pt x="268" y="272"/>
                        <a:pt x="300" y="219"/>
                      </a:cubicBezTo>
                      <a:cubicBezTo>
                        <a:pt x="400" y="74"/>
                        <a:pt x="361" y="36"/>
                        <a:pt x="150" y="19"/>
                      </a:cubicBezTo>
                      <a:cubicBezTo>
                        <a:pt x="128" y="6"/>
                        <a:pt x="112" y="0"/>
                        <a:pt x="101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" name="Google Shape;86;p2"/>
                <p:cNvSpPr/>
                <p:nvPr/>
              </p:nvSpPr>
              <p:spPr>
                <a:xfrm>
                  <a:off x="3855500" y="3397650"/>
                  <a:ext cx="6675" cy="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" h="261" extrusionOk="0">
                      <a:moveTo>
                        <a:pt x="155" y="1"/>
                      </a:moveTo>
                      <a:cubicBezTo>
                        <a:pt x="83" y="1"/>
                        <a:pt x="0" y="56"/>
                        <a:pt x="11" y="123"/>
                      </a:cubicBezTo>
                      <a:cubicBezTo>
                        <a:pt x="17" y="195"/>
                        <a:pt x="105" y="228"/>
                        <a:pt x="177" y="256"/>
                      </a:cubicBezTo>
                      <a:cubicBezTo>
                        <a:pt x="186" y="259"/>
                        <a:pt x="194" y="261"/>
                        <a:pt x="201" y="261"/>
                      </a:cubicBezTo>
                      <a:cubicBezTo>
                        <a:pt x="242" y="261"/>
                        <a:pt x="266" y="213"/>
                        <a:pt x="266" y="162"/>
                      </a:cubicBezTo>
                      <a:cubicBezTo>
                        <a:pt x="244" y="90"/>
                        <a:pt x="244" y="1"/>
                        <a:pt x="155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" name="Google Shape;87;p2"/>
                <p:cNvSpPr/>
                <p:nvPr/>
              </p:nvSpPr>
              <p:spPr>
                <a:xfrm>
                  <a:off x="3685675" y="3396900"/>
                  <a:ext cx="46750" cy="28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0" h="1157" extrusionOk="0">
                      <a:moveTo>
                        <a:pt x="650" y="1"/>
                      </a:moveTo>
                      <a:cubicBezTo>
                        <a:pt x="609" y="1"/>
                        <a:pt x="567" y="27"/>
                        <a:pt x="522" y="81"/>
                      </a:cubicBezTo>
                      <a:cubicBezTo>
                        <a:pt x="500" y="104"/>
                        <a:pt x="480" y="112"/>
                        <a:pt x="460" y="112"/>
                      </a:cubicBezTo>
                      <a:cubicBezTo>
                        <a:pt x="405" y="112"/>
                        <a:pt x="354" y="50"/>
                        <a:pt x="300" y="50"/>
                      </a:cubicBezTo>
                      <a:cubicBezTo>
                        <a:pt x="293" y="50"/>
                        <a:pt x="285" y="51"/>
                        <a:pt x="278" y="53"/>
                      </a:cubicBezTo>
                      <a:cubicBezTo>
                        <a:pt x="167" y="81"/>
                        <a:pt x="90" y="236"/>
                        <a:pt x="129" y="358"/>
                      </a:cubicBezTo>
                      <a:lnTo>
                        <a:pt x="129" y="386"/>
                      </a:lnTo>
                      <a:cubicBezTo>
                        <a:pt x="79" y="480"/>
                        <a:pt x="1" y="585"/>
                        <a:pt x="156" y="663"/>
                      </a:cubicBezTo>
                      <a:cubicBezTo>
                        <a:pt x="228" y="757"/>
                        <a:pt x="273" y="890"/>
                        <a:pt x="406" y="940"/>
                      </a:cubicBezTo>
                      <a:cubicBezTo>
                        <a:pt x="430" y="951"/>
                        <a:pt x="458" y="989"/>
                        <a:pt x="484" y="989"/>
                      </a:cubicBezTo>
                      <a:cubicBezTo>
                        <a:pt x="499" y="989"/>
                        <a:pt x="514" y="976"/>
                        <a:pt x="528" y="940"/>
                      </a:cubicBezTo>
                      <a:lnTo>
                        <a:pt x="589" y="940"/>
                      </a:lnTo>
                      <a:cubicBezTo>
                        <a:pt x="605" y="979"/>
                        <a:pt x="639" y="1001"/>
                        <a:pt x="683" y="1001"/>
                      </a:cubicBezTo>
                      <a:cubicBezTo>
                        <a:pt x="716" y="1057"/>
                        <a:pt x="783" y="1023"/>
                        <a:pt x="827" y="1057"/>
                      </a:cubicBezTo>
                      <a:cubicBezTo>
                        <a:pt x="932" y="1122"/>
                        <a:pt x="1005" y="1157"/>
                        <a:pt x="1070" y="1157"/>
                      </a:cubicBezTo>
                      <a:cubicBezTo>
                        <a:pt x="1142" y="1157"/>
                        <a:pt x="1205" y="1114"/>
                        <a:pt x="1293" y="1023"/>
                      </a:cubicBezTo>
                      <a:cubicBezTo>
                        <a:pt x="1326" y="985"/>
                        <a:pt x="1365" y="973"/>
                        <a:pt x="1415" y="973"/>
                      </a:cubicBezTo>
                      <a:cubicBezTo>
                        <a:pt x="1459" y="996"/>
                        <a:pt x="1498" y="1029"/>
                        <a:pt x="1542" y="1029"/>
                      </a:cubicBezTo>
                      <a:cubicBezTo>
                        <a:pt x="1572" y="1022"/>
                        <a:pt x="1605" y="1010"/>
                        <a:pt x="1636" y="1010"/>
                      </a:cubicBezTo>
                      <a:cubicBezTo>
                        <a:pt x="1675" y="1010"/>
                        <a:pt x="1712" y="1028"/>
                        <a:pt x="1736" y="1095"/>
                      </a:cubicBezTo>
                      <a:cubicBezTo>
                        <a:pt x="1740" y="1107"/>
                        <a:pt x="1747" y="1111"/>
                        <a:pt x="1755" y="1111"/>
                      </a:cubicBezTo>
                      <a:cubicBezTo>
                        <a:pt x="1776" y="1111"/>
                        <a:pt x="1807" y="1088"/>
                        <a:pt x="1831" y="1084"/>
                      </a:cubicBezTo>
                      <a:cubicBezTo>
                        <a:pt x="1869" y="1079"/>
                        <a:pt x="1869" y="1040"/>
                        <a:pt x="1869" y="1012"/>
                      </a:cubicBezTo>
                      <a:cubicBezTo>
                        <a:pt x="1858" y="946"/>
                        <a:pt x="1803" y="912"/>
                        <a:pt x="1748" y="868"/>
                      </a:cubicBezTo>
                      <a:cubicBezTo>
                        <a:pt x="1764" y="835"/>
                        <a:pt x="1764" y="791"/>
                        <a:pt x="1786" y="757"/>
                      </a:cubicBezTo>
                      <a:cubicBezTo>
                        <a:pt x="1831" y="663"/>
                        <a:pt x="1825" y="585"/>
                        <a:pt x="1720" y="535"/>
                      </a:cubicBezTo>
                      <a:cubicBezTo>
                        <a:pt x="1646" y="448"/>
                        <a:pt x="1581" y="407"/>
                        <a:pt x="1496" y="407"/>
                      </a:cubicBezTo>
                      <a:cubicBezTo>
                        <a:pt x="1446" y="407"/>
                        <a:pt x="1390" y="420"/>
                        <a:pt x="1321" y="447"/>
                      </a:cubicBezTo>
                      <a:cubicBezTo>
                        <a:pt x="1312" y="447"/>
                        <a:pt x="1304" y="446"/>
                        <a:pt x="1295" y="446"/>
                      </a:cubicBezTo>
                      <a:cubicBezTo>
                        <a:pt x="1269" y="446"/>
                        <a:pt x="1244" y="450"/>
                        <a:pt x="1232" y="474"/>
                      </a:cubicBezTo>
                      <a:cubicBezTo>
                        <a:pt x="1082" y="474"/>
                        <a:pt x="1104" y="619"/>
                        <a:pt x="1043" y="696"/>
                      </a:cubicBezTo>
                      <a:cubicBezTo>
                        <a:pt x="993" y="680"/>
                        <a:pt x="938" y="674"/>
                        <a:pt x="888" y="663"/>
                      </a:cubicBezTo>
                      <a:cubicBezTo>
                        <a:pt x="855" y="624"/>
                        <a:pt x="822" y="591"/>
                        <a:pt x="827" y="535"/>
                      </a:cubicBezTo>
                      <a:cubicBezTo>
                        <a:pt x="805" y="402"/>
                        <a:pt x="932" y="264"/>
                        <a:pt x="799" y="142"/>
                      </a:cubicBezTo>
                      <a:cubicBezTo>
                        <a:pt x="755" y="49"/>
                        <a:pt x="704" y="1"/>
                        <a:pt x="650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" name="Google Shape;88;p2"/>
                <p:cNvSpPr/>
                <p:nvPr/>
              </p:nvSpPr>
              <p:spPr>
                <a:xfrm>
                  <a:off x="3793800" y="3416500"/>
                  <a:ext cx="6825" cy="5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" h="230" extrusionOk="0">
                      <a:moveTo>
                        <a:pt x="123" y="1"/>
                      </a:moveTo>
                      <a:cubicBezTo>
                        <a:pt x="67" y="18"/>
                        <a:pt x="1" y="23"/>
                        <a:pt x="1" y="106"/>
                      </a:cubicBezTo>
                      <a:cubicBezTo>
                        <a:pt x="1" y="201"/>
                        <a:pt x="84" y="217"/>
                        <a:pt x="145" y="228"/>
                      </a:cubicBezTo>
                      <a:cubicBezTo>
                        <a:pt x="150" y="229"/>
                        <a:pt x="156" y="229"/>
                        <a:pt x="161" y="229"/>
                      </a:cubicBezTo>
                      <a:cubicBezTo>
                        <a:pt x="213" y="229"/>
                        <a:pt x="272" y="204"/>
                        <a:pt x="272" y="134"/>
                      </a:cubicBezTo>
                      <a:cubicBezTo>
                        <a:pt x="267" y="51"/>
                        <a:pt x="206" y="7"/>
                        <a:pt x="123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" name="Google Shape;89;p2"/>
                <p:cNvSpPr/>
                <p:nvPr/>
              </p:nvSpPr>
              <p:spPr>
                <a:xfrm>
                  <a:off x="3707025" y="3372000"/>
                  <a:ext cx="35525" cy="2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1" h="867" extrusionOk="0">
                      <a:moveTo>
                        <a:pt x="1215" y="1"/>
                      </a:moveTo>
                      <a:cubicBezTo>
                        <a:pt x="1129" y="1"/>
                        <a:pt x="1097" y="60"/>
                        <a:pt x="1060" y="134"/>
                      </a:cubicBezTo>
                      <a:cubicBezTo>
                        <a:pt x="1027" y="206"/>
                        <a:pt x="993" y="289"/>
                        <a:pt x="960" y="367"/>
                      </a:cubicBezTo>
                      <a:lnTo>
                        <a:pt x="894" y="367"/>
                      </a:lnTo>
                      <a:cubicBezTo>
                        <a:pt x="882" y="328"/>
                        <a:pt x="877" y="289"/>
                        <a:pt x="860" y="251"/>
                      </a:cubicBezTo>
                      <a:cubicBezTo>
                        <a:pt x="866" y="151"/>
                        <a:pt x="783" y="140"/>
                        <a:pt x="727" y="140"/>
                      </a:cubicBezTo>
                      <a:cubicBezTo>
                        <a:pt x="622" y="145"/>
                        <a:pt x="516" y="151"/>
                        <a:pt x="467" y="278"/>
                      </a:cubicBezTo>
                      <a:cubicBezTo>
                        <a:pt x="439" y="296"/>
                        <a:pt x="411" y="302"/>
                        <a:pt x="384" y="302"/>
                      </a:cubicBezTo>
                      <a:cubicBezTo>
                        <a:pt x="326" y="302"/>
                        <a:pt x="270" y="275"/>
                        <a:pt x="213" y="275"/>
                      </a:cubicBezTo>
                      <a:cubicBezTo>
                        <a:pt x="196" y="275"/>
                        <a:pt x="179" y="277"/>
                        <a:pt x="162" y="284"/>
                      </a:cubicBezTo>
                      <a:cubicBezTo>
                        <a:pt x="145" y="266"/>
                        <a:pt x="132" y="259"/>
                        <a:pt x="121" y="259"/>
                      </a:cubicBezTo>
                      <a:cubicBezTo>
                        <a:pt x="97" y="259"/>
                        <a:pt x="82" y="289"/>
                        <a:pt x="67" y="312"/>
                      </a:cubicBezTo>
                      <a:cubicBezTo>
                        <a:pt x="1" y="423"/>
                        <a:pt x="12" y="533"/>
                        <a:pt x="67" y="644"/>
                      </a:cubicBezTo>
                      <a:cubicBezTo>
                        <a:pt x="99" y="705"/>
                        <a:pt x="151" y="721"/>
                        <a:pt x="204" y="721"/>
                      </a:cubicBezTo>
                      <a:cubicBezTo>
                        <a:pt x="244" y="721"/>
                        <a:pt x="284" y="712"/>
                        <a:pt x="317" y="705"/>
                      </a:cubicBezTo>
                      <a:cubicBezTo>
                        <a:pt x="340" y="703"/>
                        <a:pt x="361" y="701"/>
                        <a:pt x="382" y="701"/>
                      </a:cubicBezTo>
                      <a:cubicBezTo>
                        <a:pt x="457" y="701"/>
                        <a:pt x="517" y="723"/>
                        <a:pt x="561" y="805"/>
                      </a:cubicBezTo>
                      <a:cubicBezTo>
                        <a:pt x="579" y="837"/>
                        <a:pt x="607" y="867"/>
                        <a:pt x="642" y="867"/>
                      </a:cubicBezTo>
                      <a:cubicBezTo>
                        <a:pt x="662" y="867"/>
                        <a:pt x="683" y="857"/>
                        <a:pt x="705" y="833"/>
                      </a:cubicBezTo>
                      <a:cubicBezTo>
                        <a:pt x="827" y="777"/>
                        <a:pt x="910" y="689"/>
                        <a:pt x="949" y="561"/>
                      </a:cubicBezTo>
                      <a:lnTo>
                        <a:pt x="1010" y="561"/>
                      </a:lnTo>
                      <a:cubicBezTo>
                        <a:pt x="1032" y="594"/>
                        <a:pt x="1065" y="589"/>
                        <a:pt x="1104" y="594"/>
                      </a:cubicBezTo>
                      <a:cubicBezTo>
                        <a:pt x="1113" y="656"/>
                        <a:pt x="1153" y="683"/>
                        <a:pt x="1203" y="683"/>
                      </a:cubicBezTo>
                      <a:cubicBezTo>
                        <a:pt x="1216" y="683"/>
                        <a:pt x="1229" y="681"/>
                        <a:pt x="1243" y="678"/>
                      </a:cubicBezTo>
                      <a:cubicBezTo>
                        <a:pt x="1309" y="667"/>
                        <a:pt x="1315" y="611"/>
                        <a:pt x="1298" y="550"/>
                      </a:cubicBezTo>
                      <a:cubicBezTo>
                        <a:pt x="1276" y="495"/>
                        <a:pt x="1326" y="450"/>
                        <a:pt x="1332" y="400"/>
                      </a:cubicBezTo>
                      <a:cubicBezTo>
                        <a:pt x="1348" y="334"/>
                        <a:pt x="1420" y="273"/>
                        <a:pt x="1354" y="206"/>
                      </a:cubicBezTo>
                      <a:cubicBezTo>
                        <a:pt x="1348" y="190"/>
                        <a:pt x="1332" y="173"/>
                        <a:pt x="1332" y="151"/>
                      </a:cubicBezTo>
                      <a:cubicBezTo>
                        <a:pt x="1320" y="84"/>
                        <a:pt x="1337" y="1"/>
                        <a:pt x="1226" y="1"/>
                      </a:cubicBezTo>
                      <a:cubicBezTo>
                        <a:pt x="1222" y="1"/>
                        <a:pt x="1218" y="1"/>
                        <a:pt x="1215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" name="Google Shape;90;p2"/>
                <p:cNvSpPr/>
                <p:nvPr/>
              </p:nvSpPr>
              <p:spPr>
                <a:xfrm>
                  <a:off x="3438550" y="3381375"/>
                  <a:ext cx="153450" cy="75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38" h="3027" extrusionOk="0">
                      <a:moveTo>
                        <a:pt x="4879" y="1"/>
                      </a:moveTo>
                      <a:cubicBezTo>
                        <a:pt x="4723" y="1"/>
                        <a:pt x="4573" y="81"/>
                        <a:pt x="4419" y="81"/>
                      </a:cubicBezTo>
                      <a:cubicBezTo>
                        <a:pt x="4389" y="61"/>
                        <a:pt x="4360" y="53"/>
                        <a:pt x="4334" y="53"/>
                      </a:cubicBezTo>
                      <a:cubicBezTo>
                        <a:pt x="4278" y="53"/>
                        <a:pt x="4235" y="92"/>
                        <a:pt x="4219" y="153"/>
                      </a:cubicBezTo>
                      <a:cubicBezTo>
                        <a:pt x="4197" y="231"/>
                        <a:pt x="4297" y="258"/>
                        <a:pt x="4364" y="269"/>
                      </a:cubicBezTo>
                      <a:cubicBezTo>
                        <a:pt x="4373" y="271"/>
                        <a:pt x="4383" y="272"/>
                        <a:pt x="4393" y="272"/>
                      </a:cubicBezTo>
                      <a:cubicBezTo>
                        <a:pt x="4413" y="272"/>
                        <a:pt x="4434" y="269"/>
                        <a:pt x="4452" y="269"/>
                      </a:cubicBezTo>
                      <a:cubicBezTo>
                        <a:pt x="4419" y="402"/>
                        <a:pt x="4353" y="497"/>
                        <a:pt x="4242" y="580"/>
                      </a:cubicBezTo>
                      <a:cubicBezTo>
                        <a:pt x="4164" y="497"/>
                        <a:pt x="4086" y="414"/>
                        <a:pt x="3992" y="358"/>
                      </a:cubicBezTo>
                      <a:lnTo>
                        <a:pt x="3992" y="297"/>
                      </a:lnTo>
                      <a:cubicBezTo>
                        <a:pt x="3996" y="297"/>
                        <a:pt x="4000" y="297"/>
                        <a:pt x="4004" y="297"/>
                      </a:cubicBezTo>
                      <a:cubicBezTo>
                        <a:pt x="4081" y="297"/>
                        <a:pt x="4141" y="244"/>
                        <a:pt x="4131" y="181"/>
                      </a:cubicBezTo>
                      <a:cubicBezTo>
                        <a:pt x="4124" y="152"/>
                        <a:pt x="4111" y="142"/>
                        <a:pt x="4095" y="142"/>
                      </a:cubicBezTo>
                      <a:cubicBezTo>
                        <a:pt x="4063" y="142"/>
                        <a:pt x="4019" y="181"/>
                        <a:pt x="3985" y="181"/>
                      </a:cubicBezTo>
                      <a:cubicBezTo>
                        <a:pt x="3984" y="181"/>
                        <a:pt x="3983" y="181"/>
                        <a:pt x="3981" y="181"/>
                      </a:cubicBezTo>
                      <a:cubicBezTo>
                        <a:pt x="3970" y="181"/>
                        <a:pt x="3948" y="192"/>
                        <a:pt x="3926" y="208"/>
                      </a:cubicBezTo>
                      <a:cubicBezTo>
                        <a:pt x="3887" y="214"/>
                        <a:pt x="3842" y="231"/>
                        <a:pt x="3804" y="236"/>
                      </a:cubicBezTo>
                      <a:cubicBezTo>
                        <a:pt x="3693" y="269"/>
                        <a:pt x="3693" y="319"/>
                        <a:pt x="3781" y="386"/>
                      </a:cubicBezTo>
                      <a:cubicBezTo>
                        <a:pt x="3804" y="480"/>
                        <a:pt x="3898" y="547"/>
                        <a:pt x="3881" y="657"/>
                      </a:cubicBezTo>
                      <a:cubicBezTo>
                        <a:pt x="3881" y="657"/>
                        <a:pt x="3898" y="663"/>
                        <a:pt x="3909" y="663"/>
                      </a:cubicBezTo>
                      <a:cubicBezTo>
                        <a:pt x="3892" y="702"/>
                        <a:pt x="3887" y="735"/>
                        <a:pt x="3865" y="763"/>
                      </a:cubicBezTo>
                      <a:cubicBezTo>
                        <a:pt x="3830" y="805"/>
                        <a:pt x="3787" y="821"/>
                        <a:pt x="3744" y="821"/>
                      </a:cubicBezTo>
                      <a:cubicBezTo>
                        <a:pt x="3725" y="821"/>
                        <a:pt x="3706" y="818"/>
                        <a:pt x="3687" y="813"/>
                      </a:cubicBezTo>
                      <a:cubicBezTo>
                        <a:pt x="3604" y="785"/>
                        <a:pt x="3665" y="730"/>
                        <a:pt x="3676" y="685"/>
                      </a:cubicBezTo>
                      <a:cubicBezTo>
                        <a:pt x="3720" y="519"/>
                        <a:pt x="3582" y="369"/>
                        <a:pt x="3382" y="358"/>
                      </a:cubicBezTo>
                      <a:cubicBezTo>
                        <a:pt x="3372" y="358"/>
                        <a:pt x="3361" y="357"/>
                        <a:pt x="3351" y="357"/>
                      </a:cubicBezTo>
                      <a:cubicBezTo>
                        <a:pt x="3148" y="357"/>
                        <a:pt x="2974" y="456"/>
                        <a:pt x="2800" y="519"/>
                      </a:cubicBezTo>
                      <a:lnTo>
                        <a:pt x="2745" y="519"/>
                      </a:lnTo>
                      <a:cubicBezTo>
                        <a:pt x="2645" y="547"/>
                        <a:pt x="2540" y="552"/>
                        <a:pt x="2467" y="630"/>
                      </a:cubicBezTo>
                      <a:cubicBezTo>
                        <a:pt x="2445" y="630"/>
                        <a:pt x="2423" y="635"/>
                        <a:pt x="2401" y="635"/>
                      </a:cubicBezTo>
                      <a:cubicBezTo>
                        <a:pt x="2273" y="635"/>
                        <a:pt x="2284" y="735"/>
                        <a:pt x="2279" y="818"/>
                      </a:cubicBezTo>
                      <a:cubicBezTo>
                        <a:pt x="2270" y="819"/>
                        <a:pt x="2262" y="819"/>
                        <a:pt x="2255" y="819"/>
                      </a:cubicBezTo>
                      <a:cubicBezTo>
                        <a:pt x="2168" y="819"/>
                        <a:pt x="2202" y="758"/>
                        <a:pt x="2207" y="702"/>
                      </a:cubicBezTo>
                      <a:cubicBezTo>
                        <a:pt x="2181" y="662"/>
                        <a:pt x="2158" y="646"/>
                        <a:pt x="2136" y="646"/>
                      </a:cubicBezTo>
                      <a:cubicBezTo>
                        <a:pt x="2106" y="646"/>
                        <a:pt x="2080" y="677"/>
                        <a:pt x="2057" y="718"/>
                      </a:cubicBezTo>
                      <a:cubicBezTo>
                        <a:pt x="2029" y="718"/>
                        <a:pt x="2002" y="718"/>
                        <a:pt x="1968" y="724"/>
                      </a:cubicBezTo>
                      <a:cubicBezTo>
                        <a:pt x="1952" y="735"/>
                        <a:pt x="1946" y="746"/>
                        <a:pt x="1930" y="752"/>
                      </a:cubicBezTo>
                      <a:cubicBezTo>
                        <a:pt x="1913" y="752"/>
                        <a:pt x="1891" y="752"/>
                        <a:pt x="1869" y="763"/>
                      </a:cubicBezTo>
                      <a:lnTo>
                        <a:pt x="1780" y="763"/>
                      </a:lnTo>
                      <a:cubicBezTo>
                        <a:pt x="1647" y="791"/>
                        <a:pt x="1525" y="929"/>
                        <a:pt x="1508" y="1051"/>
                      </a:cubicBezTo>
                      <a:cubicBezTo>
                        <a:pt x="1508" y="1084"/>
                        <a:pt x="1536" y="1084"/>
                        <a:pt x="1558" y="1095"/>
                      </a:cubicBezTo>
                      <a:lnTo>
                        <a:pt x="1558" y="1123"/>
                      </a:lnTo>
                      <a:cubicBezTo>
                        <a:pt x="1508" y="1168"/>
                        <a:pt x="1541" y="1179"/>
                        <a:pt x="1586" y="1184"/>
                      </a:cubicBezTo>
                      <a:lnTo>
                        <a:pt x="1586" y="1212"/>
                      </a:lnTo>
                      <a:cubicBezTo>
                        <a:pt x="1564" y="1284"/>
                        <a:pt x="1652" y="1295"/>
                        <a:pt x="1663" y="1345"/>
                      </a:cubicBezTo>
                      <a:cubicBezTo>
                        <a:pt x="1614" y="1400"/>
                        <a:pt x="1508" y="1367"/>
                        <a:pt x="1486" y="1456"/>
                      </a:cubicBezTo>
                      <a:cubicBezTo>
                        <a:pt x="1463" y="1477"/>
                        <a:pt x="1440" y="1485"/>
                        <a:pt x="1418" y="1485"/>
                      </a:cubicBezTo>
                      <a:cubicBezTo>
                        <a:pt x="1376" y="1485"/>
                        <a:pt x="1335" y="1457"/>
                        <a:pt x="1292" y="1439"/>
                      </a:cubicBezTo>
                      <a:cubicBezTo>
                        <a:pt x="1253" y="1423"/>
                        <a:pt x="1176" y="1434"/>
                        <a:pt x="1203" y="1351"/>
                      </a:cubicBezTo>
                      <a:cubicBezTo>
                        <a:pt x="1218" y="1307"/>
                        <a:pt x="1239" y="1292"/>
                        <a:pt x="1263" y="1292"/>
                      </a:cubicBezTo>
                      <a:cubicBezTo>
                        <a:pt x="1285" y="1292"/>
                        <a:pt x="1310" y="1304"/>
                        <a:pt x="1336" y="1317"/>
                      </a:cubicBezTo>
                      <a:cubicBezTo>
                        <a:pt x="1350" y="1324"/>
                        <a:pt x="1364" y="1327"/>
                        <a:pt x="1378" y="1327"/>
                      </a:cubicBezTo>
                      <a:cubicBezTo>
                        <a:pt x="1418" y="1327"/>
                        <a:pt x="1453" y="1300"/>
                        <a:pt x="1469" y="1267"/>
                      </a:cubicBezTo>
                      <a:cubicBezTo>
                        <a:pt x="1503" y="1206"/>
                        <a:pt x="1425" y="1201"/>
                        <a:pt x="1397" y="1179"/>
                      </a:cubicBezTo>
                      <a:cubicBezTo>
                        <a:pt x="1281" y="1101"/>
                        <a:pt x="1115" y="1129"/>
                        <a:pt x="1037" y="979"/>
                      </a:cubicBezTo>
                      <a:cubicBezTo>
                        <a:pt x="1032" y="965"/>
                        <a:pt x="1016" y="959"/>
                        <a:pt x="997" y="959"/>
                      </a:cubicBezTo>
                      <a:cubicBezTo>
                        <a:pt x="972" y="959"/>
                        <a:pt x="942" y="969"/>
                        <a:pt x="926" y="985"/>
                      </a:cubicBezTo>
                      <a:cubicBezTo>
                        <a:pt x="893" y="1012"/>
                        <a:pt x="860" y="1023"/>
                        <a:pt x="815" y="1023"/>
                      </a:cubicBezTo>
                      <a:cubicBezTo>
                        <a:pt x="807" y="1006"/>
                        <a:pt x="795" y="999"/>
                        <a:pt x="778" y="999"/>
                      </a:cubicBezTo>
                      <a:cubicBezTo>
                        <a:pt x="772" y="999"/>
                        <a:pt x="766" y="1000"/>
                        <a:pt x="760" y="1001"/>
                      </a:cubicBezTo>
                      <a:cubicBezTo>
                        <a:pt x="622" y="1049"/>
                        <a:pt x="484" y="1107"/>
                        <a:pt x="331" y="1107"/>
                      </a:cubicBezTo>
                      <a:cubicBezTo>
                        <a:pt x="324" y="1107"/>
                        <a:pt x="317" y="1107"/>
                        <a:pt x="311" y="1107"/>
                      </a:cubicBezTo>
                      <a:cubicBezTo>
                        <a:pt x="233" y="1107"/>
                        <a:pt x="150" y="1151"/>
                        <a:pt x="83" y="1184"/>
                      </a:cubicBezTo>
                      <a:cubicBezTo>
                        <a:pt x="33" y="1206"/>
                        <a:pt x="0" y="1262"/>
                        <a:pt x="39" y="1306"/>
                      </a:cubicBezTo>
                      <a:cubicBezTo>
                        <a:pt x="53" y="1326"/>
                        <a:pt x="79" y="1337"/>
                        <a:pt x="104" y="1337"/>
                      </a:cubicBezTo>
                      <a:cubicBezTo>
                        <a:pt x="126" y="1337"/>
                        <a:pt x="147" y="1328"/>
                        <a:pt x="155" y="1306"/>
                      </a:cubicBezTo>
                      <a:cubicBezTo>
                        <a:pt x="179" y="1271"/>
                        <a:pt x="205" y="1262"/>
                        <a:pt x="231" y="1262"/>
                      </a:cubicBezTo>
                      <a:cubicBezTo>
                        <a:pt x="259" y="1262"/>
                        <a:pt x="287" y="1273"/>
                        <a:pt x="316" y="1273"/>
                      </a:cubicBezTo>
                      <a:lnTo>
                        <a:pt x="316" y="1334"/>
                      </a:lnTo>
                      <a:lnTo>
                        <a:pt x="311" y="1345"/>
                      </a:lnTo>
                      <a:cubicBezTo>
                        <a:pt x="311" y="1351"/>
                        <a:pt x="316" y="1356"/>
                        <a:pt x="322" y="1362"/>
                      </a:cubicBezTo>
                      <a:cubicBezTo>
                        <a:pt x="311" y="1461"/>
                        <a:pt x="377" y="1489"/>
                        <a:pt x="449" y="1517"/>
                      </a:cubicBezTo>
                      <a:cubicBezTo>
                        <a:pt x="444" y="1567"/>
                        <a:pt x="455" y="1611"/>
                        <a:pt x="505" y="1639"/>
                      </a:cubicBezTo>
                      <a:cubicBezTo>
                        <a:pt x="535" y="1669"/>
                        <a:pt x="568" y="1673"/>
                        <a:pt x="603" y="1673"/>
                      </a:cubicBezTo>
                      <a:cubicBezTo>
                        <a:pt x="615" y="1673"/>
                        <a:pt x="628" y="1672"/>
                        <a:pt x="641" y="1672"/>
                      </a:cubicBezTo>
                      <a:cubicBezTo>
                        <a:pt x="658" y="1672"/>
                        <a:pt x="676" y="1673"/>
                        <a:pt x="693" y="1678"/>
                      </a:cubicBezTo>
                      <a:cubicBezTo>
                        <a:pt x="732" y="1716"/>
                        <a:pt x="704" y="1789"/>
                        <a:pt x="754" y="1827"/>
                      </a:cubicBezTo>
                      <a:cubicBezTo>
                        <a:pt x="643" y="1911"/>
                        <a:pt x="499" y="1883"/>
                        <a:pt x="388" y="1955"/>
                      </a:cubicBezTo>
                      <a:cubicBezTo>
                        <a:pt x="385" y="1955"/>
                        <a:pt x="382" y="1956"/>
                        <a:pt x="379" y="1956"/>
                      </a:cubicBezTo>
                      <a:cubicBezTo>
                        <a:pt x="368" y="1956"/>
                        <a:pt x="355" y="1953"/>
                        <a:pt x="344" y="1953"/>
                      </a:cubicBezTo>
                      <a:cubicBezTo>
                        <a:pt x="326" y="1953"/>
                        <a:pt x="312" y="1960"/>
                        <a:pt x="322" y="1994"/>
                      </a:cubicBezTo>
                      <a:cubicBezTo>
                        <a:pt x="348" y="2073"/>
                        <a:pt x="395" y="2133"/>
                        <a:pt x="487" y="2133"/>
                      </a:cubicBezTo>
                      <a:cubicBezTo>
                        <a:pt x="491" y="2133"/>
                        <a:pt x="495" y="2133"/>
                        <a:pt x="499" y="2132"/>
                      </a:cubicBezTo>
                      <a:cubicBezTo>
                        <a:pt x="520" y="2131"/>
                        <a:pt x="542" y="2130"/>
                        <a:pt x="563" y="2130"/>
                      </a:cubicBezTo>
                      <a:cubicBezTo>
                        <a:pt x="638" y="2130"/>
                        <a:pt x="713" y="2139"/>
                        <a:pt x="782" y="2160"/>
                      </a:cubicBezTo>
                      <a:cubicBezTo>
                        <a:pt x="791" y="2160"/>
                        <a:pt x="800" y="2159"/>
                        <a:pt x="809" y="2159"/>
                      </a:cubicBezTo>
                      <a:cubicBezTo>
                        <a:pt x="922" y="2159"/>
                        <a:pt x="1035" y="2190"/>
                        <a:pt x="1142" y="2215"/>
                      </a:cubicBezTo>
                      <a:cubicBezTo>
                        <a:pt x="1207" y="2232"/>
                        <a:pt x="1272" y="2253"/>
                        <a:pt x="1336" y="2253"/>
                      </a:cubicBezTo>
                      <a:cubicBezTo>
                        <a:pt x="1382" y="2253"/>
                        <a:pt x="1429" y="2242"/>
                        <a:pt x="1475" y="2210"/>
                      </a:cubicBezTo>
                      <a:cubicBezTo>
                        <a:pt x="1597" y="2127"/>
                        <a:pt x="1597" y="1972"/>
                        <a:pt x="1669" y="1872"/>
                      </a:cubicBezTo>
                      <a:cubicBezTo>
                        <a:pt x="1730" y="1766"/>
                        <a:pt x="1902" y="1739"/>
                        <a:pt x="1919" y="1572"/>
                      </a:cubicBezTo>
                      <a:cubicBezTo>
                        <a:pt x="1946" y="1495"/>
                        <a:pt x="1924" y="1400"/>
                        <a:pt x="1974" y="1323"/>
                      </a:cubicBezTo>
                      <a:cubicBezTo>
                        <a:pt x="1957" y="1301"/>
                        <a:pt x="1952" y="1290"/>
                        <a:pt x="1941" y="1267"/>
                      </a:cubicBezTo>
                      <a:cubicBezTo>
                        <a:pt x="1941" y="1217"/>
                        <a:pt x="1968" y="1184"/>
                        <a:pt x="2007" y="1168"/>
                      </a:cubicBezTo>
                      <a:cubicBezTo>
                        <a:pt x="2029" y="1179"/>
                        <a:pt x="2052" y="1190"/>
                        <a:pt x="2068" y="1195"/>
                      </a:cubicBezTo>
                      <a:cubicBezTo>
                        <a:pt x="2085" y="1273"/>
                        <a:pt x="2113" y="1328"/>
                        <a:pt x="2190" y="1356"/>
                      </a:cubicBezTo>
                      <a:lnTo>
                        <a:pt x="2190" y="1417"/>
                      </a:lnTo>
                      <a:cubicBezTo>
                        <a:pt x="2146" y="1484"/>
                        <a:pt x="2190" y="1528"/>
                        <a:pt x="2223" y="1572"/>
                      </a:cubicBezTo>
                      <a:cubicBezTo>
                        <a:pt x="2218" y="1633"/>
                        <a:pt x="2218" y="1694"/>
                        <a:pt x="2251" y="1750"/>
                      </a:cubicBezTo>
                      <a:cubicBezTo>
                        <a:pt x="2251" y="1794"/>
                        <a:pt x="2273" y="1827"/>
                        <a:pt x="2312" y="1844"/>
                      </a:cubicBezTo>
                      <a:cubicBezTo>
                        <a:pt x="2345" y="1861"/>
                        <a:pt x="2345" y="1899"/>
                        <a:pt x="2340" y="1933"/>
                      </a:cubicBezTo>
                      <a:cubicBezTo>
                        <a:pt x="2246" y="1972"/>
                        <a:pt x="2251" y="2082"/>
                        <a:pt x="2190" y="2149"/>
                      </a:cubicBezTo>
                      <a:lnTo>
                        <a:pt x="2162" y="2149"/>
                      </a:lnTo>
                      <a:cubicBezTo>
                        <a:pt x="2141" y="2127"/>
                        <a:pt x="2124" y="2116"/>
                        <a:pt x="2109" y="2116"/>
                      </a:cubicBezTo>
                      <a:cubicBezTo>
                        <a:pt x="2091" y="2116"/>
                        <a:pt x="2078" y="2136"/>
                        <a:pt x="2068" y="2177"/>
                      </a:cubicBezTo>
                      <a:cubicBezTo>
                        <a:pt x="2002" y="2188"/>
                        <a:pt x="1946" y="2232"/>
                        <a:pt x="1952" y="2304"/>
                      </a:cubicBezTo>
                      <a:cubicBezTo>
                        <a:pt x="1961" y="2352"/>
                        <a:pt x="1989" y="2359"/>
                        <a:pt x="2020" y="2359"/>
                      </a:cubicBezTo>
                      <a:cubicBezTo>
                        <a:pt x="2035" y="2359"/>
                        <a:pt x="2051" y="2357"/>
                        <a:pt x="2067" y="2357"/>
                      </a:cubicBezTo>
                      <a:cubicBezTo>
                        <a:pt x="2075" y="2357"/>
                        <a:pt x="2083" y="2358"/>
                        <a:pt x="2090" y="2360"/>
                      </a:cubicBezTo>
                      <a:cubicBezTo>
                        <a:pt x="2135" y="2376"/>
                        <a:pt x="2174" y="2398"/>
                        <a:pt x="2223" y="2404"/>
                      </a:cubicBezTo>
                      <a:cubicBezTo>
                        <a:pt x="2277" y="2415"/>
                        <a:pt x="2331" y="2430"/>
                        <a:pt x="2383" y="2430"/>
                      </a:cubicBezTo>
                      <a:cubicBezTo>
                        <a:pt x="2439" y="2430"/>
                        <a:pt x="2491" y="2412"/>
                        <a:pt x="2534" y="2349"/>
                      </a:cubicBezTo>
                      <a:cubicBezTo>
                        <a:pt x="2559" y="2314"/>
                        <a:pt x="2589" y="2301"/>
                        <a:pt x="2621" y="2301"/>
                      </a:cubicBezTo>
                      <a:cubicBezTo>
                        <a:pt x="2645" y="2301"/>
                        <a:pt x="2671" y="2309"/>
                        <a:pt x="2695" y="2321"/>
                      </a:cubicBezTo>
                      <a:cubicBezTo>
                        <a:pt x="2750" y="2349"/>
                        <a:pt x="2806" y="2371"/>
                        <a:pt x="2861" y="2387"/>
                      </a:cubicBezTo>
                      <a:cubicBezTo>
                        <a:pt x="2889" y="2382"/>
                        <a:pt x="2917" y="2376"/>
                        <a:pt x="2950" y="2371"/>
                      </a:cubicBezTo>
                      <a:cubicBezTo>
                        <a:pt x="2994" y="2360"/>
                        <a:pt x="3039" y="2349"/>
                        <a:pt x="3050" y="2293"/>
                      </a:cubicBezTo>
                      <a:cubicBezTo>
                        <a:pt x="3050" y="2276"/>
                        <a:pt x="3039" y="2260"/>
                        <a:pt x="3027" y="2260"/>
                      </a:cubicBezTo>
                      <a:cubicBezTo>
                        <a:pt x="3021" y="2258"/>
                        <a:pt x="3015" y="2257"/>
                        <a:pt x="3010" y="2257"/>
                      </a:cubicBezTo>
                      <a:cubicBezTo>
                        <a:pt x="2972" y="2257"/>
                        <a:pt x="2968" y="2306"/>
                        <a:pt x="2939" y="2321"/>
                      </a:cubicBezTo>
                      <a:cubicBezTo>
                        <a:pt x="2922" y="2326"/>
                        <a:pt x="2911" y="2326"/>
                        <a:pt x="2894" y="2332"/>
                      </a:cubicBezTo>
                      <a:cubicBezTo>
                        <a:pt x="2894" y="2315"/>
                        <a:pt x="2894" y="2293"/>
                        <a:pt x="2900" y="2271"/>
                      </a:cubicBezTo>
                      <a:cubicBezTo>
                        <a:pt x="2951" y="2225"/>
                        <a:pt x="2988" y="2147"/>
                        <a:pt x="3066" y="2147"/>
                      </a:cubicBezTo>
                      <a:cubicBezTo>
                        <a:pt x="3073" y="2147"/>
                        <a:pt x="3081" y="2148"/>
                        <a:pt x="3088" y="2149"/>
                      </a:cubicBezTo>
                      <a:cubicBezTo>
                        <a:pt x="3111" y="2132"/>
                        <a:pt x="3133" y="2110"/>
                        <a:pt x="3149" y="2099"/>
                      </a:cubicBezTo>
                      <a:cubicBezTo>
                        <a:pt x="3388" y="1944"/>
                        <a:pt x="3416" y="1606"/>
                        <a:pt x="3083" y="1489"/>
                      </a:cubicBezTo>
                      <a:cubicBezTo>
                        <a:pt x="2944" y="1439"/>
                        <a:pt x="2922" y="1273"/>
                        <a:pt x="3022" y="1156"/>
                      </a:cubicBezTo>
                      <a:cubicBezTo>
                        <a:pt x="3043" y="1135"/>
                        <a:pt x="3070" y="1125"/>
                        <a:pt x="3097" y="1125"/>
                      </a:cubicBezTo>
                      <a:cubicBezTo>
                        <a:pt x="3141" y="1125"/>
                        <a:pt x="3184" y="1151"/>
                        <a:pt x="3205" y="1195"/>
                      </a:cubicBezTo>
                      <a:cubicBezTo>
                        <a:pt x="3227" y="1245"/>
                        <a:pt x="3199" y="1301"/>
                        <a:pt x="3249" y="1334"/>
                      </a:cubicBezTo>
                      <a:cubicBezTo>
                        <a:pt x="3288" y="1473"/>
                        <a:pt x="3421" y="1473"/>
                        <a:pt x="3526" y="1522"/>
                      </a:cubicBezTo>
                      <a:cubicBezTo>
                        <a:pt x="3592" y="1566"/>
                        <a:pt x="3671" y="1587"/>
                        <a:pt x="3753" y="1587"/>
                      </a:cubicBezTo>
                      <a:cubicBezTo>
                        <a:pt x="3880" y="1587"/>
                        <a:pt x="4013" y="1537"/>
                        <a:pt x="4114" y="1439"/>
                      </a:cubicBezTo>
                      <a:cubicBezTo>
                        <a:pt x="4175" y="1378"/>
                        <a:pt x="4203" y="1295"/>
                        <a:pt x="4247" y="1217"/>
                      </a:cubicBezTo>
                      <a:cubicBezTo>
                        <a:pt x="4297" y="1129"/>
                        <a:pt x="4253" y="1051"/>
                        <a:pt x="4186" y="973"/>
                      </a:cubicBezTo>
                      <a:cubicBezTo>
                        <a:pt x="4202" y="971"/>
                        <a:pt x="4217" y="970"/>
                        <a:pt x="4231" y="970"/>
                      </a:cubicBezTo>
                      <a:cubicBezTo>
                        <a:pt x="4363" y="970"/>
                        <a:pt x="4414" y="1081"/>
                        <a:pt x="4475" y="1156"/>
                      </a:cubicBezTo>
                      <a:cubicBezTo>
                        <a:pt x="4530" y="1223"/>
                        <a:pt x="4397" y="1262"/>
                        <a:pt x="4419" y="1334"/>
                      </a:cubicBezTo>
                      <a:cubicBezTo>
                        <a:pt x="4380" y="1412"/>
                        <a:pt x="4386" y="1511"/>
                        <a:pt x="4314" y="1578"/>
                      </a:cubicBezTo>
                      <a:cubicBezTo>
                        <a:pt x="4275" y="1611"/>
                        <a:pt x="4303" y="1661"/>
                        <a:pt x="4330" y="1705"/>
                      </a:cubicBezTo>
                      <a:cubicBezTo>
                        <a:pt x="4275" y="1750"/>
                        <a:pt x="4308" y="1800"/>
                        <a:pt x="4325" y="1855"/>
                      </a:cubicBezTo>
                      <a:cubicBezTo>
                        <a:pt x="4353" y="1960"/>
                        <a:pt x="4408" y="2049"/>
                        <a:pt x="4386" y="2160"/>
                      </a:cubicBezTo>
                      <a:cubicBezTo>
                        <a:pt x="4280" y="2188"/>
                        <a:pt x="4269" y="2260"/>
                        <a:pt x="4297" y="2354"/>
                      </a:cubicBezTo>
                      <a:cubicBezTo>
                        <a:pt x="4336" y="2498"/>
                        <a:pt x="4452" y="2509"/>
                        <a:pt x="4563" y="2526"/>
                      </a:cubicBezTo>
                      <a:cubicBezTo>
                        <a:pt x="4590" y="2535"/>
                        <a:pt x="4614" y="2539"/>
                        <a:pt x="4634" y="2539"/>
                      </a:cubicBezTo>
                      <a:cubicBezTo>
                        <a:pt x="4715" y="2539"/>
                        <a:pt x="4747" y="2475"/>
                        <a:pt x="4752" y="2382"/>
                      </a:cubicBezTo>
                      <a:cubicBezTo>
                        <a:pt x="4774" y="2371"/>
                        <a:pt x="4785" y="2354"/>
                        <a:pt x="4807" y="2349"/>
                      </a:cubicBezTo>
                      <a:cubicBezTo>
                        <a:pt x="4815" y="2348"/>
                        <a:pt x="4822" y="2348"/>
                        <a:pt x="4829" y="2348"/>
                      </a:cubicBezTo>
                      <a:cubicBezTo>
                        <a:pt x="4936" y="2348"/>
                        <a:pt x="4942" y="2388"/>
                        <a:pt x="4879" y="2487"/>
                      </a:cubicBezTo>
                      <a:cubicBezTo>
                        <a:pt x="4802" y="2609"/>
                        <a:pt x="4857" y="2703"/>
                        <a:pt x="4996" y="2703"/>
                      </a:cubicBezTo>
                      <a:cubicBezTo>
                        <a:pt x="5062" y="2703"/>
                        <a:pt x="5046" y="2748"/>
                        <a:pt x="5051" y="2787"/>
                      </a:cubicBezTo>
                      <a:cubicBezTo>
                        <a:pt x="4979" y="2875"/>
                        <a:pt x="5073" y="2875"/>
                        <a:pt x="5112" y="2886"/>
                      </a:cubicBezTo>
                      <a:cubicBezTo>
                        <a:pt x="5251" y="2931"/>
                        <a:pt x="5395" y="2958"/>
                        <a:pt x="5545" y="2992"/>
                      </a:cubicBezTo>
                      <a:cubicBezTo>
                        <a:pt x="5563" y="3015"/>
                        <a:pt x="5579" y="3027"/>
                        <a:pt x="5593" y="3027"/>
                      </a:cubicBezTo>
                      <a:cubicBezTo>
                        <a:pt x="5611" y="3027"/>
                        <a:pt x="5624" y="3005"/>
                        <a:pt x="5633" y="2964"/>
                      </a:cubicBezTo>
                      <a:cubicBezTo>
                        <a:pt x="5656" y="2931"/>
                        <a:pt x="5667" y="2903"/>
                        <a:pt x="5689" y="2870"/>
                      </a:cubicBezTo>
                      <a:cubicBezTo>
                        <a:pt x="5696" y="2868"/>
                        <a:pt x="5703" y="2868"/>
                        <a:pt x="5710" y="2868"/>
                      </a:cubicBezTo>
                      <a:cubicBezTo>
                        <a:pt x="5731" y="2868"/>
                        <a:pt x="5751" y="2872"/>
                        <a:pt x="5771" y="2872"/>
                      </a:cubicBezTo>
                      <a:cubicBezTo>
                        <a:pt x="5799" y="2872"/>
                        <a:pt x="5824" y="2863"/>
                        <a:pt x="5838" y="2820"/>
                      </a:cubicBezTo>
                      <a:cubicBezTo>
                        <a:pt x="5855" y="2770"/>
                        <a:pt x="5822" y="2737"/>
                        <a:pt x="5778" y="2737"/>
                      </a:cubicBezTo>
                      <a:cubicBezTo>
                        <a:pt x="5774" y="2736"/>
                        <a:pt x="5771" y="2736"/>
                        <a:pt x="5768" y="2736"/>
                      </a:cubicBezTo>
                      <a:cubicBezTo>
                        <a:pt x="5696" y="2736"/>
                        <a:pt x="5710" y="2800"/>
                        <a:pt x="5689" y="2848"/>
                      </a:cubicBezTo>
                      <a:cubicBezTo>
                        <a:pt x="5557" y="2772"/>
                        <a:pt x="5420" y="2725"/>
                        <a:pt x="5278" y="2725"/>
                      </a:cubicBezTo>
                      <a:cubicBezTo>
                        <a:pt x="5221" y="2725"/>
                        <a:pt x="5164" y="2732"/>
                        <a:pt x="5107" y="2748"/>
                      </a:cubicBezTo>
                      <a:cubicBezTo>
                        <a:pt x="5079" y="2703"/>
                        <a:pt x="5084" y="2681"/>
                        <a:pt x="5140" y="2648"/>
                      </a:cubicBezTo>
                      <a:cubicBezTo>
                        <a:pt x="5195" y="2609"/>
                        <a:pt x="5284" y="2548"/>
                        <a:pt x="5173" y="2471"/>
                      </a:cubicBezTo>
                      <a:lnTo>
                        <a:pt x="5140" y="2437"/>
                      </a:lnTo>
                      <a:cubicBezTo>
                        <a:pt x="5118" y="2354"/>
                        <a:pt x="5118" y="2276"/>
                        <a:pt x="5140" y="2193"/>
                      </a:cubicBezTo>
                      <a:cubicBezTo>
                        <a:pt x="5162" y="2182"/>
                        <a:pt x="5173" y="2177"/>
                        <a:pt x="5195" y="2160"/>
                      </a:cubicBezTo>
                      <a:cubicBezTo>
                        <a:pt x="5323" y="2082"/>
                        <a:pt x="5312" y="2010"/>
                        <a:pt x="5168" y="1916"/>
                      </a:cubicBezTo>
                      <a:cubicBezTo>
                        <a:pt x="5079" y="1877"/>
                        <a:pt x="4990" y="1833"/>
                        <a:pt x="4890" y="1794"/>
                      </a:cubicBezTo>
                      <a:lnTo>
                        <a:pt x="4890" y="1766"/>
                      </a:lnTo>
                      <a:cubicBezTo>
                        <a:pt x="4924" y="1683"/>
                        <a:pt x="4951" y="1600"/>
                        <a:pt x="4990" y="1517"/>
                      </a:cubicBezTo>
                      <a:cubicBezTo>
                        <a:pt x="4995" y="1382"/>
                        <a:pt x="4958" y="1319"/>
                        <a:pt x="4876" y="1319"/>
                      </a:cubicBezTo>
                      <a:cubicBezTo>
                        <a:pt x="4853" y="1319"/>
                        <a:pt x="4826" y="1324"/>
                        <a:pt x="4796" y="1334"/>
                      </a:cubicBezTo>
                      <a:cubicBezTo>
                        <a:pt x="4774" y="1334"/>
                        <a:pt x="4752" y="1328"/>
                        <a:pt x="4741" y="1328"/>
                      </a:cubicBezTo>
                      <a:cubicBezTo>
                        <a:pt x="4702" y="1140"/>
                        <a:pt x="4741" y="1095"/>
                        <a:pt x="4924" y="1018"/>
                      </a:cubicBezTo>
                      <a:cubicBezTo>
                        <a:pt x="4990" y="990"/>
                        <a:pt x="5084" y="1001"/>
                        <a:pt x="5107" y="901"/>
                      </a:cubicBezTo>
                      <a:lnTo>
                        <a:pt x="5168" y="901"/>
                      </a:lnTo>
                      <a:cubicBezTo>
                        <a:pt x="5175" y="913"/>
                        <a:pt x="5187" y="917"/>
                        <a:pt x="5201" y="917"/>
                      </a:cubicBezTo>
                      <a:cubicBezTo>
                        <a:pt x="5225" y="917"/>
                        <a:pt x="5254" y="907"/>
                        <a:pt x="5278" y="907"/>
                      </a:cubicBezTo>
                      <a:cubicBezTo>
                        <a:pt x="5308" y="907"/>
                        <a:pt x="5330" y="923"/>
                        <a:pt x="5323" y="990"/>
                      </a:cubicBezTo>
                      <a:cubicBezTo>
                        <a:pt x="5218" y="1101"/>
                        <a:pt x="5184" y="1223"/>
                        <a:pt x="5190" y="1378"/>
                      </a:cubicBezTo>
                      <a:cubicBezTo>
                        <a:pt x="5195" y="1511"/>
                        <a:pt x="5229" y="1578"/>
                        <a:pt x="5356" y="1606"/>
                      </a:cubicBezTo>
                      <a:cubicBezTo>
                        <a:pt x="5389" y="1639"/>
                        <a:pt x="5434" y="1661"/>
                        <a:pt x="5473" y="1661"/>
                      </a:cubicBezTo>
                      <a:cubicBezTo>
                        <a:pt x="5489" y="1667"/>
                        <a:pt x="5495" y="1683"/>
                        <a:pt x="5506" y="1689"/>
                      </a:cubicBezTo>
                      <a:cubicBezTo>
                        <a:pt x="5525" y="1758"/>
                        <a:pt x="5552" y="1811"/>
                        <a:pt x="5606" y="1811"/>
                      </a:cubicBezTo>
                      <a:cubicBezTo>
                        <a:pt x="5630" y="1811"/>
                        <a:pt x="5659" y="1801"/>
                        <a:pt x="5694" y="1777"/>
                      </a:cubicBezTo>
                      <a:cubicBezTo>
                        <a:pt x="5811" y="1744"/>
                        <a:pt x="5833" y="1578"/>
                        <a:pt x="5972" y="1567"/>
                      </a:cubicBezTo>
                      <a:cubicBezTo>
                        <a:pt x="6044" y="1556"/>
                        <a:pt x="6082" y="1517"/>
                        <a:pt x="6110" y="1439"/>
                      </a:cubicBezTo>
                      <a:cubicBezTo>
                        <a:pt x="6138" y="1439"/>
                        <a:pt x="6127" y="1400"/>
                        <a:pt x="6082" y="1378"/>
                      </a:cubicBezTo>
                      <a:cubicBezTo>
                        <a:pt x="5988" y="1323"/>
                        <a:pt x="5838" y="1339"/>
                        <a:pt x="5800" y="1190"/>
                      </a:cubicBezTo>
                      <a:cubicBezTo>
                        <a:pt x="5720" y="1131"/>
                        <a:pt x="5691" y="1006"/>
                        <a:pt x="5571" y="1006"/>
                      </a:cubicBezTo>
                      <a:cubicBezTo>
                        <a:pt x="5566" y="1006"/>
                        <a:pt x="5561" y="1006"/>
                        <a:pt x="5556" y="1007"/>
                      </a:cubicBezTo>
                      <a:cubicBezTo>
                        <a:pt x="5467" y="896"/>
                        <a:pt x="5628" y="846"/>
                        <a:pt x="5617" y="757"/>
                      </a:cubicBezTo>
                      <a:cubicBezTo>
                        <a:pt x="5550" y="602"/>
                        <a:pt x="5495" y="452"/>
                        <a:pt x="5412" y="303"/>
                      </a:cubicBezTo>
                      <a:cubicBezTo>
                        <a:pt x="5367" y="231"/>
                        <a:pt x="5284" y="181"/>
                        <a:pt x="5218" y="120"/>
                      </a:cubicBezTo>
                      <a:cubicBezTo>
                        <a:pt x="5198" y="35"/>
                        <a:pt x="5153" y="1"/>
                        <a:pt x="5091" y="1"/>
                      </a:cubicBezTo>
                      <a:cubicBezTo>
                        <a:pt x="5064" y="1"/>
                        <a:pt x="5034" y="8"/>
                        <a:pt x="5001" y="20"/>
                      </a:cubicBezTo>
                      <a:cubicBezTo>
                        <a:pt x="4960" y="6"/>
                        <a:pt x="4919" y="1"/>
                        <a:pt x="4879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" name="Google Shape;91;p2"/>
                <p:cNvSpPr/>
                <p:nvPr/>
              </p:nvSpPr>
              <p:spPr>
                <a:xfrm>
                  <a:off x="3600300" y="3419925"/>
                  <a:ext cx="6275" cy="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" h="220" extrusionOk="0">
                      <a:moveTo>
                        <a:pt x="130" y="1"/>
                      </a:moveTo>
                      <a:cubicBezTo>
                        <a:pt x="44" y="1"/>
                        <a:pt x="16" y="44"/>
                        <a:pt x="6" y="113"/>
                      </a:cubicBezTo>
                      <a:cubicBezTo>
                        <a:pt x="1" y="171"/>
                        <a:pt x="41" y="219"/>
                        <a:pt x="82" y="219"/>
                      </a:cubicBezTo>
                      <a:cubicBezTo>
                        <a:pt x="85" y="219"/>
                        <a:pt x="87" y="219"/>
                        <a:pt x="89" y="219"/>
                      </a:cubicBezTo>
                      <a:cubicBezTo>
                        <a:pt x="156" y="202"/>
                        <a:pt x="245" y="197"/>
                        <a:pt x="250" y="108"/>
                      </a:cubicBezTo>
                      <a:cubicBezTo>
                        <a:pt x="250" y="32"/>
                        <a:pt x="208" y="2"/>
                        <a:pt x="171" y="2"/>
                      </a:cubicBezTo>
                      <a:cubicBezTo>
                        <a:pt x="168" y="2"/>
                        <a:pt x="165" y="2"/>
                        <a:pt x="161" y="3"/>
                      </a:cubicBezTo>
                      <a:cubicBezTo>
                        <a:pt x="150" y="1"/>
                        <a:pt x="140" y="1"/>
                        <a:pt x="130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" name="Google Shape;92;p2"/>
                <p:cNvSpPr/>
                <p:nvPr/>
              </p:nvSpPr>
              <p:spPr>
                <a:xfrm>
                  <a:off x="3679350" y="3464875"/>
                  <a:ext cx="7600" cy="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" h="191" extrusionOk="0">
                      <a:moveTo>
                        <a:pt x="185" y="0"/>
                      </a:moveTo>
                      <a:cubicBezTo>
                        <a:pt x="180" y="0"/>
                        <a:pt x="175" y="1"/>
                        <a:pt x="171" y="1"/>
                      </a:cubicBezTo>
                      <a:cubicBezTo>
                        <a:pt x="126" y="29"/>
                        <a:pt x="27" y="7"/>
                        <a:pt x="16" y="95"/>
                      </a:cubicBezTo>
                      <a:cubicBezTo>
                        <a:pt x="0" y="157"/>
                        <a:pt x="61" y="190"/>
                        <a:pt x="101" y="190"/>
                      </a:cubicBezTo>
                      <a:cubicBezTo>
                        <a:pt x="104" y="190"/>
                        <a:pt x="107" y="190"/>
                        <a:pt x="110" y="190"/>
                      </a:cubicBezTo>
                      <a:cubicBezTo>
                        <a:pt x="182" y="173"/>
                        <a:pt x="271" y="151"/>
                        <a:pt x="293" y="79"/>
                      </a:cubicBezTo>
                      <a:cubicBezTo>
                        <a:pt x="303" y="37"/>
                        <a:pt x="250" y="0"/>
                        <a:pt x="185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" name="Google Shape;93;p2"/>
                <p:cNvSpPr/>
                <p:nvPr/>
              </p:nvSpPr>
              <p:spPr>
                <a:xfrm>
                  <a:off x="3788675" y="3195850"/>
                  <a:ext cx="5025" cy="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" h="267" extrusionOk="0">
                      <a:moveTo>
                        <a:pt x="95" y="0"/>
                      </a:moveTo>
                      <a:cubicBezTo>
                        <a:pt x="34" y="0"/>
                        <a:pt x="1" y="83"/>
                        <a:pt x="6" y="139"/>
                      </a:cubicBezTo>
                      <a:cubicBezTo>
                        <a:pt x="6" y="200"/>
                        <a:pt x="50" y="261"/>
                        <a:pt x="111" y="266"/>
                      </a:cubicBezTo>
                      <a:cubicBezTo>
                        <a:pt x="115" y="267"/>
                        <a:pt x="118" y="267"/>
                        <a:pt x="121" y="267"/>
                      </a:cubicBezTo>
                      <a:cubicBezTo>
                        <a:pt x="170" y="267"/>
                        <a:pt x="195" y="223"/>
                        <a:pt x="200" y="155"/>
                      </a:cubicBezTo>
                      <a:cubicBezTo>
                        <a:pt x="167" y="111"/>
                        <a:pt x="178" y="6"/>
                        <a:pt x="95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" name="Google Shape;94;p2"/>
                <p:cNvSpPr/>
                <p:nvPr/>
              </p:nvSpPr>
              <p:spPr>
                <a:xfrm>
                  <a:off x="3811350" y="3448700"/>
                  <a:ext cx="5350" cy="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" h="234" extrusionOk="0">
                      <a:moveTo>
                        <a:pt x="69" y="1"/>
                      </a:moveTo>
                      <a:cubicBezTo>
                        <a:pt x="28" y="1"/>
                        <a:pt x="0" y="31"/>
                        <a:pt x="14" y="77"/>
                      </a:cubicBezTo>
                      <a:cubicBezTo>
                        <a:pt x="20" y="143"/>
                        <a:pt x="36" y="216"/>
                        <a:pt x="114" y="232"/>
                      </a:cubicBezTo>
                      <a:cubicBezTo>
                        <a:pt x="119" y="233"/>
                        <a:pt x="123" y="233"/>
                        <a:pt x="128" y="233"/>
                      </a:cubicBezTo>
                      <a:cubicBezTo>
                        <a:pt x="186" y="233"/>
                        <a:pt x="188" y="168"/>
                        <a:pt x="214" y="121"/>
                      </a:cubicBezTo>
                      <a:cubicBezTo>
                        <a:pt x="214" y="38"/>
                        <a:pt x="153" y="16"/>
                        <a:pt x="97" y="5"/>
                      </a:cubicBezTo>
                      <a:cubicBezTo>
                        <a:pt x="87" y="2"/>
                        <a:pt x="78" y="1"/>
                        <a:pt x="69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95;p2"/>
                <p:cNvSpPr/>
                <p:nvPr/>
              </p:nvSpPr>
              <p:spPr>
                <a:xfrm>
                  <a:off x="3851750" y="3329675"/>
                  <a:ext cx="11950" cy="14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" h="581" extrusionOk="0">
                      <a:moveTo>
                        <a:pt x="224" y="0"/>
                      </a:moveTo>
                      <a:cubicBezTo>
                        <a:pt x="189" y="0"/>
                        <a:pt x="153" y="11"/>
                        <a:pt x="117" y="31"/>
                      </a:cubicBezTo>
                      <a:cubicBezTo>
                        <a:pt x="61" y="59"/>
                        <a:pt x="17" y="92"/>
                        <a:pt x="83" y="153"/>
                      </a:cubicBezTo>
                      <a:cubicBezTo>
                        <a:pt x="78" y="203"/>
                        <a:pt x="39" y="253"/>
                        <a:pt x="56" y="308"/>
                      </a:cubicBezTo>
                      <a:cubicBezTo>
                        <a:pt x="0" y="397"/>
                        <a:pt x="72" y="458"/>
                        <a:pt x="95" y="535"/>
                      </a:cubicBezTo>
                      <a:cubicBezTo>
                        <a:pt x="98" y="553"/>
                        <a:pt x="123" y="581"/>
                        <a:pt x="152" y="581"/>
                      </a:cubicBezTo>
                      <a:cubicBezTo>
                        <a:pt x="168" y="581"/>
                        <a:pt x="185" y="573"/>
                        <a:pt x="200" y="552"/>
                      </a:cubicBezTo>
                      <a:cubicBezTo>
                        <a:pt x="205" y="553"/>
                        <a:pt x="210" y="553"/>
                        <a:pt x="215" y="553"/>
                      </a:cubicBezTo>
                      <a:cubicBezTo>
                        <a:pt x="250" y="553"/>
                        <a:pt x="287" y="538"/>
                        <a:pt x="316" y="519"/>
                      </a:cubicBezTo>
                      <a:cubicBezTo>
                        <a:pt x="416" y="491"/>
                        <a:pt x="472" y="447"/>
                        <a:pt x="405" y="341"/>
                      </a:cubicBezTo>
                      <a:cubicBezTo>
                        <a:pt x="405" y="314"/>
                        <a:pt x="416" y="280"/>
                        <a:pt x="416" y="253"/>
                      </a:cubicBezTo>
                      <a:cubicBezTo>
                        <a:pt x="477" y="153"/>
                        <a:pt x="411" y="114"/>
                        <a:pt x="355" y="59"/>
                      </a:cubicBezTo>
                      <a:cubicBezTo>
                        <a:pt x="312" y="18"/>
                        <a:pt x="268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" name="Google Shape;96;p2"/>
                <p:cNvSpPr/>
                <p:nvPr/>
              </p:nvSpPr>
              <p:spPr>
                <a:xfrm>
                  <a:off x="3688875" y="3433550"/>
                  <a:ext cx="16800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2" h="557" extrusionOk="0">
                      <a:moveTo>
                        <a:pt x="502" y="0"/>
                      </a:moveTo>
                      <a:cubicBezTo>
                        <a:pt x="475" y="0"/>
                        <a:pt x="467" y="39"/>
                        <a:pt x="455" y="62"/>
                      </a:cubicBezTo>
                      <a:cubicBezTo>
                        <a:pt x="439" y="128"/>
                        <a:pt x="394" y="145"/>
                        <a:pt x="333" y="145"/>
                      </a:cubicBezTo>
                      <a:cubicBezTo>
                        <a:pt x="296" y="122"/>
                        <a:pt x="259" y="110"/>
                        <a:pt x="222" y="110"/>
                      </a:cubicBezTo>
                      <a:cubicBezTo>
                        <a:pt x="187" y="110"/>
                        <a:pt x="152" y="121"/>
                        <a:pt x="117" y="145"/>
                      </a:cubicBezTo>
                      <a:cubicBezTo>
                        <a:pt x="113" y="145"/>
                        <a:pt x="108" y="145"/>
                        <a:pt x="104" y="145"/>
                      </a:cubicBezTo>
                      <a:cubicBezTo>
                        <a:pt x="35" y="145"/>
                        <a:pt x="1" y="188"/>
                        <a:pt x="1" y="250"/>
                      </a:cubicBezTo>
                      <a:cubicBezTo>
                        <a:pt x="1" y="334"/>
                        <a:pt x="23" y="417"/>
                        <a:pt x="117" y="450"/>
                      </a:cubicBezTo>
                      <a:cubicBezTo>
                        <a:pt x="141" y="526"/>
                        <a:pt x="203" y="556"/>
                        <a:pt x="259" y="556"/>
                      </a:cubicBezTo>
                      <a:cubicBezTo>
                        <a:pt x="280" y="556"/>
                        <a:pt x="300" y="552"/>
                        <a:pt x="317" y="544"/>
                      </a:cubicBezTo>
                      <a:cubicBezTo>
                        <a:pt x="400" y="517"/>
                        <a:pt x="477" y="433"/>
                        <a:pt x="455" y="323"/>
                      </a:cubicBezTo>
                      <a:cubicBezTo>
                        <a:pt x="494" y="306"/>
                        <a:pt x="549" y="295"/>
                        <a:pt x="549" y="234"/>
                      </a:cubicBezTo>
                      <a:lnTo>
                        <a:pt x="638" y="234"/>
                      </a:lnTo>
                      <a:cubicBezTo>
                        <a:pt x="644" y="239"/>
                        <a:pt x="649" y="239"/>
                        <a:pt x="660" y="250"/>
                      </a:cubicBezTo>
                      <a:cubicBezTo>
                        <a:pt x="671" y="228"/>
                        <a:pt x="660" y="212"/>
                        <a:pt x="638" y="206"/>
                      </a:cubicBezTo>
                      <a:cubicBezTo>
                        <a:pt x="638" y="128"/>
                        <a:pt x="649" y="45"/>
                        <a:pt x="549" y="29"/>
                      </a:cubicBezTo>
                      <a:cubicBezTo>
                        <a:pt x="529" y="8"/>
                        <a:pt x="513" y="0"/>
                        <a:pt x="50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" name="Google Shape;97;p2"/>
                <p:cNvSpPr/>
                <p:nvPr/>
              </p:nvSpPr>
              <p:spPr>
                <a:xfrm>
                  <a:off x="3516175" y="3443400"/>
                  <a:ext cx="7000" cy="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" h="148" extrusionOk="0">
                      <a:moveTo>
                        <a:pt x="75" y="0"/>
                      </a:moveTo>
                      <a:cubicBezTo>
                        <a:pt x="30" y="0"/>
                        <a:pt x="0" y="41"/>
                        <a:pt x="6" y="73"/>
                      </a:cubicBezTo>
                      <a:cubicBezTo>
                        <a:pt x="19" y="126"/>
                        <a:pt x="46" y="147"/>
                        <a:pt x="84" y="147"/>
                      </a:cubicBezTo>
                      <a:cubicBezTo>
                        <a:pt x="109" y="147"/>
                        <a:pt x="139" y="138"/>
                        <a:pt x="172" y="123"/>
                      </a:cubicBezTo>
                      <a:cubicBezTo>
                        <a:pt x="174" y="122"/>
                        <a:pt x="176" y="121"/>
                        <a:pt x="178" y="121"/>
                      </a:cubicBezTo>
                      <a:cubicBezTo>
                        <a:pt x="199" y="121"/>
                        <a:pt x="235" y="146"/>
                        <a:pt x="258" y="146"/>
                      </a:cubicBezTo>
                      <a:cubicBezTo>
                        <a:pt x="271" y="146"/>
                        <a:pt x="279" y="138"/>
                        <a:pt x="277" y="112"/>
                      </a:cubicBezTo>
                      <a:cubicBezTo>
                        <a:pt x="266" y="34"/>
                        <a:pt x="155" y="12"/>
                        <a:pt x="83" y="1"/>
                      </a:cubicBezTo>
                      <a:cubicBezTo>
                        <a:pt x="80" y="0"/>
                        <a:pt x="78" y="0"/>
                        <a:pt x="75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" name="Google Shape;98;p2"/>
                <p:cNvSpPr/>
                <p:nvPr/>
              </p:nvSpPr>
              <p:spPr>
                <a:xfrm>
                  <a:off x="3639675" y="3460875"/>
                  <a:ext cx="15825" cy="1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" h="760" extrusionOk="0">
                      <a:moveTo>
                        <a:pt x="422" y="0"/>
                      </a:moveTo>
                      <a:lnTo>
                        <a:pt x="422" y="0"/>
                      </a:lnTo>
                      <a:cubicBezTo>
                        <a:pt x="388" y="50"/>
                        <a:pt x="427" y="144"/>
                        <a:pt x="327" y="161"/>
                      </a:cubicBezTo>
                      <a:cubicBezTo>
                        <a:pt x="290" y="161"/>
                        <a:pt x="252" y="145"/>
                        <a:pt x="218" y="145"/>
                      </a:cubicBezTo>
                      <a:cubicBezTo>
                        <a:pt x="191" y="145"/>
                        <a:pt x="166" y="155"/>
                        <a:pt x="144" y="189"/>
                      </a:cubicBezTo>
                      <a:cubicBezTo>
                        <a:pt x="56" y="216"/>
                        <a:pt x="67" y="266"/>
                        <a:pt x="122" y="311"/>
                      </a:cubicBezTo>
                      <a:cubicBezTo>
                        <a:pt x="161" y="338"/>
                        <a:pt x="200" y="355"/>
                        <a:pt x="233" y="377"/>
                      </a:cubicBezTo>
                      <a:cubicBezTo>
                        <a:pt x="222" y="394"/>
                        <a:pt x="216" y="416"/>
                        <a:pt x="200" y="438"/>
                      </a:cubicBezTo>
                      <a:cubicBezTo>
                        <a:pt x="139" y="438"/>
                        <a:pt x="111" y="472"/>
                        <a:pt x="111" y="532"/>
                      </a:cubicBezTo>
                      <a:cubicBezTo>
                        <a:pt x="56" y="555"/>
                        <a:pt x="50" y="605"/>
                        <a:pt x="50" y="654"/>
                      </a:cubicBezTo>
                      <a:cubicBezTo>
                        <a:pt x="0" y="693"/>
                        <a:pt x="11" y="738"/>
                        <a:pt x="67" y="749"/>
                      </a:cubicBezTo>
                      <a:cubicBezTo>
                        <a:pt x="89" y="756"/>
                        <a:pt x="111" y="760"/>
                        <a:pt x="131" y="760"/>
                      </a:cubicBezTo>
                      <a:cubicBezTo>
                        <a:pt x="174" y="760"/>
                        <a:pt x="210" y="739"/>
                        <a:pt x="233" y="682"/>
                      </a:cubicBezTo>
                      <a:cubicBezTo>
                        <a:pt x="315" y="612"/>
                        <a:pt x="343" y="477"/>
                        <a:pt x="485" y="477"/>
                      </a:cubicBezTo>
                      <a:cubicBezTo>
                        <a:pt x="488" y="477"/>
                        <a:pt x="491" y="477"/>
                        <a:pt x="494" y="477"/>
                      </a:cubicBezTo>
                      <a:cubicBezTo>
                        <a:pt x="521" y="477"/>
                        <a:pt x="521" y="444"/>
                        <a:pt x="510" y="416"/>
                      </a:cubicBezTo>
                      <a:cubicBezTo>
                        <a:pt x="499" y="361"/>
                        <a:pt x="483" y="305"/>
                        <a:pt x="477" y="250"/>
                      </a:cubicBezTo>
                      <a:cubicBezTo>
                        <a:pt x="483" y="211"/>
                        <a:pt x="499" y="201"/>
                        <a:pt x="519" y="201"/>
                      </a:cubicBezTo>
                      <a:cubicBezTo>
                        <a:pt x="544" y="201"/>
                        <a:pt x="575" y="217"/>
                        <a:pt x="599" y="217"/>
                      </a:cubicBezTo>
                      <a:cubicBezTo>
                        <a:pt x="614" y="217"/>
                        <a:pt x="627" y="210"/>
                        <a:pt x="632" y="189"/>
                      </a:cubicBezTo>
                      <a:cubicBezTo>
                        <a:pt x="555" y="139"/>
                        <a:pt x="483" y="78"/>
                        <a:pt x="42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" name="Google Shape;99;p2"/>
                <p:cNvSpPr/>
                <p:nvPr/>
              </p:nvSpPr>
              <p:spPr>
                <a:xfrm>
                  <a:off x="3738075" y="3278425"/>
                  <a:ext cx="127550" cy="9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02" h="3885" extrusionOk="0">
                      <a:moveTo>
                        <a:pt x="1021" y="1282"/>
                      </a:moveTo>
                      <a:cubicBezTo>
                        <a:pt x="1004" y="1299"/>
                        <a:pt x="999" y="1316"/>
                        <a:pt x="982" y="1343"/>
                      </a:cubicBezTo>
                      <a:cubicBezTo>
                        <a:pt x="999" y="1310"/>
                        <a:pt x="1004" y="1299"/>
                        <a:pt x="1021" y="1282"/>
                      </a:cubicBezTo>
                      <a:close/>
                      <a:moveTo>
                        <a:pt x="2055" y="1466"/>
                      </a:moveTo>
                      <a:cubicBezTo>
                        <a:pt x="2072" y="1466"/>
                        <a:pt x="2090" y="1476"/>
                        <a:pt x="2108" y="1482"/>
                      </a:cubicBezTo>
                      <a:cubicBezTo>
                        <a:pt x="2090" y="1479"/>
                        <a:pt x="2070" y="1470"/>
                        <a:pt x="2053" y="1470"/>
                      </a:cubicBezTo>
                      <a:cubicBezTo>
                        <a:pt x="2044" y="1470"/>
                        <a:pt x="2036" y="1473"/>
                        <a:pt x="2030" y="1479"/>
                      </a:cubicBezTo>
                      <a:lnTo>
                        <a:pt x="2030" y="1479"/>
                      </a:lnTo>
                      <a:cubicBezTo>
                        <a:pt x="2037" y="1470"/>
                        <a:pt x="2046" y="1466"/>
                        <a:pt x="2055" y="1466"/>
                      </a:cubicBezTo>
                      <a:close/>
                      <a:moveTo>
                        <a:pt x="3300" y="3279"/>
                      </a:moveTo>
                      <a:lnTo>
                        <a:pt x="3300" y="3279"/>
                      </a:lnTo>
                      <a:cubicBezTo>
                        <a:pt x="3283" y="3323"/>
                        <a:pt x="3267" y="3362"/>
                        <a:pt x="3244" y="3395"/>
                      </a:cubicBezTo>
                      <a:cubicBezTo>
                        <a:pt x="3267" y="3356"/>
                        <a:pt x="3283" y="3323"/>
                        <a:pt x="3300" y="3279"/>
                      </a:cubicBezTo>
                      <a:close/>
                      <a:moveTo>
                        <a:pt x="4182" y="0"/>
                      </a:moveTo>
                      <a:cubicBezTo>
                        <a:pt x="4132" y="0"/>
                        <a:pt x="4076" y="30"/>
                        <a:pt x="4021" y="90"/>
                      </a:cubicBezTo>
                      <a:cubicBezTo>
                        <a:pt x="3962" y="126"/>
                        <a:pt x="3914" y="213"/>
                        <a:pt x="3845" y="213"/>
                      </a:cubicBezTo>
                      <a:cubicBezTo>
                        <a:pt x="3816" y="213"/>
                        <a:pt x="3783" y="198"/>
                        <a:pt x="3743" y="157"/>
                      </a:cubicBezTo>
                      <a:cubicBezTo>
                        <a:pt x="3701" y="111"/>
                        <a:pt x="3620" y="86"/>
                        <a:pt x="3545" y="86"/>
                      </a:cubicBezTo>
                      <a:cubicBezTo>
                        <a:pt x="3484" y="86"/>
                        <a:pt x="3427" y="103"/>
                        <a:pt x="3400" y="140"/>
                      </a:cubicBezTo>
                      <a:cubicBezTo>
                        <a:pt x="3355" y="214"/>
                        <a:pt x="3306" y="241"/>
                        <a:pt x="3245" y="241"/>
                      </a:cubicBezTo>
                      <a:cubicBezTo>
                        <a:pt x="3215" y="241"/>
                        <a:pt x="3182" y="234"/>
                        <a:pt x="3145" y="223"/>
                      </a:cubicBezTo>
                      <a:cubicBezTo>
                        <a:pt x="3143" y="223"/>
                        <a:pt x="3141" y="222"/>
                        <a:pt x="3140" y="222"/>
                      </a:cubicBezTo>
                      <a:cubicBezTo>
                        <a:pt x="3128" y="222"/>
                        <a:pt x="3109" y="237"/>
                        <a:pt x="3095" y="251"/>
                      </a:cubicBezTo>
                      <a:cubicBezTo>
                        <a:pt x="2912" y="356"/>
                        <a:pt x="2901" y="589"/>
                        <a:pt x="3084" y="717"/>
                      </a:cubicBezTo>
                      <a:cubicBezTo>
                        <a:pt x="3150" y="761"/>
                        <a:pt x="3200" y="806"/>
                        <a:pt x="3150" y="894"/>
                      </a:cubicBezTo>
                      <a:cubicBezTo>
                        <a:pt x="3071" y="909"/>
                        <a:pt x="2987" y="975"/>
                        <a:pt x="2901" y="975"/>
                      </a:cubicBezTo>
                      <a:cubicBezTo>
                        <a:pt x="2855" y="975"/>
                        <a:pt x="2808" y="956"/>
                        <a:pt x="2762" y="900"/>
                      </a:cubicBezTo>
                      <a:cubicBezTo>
                        <a:pt x="2761" y="898"/>
                        <a:pt x="2759" y="897"/>
                        <a:pt x="2756" y="897"/>
                      </a:cubicBezTo>
                      <a:cubicBezTo>
                        <a:pt x="2740" y="897"/>
                        <a:pt x="2702" y="916"/>
                        <a:pt x="2679" y="916"/>
                      </a:cubicBezTo>
                      <a:cubicBezTo>
                        <a:pt x="2676" y="916"/>
                        <a:pt x="2674" y="916"/>
                        <a:pt x="2671" y="916"/>
                      </a:cubicBezTo>
                      <a:cubicBezTo>
                        <a:pt x="2574" y="916"/>
                        <a:pt x="2510" y="1013"/>
                        <a:pt x="2417" y="1013"/>
                      </a:cubicBezTo>
                      <a:cubicBezTo>
                        <a:pt x="2409" y="1013"/>
                        <a:pt x="2400" y="1013"/>
                        <a:pt x="2391" y="1011"/>
                      </a:cubicBezTo>
                      <a:cubicBezTo>
                        <a:pt x="2340" y="968"/>
                        <a:pt x="2296" y="910"/>
                        <a:pt x="2236" y="910"/>
                      </a:cubicBezTo>
                      <a:cubicBezTo>
                        <a:pt x="2209" y="910"/>
                        <a:pt x="2180" y="921"/>
                        <a:pt x="2147" y="950"/>
                      </a:cubicBezTo>
                      <a:cubicBezTo>
                        <a:pt x="2124" y="950"/>
                        <a:pt x="2108" y="944"/>
                        <a:pt x="2086" y="944"/>
                      </a:cubicBezTo>
                      <a:cubicBezTo>
                        <a:pt x="2070" y="924"/>
                        <a:pt x="2048" y="922"/>
                        <a:pt x="2025" y="922"/>
                      </a:cubicBezTo>
                      <a:cubicBezTo>
                        <a:pt x="2016" y="922"/>
                        <a:pt x="2006" y="922"/>
                        <a:pt x="1997" y="922"/>
                      </a:cubicBezTo>
                      <a:cubicBezTo>
                        <a:pt x="1958" y="922"/>
                        <a:pt x="1925" y="916"/>
                        <a:pt x="1891" y="916"/>
                      </a:cubicBezTo>
                      <a:cubicBezTo>
                        <a:pt x="1720" y="900"/>
                        <a:pt x="1614" y="761"/>
                        <a:pt x="1459" y="717"/>
                      </a:cubicBezTo>
                      <a:cubicBezTo>
                        <a:pt x="1429" y="705"/>
                        <a:pt x="1404" y="699"/>
                        <a:pt x="1379" y="699"/>
                      </a:cubicBezTo>
                      <a:cubicBezTo>
                        <a:pt x="1344" y="699"/>
                        <a:pt x="1308" y="712"/>
                        <a:pt x="1259" y="745"/>
                      </a:cubicBezTo>
                      <a:cubicBezTo>
                        <a:pt x="1110" y="844"/>
                        <a:pt x="1171" y="983"/>
                        <a:pt x="1143" y="1111"/>
                      </a:cubicBezTo>
                      <a:cubicBezTo>
                        <a:pt x="1071" y="1122"/>
                        <a:pt x="1004" y="1138"/>
                        <a:pt x="982" y="1227"/>
                      </a:cubicBezTo>
                      <a:cubicBezTo>
                        <a:pt x="963" y="1314"/>
                        <a:pt x="922" y="1349"/>
                        <a:pt x="862" y="1349"/>
                      </a:cubicBezTo>
                      <a:cubicBezTo>
                        <a:pt x="834" y="1349"/>
                        <a:pt x="802" y="1341"/>
                        <a:pt x="766" y="1327"/>
                      </a:cubicBezTo>
                      <a:cubicBezTo>
                        <a:pt x="746" y="1320"/>
                        <a:pt x="726" y="1317"/>
                        <a:pt x="707" y="1317"/>
                      </a:cubicBezTo>
                      <a:cubicBezTo>
                        <a:pt x="644" y="1317"/>
                        <a:pt x="595" y="1353"/>
                        <a:pt x="600" y="1421"/>
                      </a:cubicBezTo>
                      <a:cubicBezTo>
                        <a:pt x="608" y="1480"/>
                        <a:pt x="652" y="1514"/>
                        <a:pt x="710" y="1514"/>
                      </a:cubicBezTo>
                      <a:cubicBezTo>
                        <a:pt x="728" y="1514"/>
                        <a:pt x="746" y="1511"/>
                        <a:pt x="766" y="1504"/>
                      </a:cubicBezTo>
                      <a:cubicBezTo>
                        <a:pt x="832" y="1493"/>
                        <a:pt x="893" y="1482"/>
                        <a:pt x="960" y="1471"/>
                      </a:cubicBezTo>
                      <a:cubicBezTo>
                        <a:pt x="988" y="1493"/>
                        <a:pt x="1015" y="1532"/>
                        <a:pt x="999" y="1549"/>
                      </a:cubicBezTo>
                      <a:cubicBezTo>
                        <a:pt x="913" y="1611"/>
                        <a:pt x="946" y="1804"/>
                        <a:pt x="805" y="1804"/>
                      </a:cubicBezTo>
                      <a:cubicBezTo>
                        <a:pt x="783" y="1804"/>
                        <a:pt x="755" y="1799"/>
                        <a:pt x="722" y="1787"/>
                      </a:cubicBezTo>
                      <a:cubicBezTo>
                        <a:pt x="716" y="1786"/>
                        <a:pt x="711" y="1785"/>
                        <a:pt x="704" y="1785"/>
                      </a:cubicBezTo>
                      <a:cubicBezTo>
                        <a:pt x="658" y="1785"/>
                        <a:pt x="589" y="1819"/>
                        <a:pt x="555" y="1853"/>
                      </a:cubicBezTo>
                      <a:cubicBezTo>
                        <a:pt x="522" y="1883"/>
                        <a:pt x="496" y="1903"/>
                        <a:pt x="461" y="1903"/>
                      </a:cubicBezTo>
                      <a:cubicBezTo>
                        <a:pt x="444" y="1903"/>
                        <a:pt x="424" y="1898"/>
                        <a:pt x="400" y="1887"/>
                      </a:cubicBezTo>
                      <a:cubicBezTo>
                        <a:pt x="380" y="1877"/>
                        <a:pt x="363" y="1873"/>
                        <a:pt x="347" y="1873"/>
                      </a:cubicBezTo>
                      <a:cubicBezTo>
                        <a:pt x="287" y="1873"/>
                        <a:pt x="256" y="1933"/>
                        <a:pt x="256" y="2003"/>
                      </a:cubicBezTo>
                      <a:cubicBezTo>
                        <a:pt x="256" y="2136"/>
                        <a:pt x="284" y="2269"/>
                        <a:pt x="151" y="2364"/>
                      </a:cubicBezTo>
                      <a:cubicBezTo>
                        <a:pt x="117" y="2391"/>
                        <a:pt x="117" y="2447"/>
                        <a:pt x="173" y="2474"/>
                      </a:cubicBezTo>
                      <a:cubicBezTo>
                        <a:pt x="206" y="2491"/>
                        <a:pt x="250" y="2497"/>
                        <a:pt x="267" y="2552"/>
                      </a:cubicBezTo>
                      <a:cubicBezTo>
                        <a:pt x="234" y="2563"/>
                        <a:pt x="200" y="2585"/>
                        <a:pt x="167" y="2602"/>
                      </a:cubicBezTo>
                      <a:cubicBezTo>
                        <a:pt x="62" y="2657"/>
                        <a:pt x="1" y="2746"/>
                        <a:pt x="34" y="2857"/>
                      </a:cubicBezTo>
                      <a:cubicBezTo>
                        <a:pt x="56" y="2951"/>
                        <a:pt x="111" y="3034"/>
                        <a:pt x="209" y="3034"/>
                      </a:cubicBezTo>
                      <a:cubicBezTo>
                        <a:pt x="233" y="3034"/>
                        <a:pt x="260" y="3029"/>
                        <a:pt x="289" y="3018"/>
                      </a:cubicBezTo>
                      <a:cubicBezTo>
                        <a:pt x="305" y="3010"/>
                        <a:pt x="325" y="3005"/>
                        <a:pt x="344" y="3005"/>
                      </a:cubicBezTo>
                      <a:cubicBezTo>
                        <a:pt x="365" y="3005"/>
                        <a:pt x="383" y="3011"/>
                        <a:pt x="389" y="3029"/>
                      </a:cubicBezTo>
                      <a:cubicBezTo>
                        <a:pt x="428" y="3184"/>
                        <a:pt x="555" y="3278"/>
                        <a:pt x="622" y="3406"/>
                      </a:cubicBezTo>
                      <a:cubicBezTo>
                        <a:pt x="672" y="3489"/>
                        <a:pt x="699" y="3500"/>
                        <a:pt x="766" y="3500"/>
                      </a:cubicBezTo>
                      <a:cubicBezTo>
                        <a:pt x="794" y="3561"/>
                        <a:pt x="816" y="3633"/>
                        <a:pt x="849" y="3689"/>
                      </a:cubicBezTo>
                      <a:cubicBezTo>
                        <a:pt x="863" y="3709"/>
                        <a:pt x="884" y="3739"/>
                        <a:pt x="906" y="3739"/>
                      </a:cubicBezTo>
                      <a:cubicBezTo>
                        <a:pt x="921" y="3739"/>
                        <a:pt x="936" y="3726"/>
                        <a:pt x="949" y="3689"/>
                      </a:cubicBezTo>
                      <a:cubicBezTo>
                        <a:pt x="973" y="3699"/>
                        <a:pt x="996" y="3704"/>
                        <a:pt x="1019" y="3704"/>
                      </a:cubicBezTo>
                      <a:cubicBezTo>
                        <a:pt x="1068" y="3704"/>
                        <a:pt x="1112" y="3682"/>
                        <a:pt x="1154" y="3655"/>
                      </a:cubicBezTo>
                      <a:cubicBezTo>
                        <a:pt x="1304" y="3589"/>
                        <a:pt x="1343" y="3472"/>
                        <a:pt x="1254" y="3378"/>
                      </a:cubicBezTo>
                      <a:cubicBezTo>
                        <a:pt x="1265" y="3323"/>
                        <a:pt x="1315" y="3312"/>
                        <a:pt x="1359" y="3306"/>
                      </a:cubicBezTo>
                      <a:cubicBezTo>
                        <a:pt x="1481" y="3284"/>
                        <a:pt x="1537" y="3212"/>
                        <a:pt x="1542" y="3090"/>
                      </a:cubicBezTo>
                      <a:cubicBezTo>
                        <a:pt x="1542" y="2962"/>
                        <a:pt x="1564" y="2829"/>
                        <a:pt x="1542" y="2702"/>
                      </a:cubicBezTo>
                      <a:cubicBezTo>
                        <a:pt x="1531" y="2630"/>
                        <a:pt x="1531" y="2519"/>
                        <a:pt x="1437" y="2480"/>
                      </a:cubicBezTo>
                      <a:cubicBezTo>
                        <a:pt x="1326" y="2441"/>
                        <a:pt x="1337" y="2391"/>
                        <a:pt x="1381" y="2308"/>
                      </a:cubicBezTo>
                      <a:cubicBezTo>
                        <a:pt x="1409" y="2258"/>
                        <a:pt x="1415" y="2203"/>
                        <a:pt x="1426" y="2147"/>
                      </a:cubicBezTo>
                      <a:cubicBezTo>
                        <a:pt x="1426" y="1992"/>
                        <a:pt x="1392" y="1831"/>
                        <a:pt x="1354" y="1671"/>
                      </a:cubicBezTo>
                      <a:cubicBezTo>
                        <a:pt x="1354" y="1665"/>
                        <a:pt x="1326" y="1659"/>
                        <a:pt x="1309" y="1659"/>
                      </a:cubicBezTo>
                      <a:cubicBezTo>
                        <a:pt x="1337" y="1565"/>
                        <a:pt x="1276" y="1532"/>
                        <a:pt x="1215" y="1526"/>
                      </a:cubicBezTo>
                      <a:cubicBezTo>
                        <a:pt x="1049" y="1504"/>
                        <a:pt x="1088" y="1415"/>
                        <a:pt x="1143" y="1327"/>
                      </a:cubicBezTo>
                      <a:cubicBezTo>
                        <a:pt x="1093" y="1282"/>
                        <a:pt x="1060" y="1255"/>
                        <a:pt x="1038" y="1255"/>
                      </a:cubicBezTo>
                      <a:lnTo>
                        <a:pt x="1038" y="1255"/>
                      </a:lnTo>
                      <a:cubicBezTo>
                        <a:pt x="1065" y="1255"/>
                        <a:pt x="1093" y="1282"/>
                        <a:pt x="1143" y="1327"/>
                      </a:cubicBezTo>
                      <a:cubicBezTo>
                        <a:pt x="1160" y="1310"/>
                        <a:pt x="1171" y="1299"/>
                        <a:pt x="1187" y="1288"/>
                      </a:cubicBezTo>
                      <a:cubicBezTo>
                        <a:pt x="1198" y="1310"/>
                        <a:pt x="1204" y="1332"/>
                        <a:pt x="1221" y="1360"/>
                      </a:cubicBezTo>
                      <a:cubicBezTo>
                        <a:pt x="1286" y="1480"/>
                        <a:pt x="1355" y="1538"/>
                        <a:pt x="1440" y="1538"/>
                      </a:cubicBezTo>
                      <a:cubicBezTo>
                        <a:pt x="1493" y="1538"/>
                        <a:pt x="1552" y="1516"/>
                        <a:pt x="1620" y="1471"/>
                      </a:cubicBezTo>
                      <a:cubicBezTo>
                        <a:pt x="1636" y="1459"/>
                        <a:pt x="1655" y="1450"/>
                        <a:pt x="1672" y="1450"/>
                      </a:cubicBezTo>
                      <a:cubicBezTo>
                        <a:pt x="1679" y="1450"/>
                        <a:pt x="1686" y="1451"/>
                        <a:pt x="1692" y="1454"/>
                      </a:cubicBezTo>
                      <a:cubicBezTo>
                        <a:pt x="1739" y="1493"/>
                        <a:pt x="1793" y="1500"/>
                        <a:pt x="1849" y="1500"/>
                      </a:cubicBezTo>
                      <a:cubicBezTo>
                        <a:pt x="1880" y="1500"/>
                        <a:pt x="1912" y="1498"/>
                        <a:pt x="1944" y="1498"/>
                      </a:cubicBezTo>
                      <a:cubicBezTo>
                        <a:pt x="1969" y="1498"/>
                        <a:pt x="1994" y="1499"/>
                        <a:pt x="2019" y="1504"/>
                      </a:cubicBezTo>
                      <a:cubicBezTo>
                        <a:pt x="2030" y="1587"/>
                        <a:pt x="1997" y="1648"/>
                        <a:pt x="1964" y="1720"/>
                      </a:cubicBezTo>
                      <a:cubicBezTo>
                        <a:pt x="1941" y="1759"/>
                        <a:pt x="1897" y="1809"/>
                        <a:pt x="1964" y="1853"/>
                      </a:cubicBezTo>
                      <a:cubicBezTo>
                        <a:pt x="1897" y="2025"/>
                        <a:pt x="1797" y="2197"/>
                        <a:pt x="1991" y="2352"/>
                      </a:cubicBezTo>
                      <a:lnTo>
                        <a:pt x="1991" y="2364"/>
                      </a:lnTo>
                      <a:cubicBezTo>
                        <a:pt x="2001" y="2439"/>
                        <a:pt x="2033" y="2466"/>
                        <a:pt x="2074" y="2466"/>
                      </a:cubicBezTo>
                      <a:cubicBezTo>
                        <a:pt x="2102" y="2466"/>
                        <a:pt x="2135" y="2454"/>
                        <a:pt x="2169" y="2436"/>
                      </a:cubicBezTo>
                      <a:lnTo>
                        <a:pt x="2196" y="2436"/>
                      </a:lnTo>
                      <a:cubicBezTo>
                        <a:pt x="2212" y="2450"/>
                        <a:pt x="2223" y="2455"/>
                        <a:pt x="2232" y="2455"/>
                      </a:cubicBezTo>
                      <a:cubicBezTo>
                        <a:pt x="2250" y="2455"/>
                        <a:pt x="2254" y="2427"/>
                        <a:pt x="2257" y="2397"/>
                      </a:cubicBezTo>
                      <a:cubicBezTo>
                        <a:pt x="2269" y="2397"/>
                        <a:pt x="2280" y="2391"/>
                        <a:pt x="2285" y="2391"/>
                      </a:cubicBezTo>
                      <a:cubicBezTo>
                        <a:pt x="2300" y="2421"/>
                        <a:pt x="2325" y="2426"/>
                        <a:pt x="2349" y="2426"/>
                      </a:cubicBezTo>
                      <a:cubicBezTo>
                        <a:pt x="2362" y="2426"/>
                        <a:pt x="2374" y="2425"/>
                        <a:pt x="2385" y="2425"/>
                      </a:cubicBezTo>
                      <a:cubicBezTo>
                        <a:pt x="2324" y="2547"/>
                        <a:pt x="2302" y="2669"/>
                        <a:pt x="2202" y="2774"/>
                      </a:cubicBezTo>
                      <a:cubicBezTo>
                        <a:pt x="2141" y="2835"/>
                        <a:pt x="2158" y="2907"/>
                        <a:pt x="2269" y="2907"/>
                      </a:cubicBezTo>
                      <a:cubicBezTo>
                        <a:pt x="2335" y="2907"/>
                        <a:pt x="2407" y="2918"/>
                        <a:pt x="2479" y="2924"/>
                      </a:cubicBezTo>
                      <a:cubicBezTo>
                        <a:pt x="2524" y="2954"/>
                        <a:pt x="2563" y="2969"/>
                        <a:pt x="2598" y="2969"/>
                      </a:cubicBezTo>
                      <a:cubicBezTo>
                        <a:pt x="2658" y="2969"/>
                        <a:pt x="2702" y="2923"/>
                        <a:pt x="2723" y="2835"/>
                      </a:cubicBezTo>
                      <a:cubicBezTo>
                        <a:pt x="2962" y="2641"/>
                        <a:pt x="2989" y="2547"/>
                        <a:pt x="2840" y="2341"/>
                      </a:cubicBezTo>
                      <a:cubicBezTo>
                        <a:pt x="2820" y="2272"/>
                        <a:pt x="2793" y="2224"/>
                        <a:pt x="2742" y="2224"/>
                      </a:cubicBezTo>
                      <a:cubicBezTo>
                        <a:pt x="2720" y="2224"/>
                        <a:pt x="2694" y="2233"/>
                        <a:pt x="2662" y="2253"/>
                      </a:cubicBezTo>
                      <a:cubicBezTo>
                        <a:pt x="2640" y="2253"/>
                        <a:pt x="2618" y="2253"/>
                        <a:pt x="2601" y="2247"/>
                      </a:cubicBezTo>
                      <a:cubicBezTo>
                        <a:pt x="2601" y="2225"/>
                        <a:pt x="2601" y="2197"/>
                        <a:pt x="2590" y="2175"/>
                      </a:cubicBezTo>
                      <a:cubicBezTo>
                        <a:pt x="2612" y="2133"/>
                        <a:pt x="2636" y="2117"/>
                        <a:pt x="2661" y="2117"/>
                      </a:cubicBezTo>
                      <a:cubicBezTo>
                        <a:pt x="2687" y="2117"/>
                        <a:pt x="2715" y="2133"/>
                        <a:pt x="2745" y="2158"/>
                      </a:cubicBezTo>
                      <a:cubicBezTo>
                        <a:pt x="2766" y="2175"/>
                        <a:pt x="2788" y="2182"/>
                        <a:pt x="2810" y="2182"/>
                      </a:cubicBezTo>
                      <a:cubicBezTo>
                        <a:pt x="2840" y="2182"/>
                        <a:pt x="2869" y="2168"/>
                        <a:pt x="2895" y="2142"/>
                      </a:cubicBezTo>
                      <a:cubicBezTo>
                        <a:pt x="2945" y="2092"/>
                        <a:pt x="2939" y="2031"/>
                        <a:pt x="2923" y="1970"/>
                      </a:cubicBezTo>
                      <a:cubicBezTo>
                        <a:pt x="2914" y="1925"/>
                        <a:pt x="2880" y="1906"/>
                        <a:pt x="2840" y="1906"/>
                      </a:cubicBezTo>
                      <a:cubicBezTo>
                        <a:pt x="2831" y="1906"/>
                        <a:pt x="2821" y="1907"/>
                        <a:pt x="2812" y="1909"/>
                      </a:cubicBezTo>
                      <a:cubicBezTo>
                        <a:pt x="2684" y="1942"/>
                        <a:pt x="2573" y="2031"/>
                        <a:pt x="2424" y="2031"/>
                      </a:cubicBezTo>
                      <a:cubicBezTo>
                        <a:pt x="2418" y="2031"/>
                        <a:pt x="2413" y="2064"/>
                        <a:pt x="2407" y="2086"/>
                      </a:cubicBezTo>
                      <a:cubicBezTo>
                        <a:pt x="2302" y="2086"/>
                        <a:pt x="2269" y="2036"/>
                        <a:pt x="2307" y="1942"/>
                      </a:cubicBezTo>
                      <a:cubicBezTo>
                        <a:pt x="2324" y="1898"/>
                        <a:pt x="2368" y="1853"/>
                        <a:pt x="2307" y="1809"/>
                      </a:cubicBezTo>
                      <a:cubicBezTo>
                        <a:pt x="2327" y="1707"/>
                        <a:pt x="2287" y="1656"/>
                        <a:pt x="2198" y="1656"/>
                      </a:cubicBezTo>
                      <a:cubicBezTo>
                        <a:pt x="2186" y="1656"/>
                        <a:pt x="2172" y="1657"/>
                        <a:pt x="2158" y="1659"/>
                      </a:cubicBezTo>
                      <a:cubicBezTo>
                        <a:pt x="2141" y="1593"/>
                        <a:pt x="2135" y="1532"/>
                        <a:pt x="2119" y="1471"/>
                      </a:cubicBezTo>
                      <a:cubicBezTo>
                        <a:pt x="2163" y="1449"/>
                        <a:pt x="2202" y="1427"/>
                        <a:pt x="2241" y="1410"/>
                      </a:cubicBezTo>
                      <a:cubicBezTo>
                        <a:pt x="2248" y="1412"/>
                        <a:pt x="2254" y="1412"/>
                        <a:pt x="2260" y="1412"/>
                      </a:cubicBezTo>
                      <a:cubicBezTo>
                        <a:pt x="2313" y="1412"/>
                        <a:pt x="2341" y="1353"/>
                        <a:pt x="2391" y="1343"/>
                      </a:cubicBezTo>
                      <a:cubicBezTo>
                        <a:pt x="2424" y="1449"/>
                        <a:pt x="2535" y="1449"/>
                        <a:pt x="2607" y="1499"/>
                      </a:cubicBezTo>
                      <a:cubicBezTo>
                        <a:pt x="2634" y="1499"/>
                        <a:pt x="2657" y="1504"/>
                        <a:pt x="2668" y="1526"/>
                      </a:cubicBezTo>
                      <a:cubicBezTo>
                        <a:pt x="2680" y="1555"/>
                        <a:pt x="2677" y="1609"/>
                        <a:pt x="2709" y="1609"/>
                      </a:cubicBezTo>
                      <a:cubicBezTo>
                        <a:pt x="2720" y="1609"/>
                        <a:pt x="2735" y="1603"/>
                        <a:pt x="2756" y="1587"/>
                      </a:cubicBezTo>
                      <a:cubicBezTo>
                        <a:pt x="2766" y="1590"/>
                        <a:pt x="2775" y="1591"/>
                        <a:pt x="2783" y="1591"/>
                      </a:cubicBezTo>
                      <a:cubicBezTo>
                        <a:pt x="2835" y="1591"/>
                        <a:pt x="2854" y="1547"/>
                        <a:pt x="2878" y="1499"/>
                      </a:cubicBezTo>
                      <a:cubicBezTo>
                        <a:pt x="2917" y="1421"/>
                        <a:pt x="2890" y="1332"/>
                        <a:pt x="2912" y="1255"/>
                      </a:cubicBezTo>
                      <a:cubicBezTo>
                        <a:pt x="3056" y="1221"/>
                        <a:pt x="3200" y="1194"/>
                        <a:pt x="3339" y="1160"/>
                      </a:cubicBezTo>
                      <a:cubicBezTo>
                        <a:pt x="3383" y="1172"/>
                        <a:pt x="3422" y="1188"/>
                        <a:pt x="3461" y="1199"/>
                      </a:cubicBezTo>
                      <a:lnTo>
                        <a:pt x="3461" y="1260"/>
                      </a:lnTo>
                      <a:lnTo>
                        <a:pt x="3433" y="1260"/>
                      </a:lnTo>
                      <a:cubicBezTo>
                        <a:pt x="3350" y="1260"/>
                        <a:pt x="3333" y="1316"/>
                        <a:pt x="3333" y="1382"/>
                      </a:cubicBezTo>
                      <a:cubicBezTo>
                        <a:pt x="3311" y="1393"/>
                        <a:pt x="3294" y="1399"/>
                        <a:pt x="3272" y="1415"/>
                      </a:cubicBezTo>
                      <a:cubicBezTo>
                        <a:pt x="3233" y="1415"/>
                        <a:pt x="3208" y="1498"/>
                        <a:pt x="3165" y="1498"/>
                      </a:cubicBezTo>
                      <a:cubicBezTo>
                        <a:pt x="3147" y="1498"/>
                        <a:pt x="3126" y="1484"/>
                        <a:pt x="3100" y="1443"/>
                      </a:cubicBezTo>
                      <a:cubicBezTo>
                        <a:pt x="3094" y="1434"/>
                        <a:pt x="3082" y="1430"/>
                        <a:pt x="3067" y="1430"/>
                      </a:cubicBezTo>
                      <a:cubicBezTo>
                        <a:pt x="3028" y="1430"/>
                        <a:pt x="2969" y="1458"/>
                        <a:pt x="2945" y="1499"/>
                      </a:cubicBezTo>
                      <a:cubicBezTo>
                        <a:pt x="2912" y="1549"/>
                        <a:pt x="2884" y="1593"/>
                        <a:pt x="2934" y="1648"/>
                      </a:cubicBezTo>
                      <a:cubicBezTo>
                        <a:pt x="2955" y="1675"/>
                        <a:pt x="2975" y="1686"/>
                        <a:pt x="2994" y="1686"/>
                      </a:cubicBezTo>
                      <a:cubicBezTo>
                        <a:pt x="3016" y="1686"/>
                        <a:pt x="3038" y="1672"/>
                        <a:pt x="3061" y="1648"/>
                      </a:cubicBezTo>
                      <a:cubicBezTo>
                        <a:pt x="3089" y="1624"/>
                        <a:pt x="3115" y="1616"/>
                        <a:pt x="3140" y="1616"/>
                      </a:cubicBezTo>
                      <a:cubicBezTo>
                        <a:pt x="3184" y="1616"/>
                        <a:pt x="3226" y="1644"/>
                        <a:pt x="3272" y="1665"/>
                      </a:cubicBezTo>
                      <a:cubicBezTo>
                        <a:pt x="3276" y="1665"/>
                        <a:pt x="3279" y="1665"/>
                        <a:pt x="3283" y="1665"/>
                      </a:cubicBezTo>
                      <a:cubicBezTo>
                        <a:pt x="3355" y="1665"/>
                        <a:pt x="3426" y="1632"/>
                        <a:pt x="3499" y="1632"/>
                      </a:cubicBezTo>
                      <a:cubicBezTo>
                        <a:pt x="3536" y="1632"/>
                        <a:pt x="3573" y="1640"/>
                        <a:pt x="3610" y="1665"/>
                      </a:cubicBezTo>
                      <a:cubicBezTo>
                        <a:pt x="3583" y="1754"/>
                        <a:pt x="3549" y="1853"/>
                        <a:pt x="3522" y="1942"/>
                      </a:cubicBezTo>
                      <a:cubicBezTo>
                        <a:pt x="3416" y="2103"/>
                        <a:pt x="3461" y="2170"/>
                        <a:pt x="3644" y="2186"/>
                      </a:cubicBezTo>
                      <a:cubicBezTo>
                        <a:pt x="3671" y="2225"/>
                        <a:pt x="3644" y="2269"/>
                        <a:pt x="3644" y="2308"/>
                      </a:cubicBezTo>
                      <a:cubicBezTo>
                        <a:pt x="3610" y="2391"/>
                        <a:pt x="3555" y="2463"/>
                        <a:pt x="3555" y="2558"/>
                      </a:cubicBezTo>
                      <a:cubicBezTo>
                        <a:pt x="3499" y="2602"/>
                        <a:pt x="3494" y="2669"/>
                        <a:pt x="3461" y="2724"/>
                      </a:cubicBezTo>
                      <a:cubicBezTo>
                        <a:pt x="3438" y="2768"/>
                        <a:pt x="3433" y="2802"/>
                        <a:pt x="3494" y="2807"/>
                      </a:cubicBezTo>
                      <a:cubicBezTo>
                        <a:pt x="3466" y="2890"/>
                        <a:pt x="3516" y="2918"/>
                        <a:pt x="3577" y="2962"/>
                      </a:cubicBezTo>
                      <a:cubicBezTo>
                        <a:pt x="3616" y="2988"/>
                        <a:pt x="3654" y="3000"/>
                        <a:pt x="3690" y="3000"/>
                      </a:cubicBezTo>
                      <a:cubicBezTo>
                        <a:pt x="3740" y="3000"/>
                        <a:pt x="3787" y="2977"/>
                        <a:pt x="3832" y="2935"/>
                      </a:cubicBezTo>
                      <a:cubicBezTo>
                        <a:pt x="3837" y="2934"/>
                        <a:pt x="3841" y="2934"/>
                        <a:pt x="3846" y="2934"/>
                      </a:cubicBezTo>
                      <a:cubicBezTo>
                        <a:pt x="3885" y="2934"/>
                        <a:pt x="3929" y="2954"/>
                        <a:pt x="3968" y="2954"/>
                      </a:cubicBezTo>
                      <a:cubicBezTo>
                        <a:pt x="4003" y="2954"/>
                        <a:pt x="4033" y="2936"/>
                        <a:pt x="4048" y="2868"/>
                      </a:cubicBezTo>
                      <a:lnTo>
                        <a:pt x="4076" y="2868"/>
                      </a:lnTo>
                      <a:cubicBezTo>
                        <a:pt x="4087" y="2879"/>
                        <a:pt x="4126" y="2890"/>
                        <a:pt x="4126" y="2896"/>
                      </a:cubicBezTo>
                      <a:cubicBezTo>
                        <a:pt x="4098" y="3007"/>
                        <a:pt x="4165" y="3145"/>
                        <a:pt x="4048" y="3240"/>
                      </a:cubicBezTo>
                      <a:lnTo>
                        <a:pt x="3832" y="3240"/>
                      </a:lnTo>
                      <a:cubicBezTo>
                        <a:pt x="3821" y="3217"/>
                        <a:pt x="3810" y="3201"/>
                        <a:pt x="3799" y="3184"/>
                      </a:cubicBezTo>
                      <a:cubicBezTo>
                        <a:pt x="3799" y="3164"/>
                        <a:pt x="3799" y="3134"/>
                        <a:pt x="3772" y="3134"/>
                      </a:cubicBezTo>
                      <a:cubicBezTo>
                        <a:pt x="3770" y="3134"/>
                        <a:pt x="3768" y="3134"/>
                        <a:pt x="3766" y="3134"/>
                      </a:cubicBezTo>
                      <a:cubicBezTo>
                        <a:pt x="3754" y="3134"/>
                        <a:pt x="3743" y="3162"/>
                        <a:pt x="3738" y="3173"/>
                      </a:cubicBezTo>
                      <a:cubicBezTo>
                        <a:pt x="3688" y="3173"/>
                        <a:pt x="3671" y="3217"/>
                        <a:pt x="3655" y="3251"/>
                      </a:cubicBezTo>
                      <a:cubicBezTo>
                        <a:pt x="3630" y="3304"/>
                        <a:pt x="3598" y="3330"/>
                        <a:pt x="3559" y="3330"/>
                      </a:cubicBezTo>
                      <a:cubicBezTo>
                        <a:pt x="3538" y="3330"/>
                        <a:pt x="3514" y="3322"/>
                        <a:pt x="3488" y="3306"/>
                      </a:cubicBezTo>
                      <a:cubicBezTo>
                        <a:pt x="3447" y="3268"/>
                        <a:pt x="3405" y="3241"/>
                        <a:pt x="3359" y="3241"/>
                      </a:cubicBezTo>
                      <a:cubicBezTo>
                        <a:pt x="3332" y="3241"/>
                        <a:pt x="3303" y="3250"/>
                        <a:pt x="3272" y="3273"/>
                      </a:cubicBezTo>
                      <a:cubicBezTo>
                        <a:pt x="3259" y="3262"/>
                        <a:pt x="3246" y="3258"/>
                        <a:pt x="3234" y="3258"/>
                      </a:cubicBezTo>
                      <a:cubicBezTo>
                        <a:pt x="3196" y="3258"/>
                        <a:pt x="3165" y="3302"/>
                        <a:pt x="3127" y="3302"/>
                      </a:cubicBezTo>
                      <a:cubicBezTo>
                        <a:pt x="3123" y="3302"/>
                        <a:pt x="3120" y="3301"/>
                        <a:pt x="3117" y="3301"/>
                      </a:cubicBezTo>
                      <a:cubicBezTo>
                        <a:pt x="3144" y="3058"/>
                        <a:pt x="3056" y="2968"/>
                        <a:pt x="2807" y="2968"/>
                      </a:cubicBezTo>
                      <a:cubicBezTo>
                        <a:pt x="2800" y="2968"/>
                        <a:pt x="2792" y="2968"/>
                        <a:pt x="2784" y="2968"/>
                      </a:cubicBezTo>
                      <a:cubicBezTo>
                        <a:pt x="2690" y="3001"/>
                        <a:pt x="2657" y="3107"/>
                        <a:pt x="2601" y="3184"/>
                      </a:cubicBezTo>
                      <a:cubicBezTo>
                        <a:pt x="2524" y="3240"/>
                        <a:pt x="2413" y="3278"/>
                        <a:pt x="2451" y="3406"/>
                      </a:cubicBezTo>
                      <a:cubicBezTo>
                        <a:pt x="2480" y="3476"/>
                        <a:pt x="2604" y="3524"/>
                        <a:pt x="2706" y="3524"/>
                      </a:cubicBezTo>
                      <a:cubicBezTo>
                        <a:pt x="2742" y="3524"/>
                        <a:pt x="2775" y="3519"/>
                        <a:pt x="2801" y="3506"/>
                      </a:cubicBezTo>
                      <a:cubicBezTo>
                        <a:pt x="2832" y="3490"/>
                        <a:pt x="2862" y="3487"/>
                        <a:pt x="2893" y="3487"/>
                      </a:cubicBezTo>
                      <a:cubicBezTo>
                        <a:pt x="2918" y="3487"/>
                        <a:pt x="2942" y="3489"/>
                        <a:pt x="2967" y="3489"/>
                      </a:cubicBezTo>
                      <a:cubicBezTo>
                        <a:pt x="3045" y="3506"/>
                        <a:pt x="3139" y="3495"/>
                        <a:pt x="3183" y="3600"/>
                      </a:cubicBezTo>
                      <a:cubicBezTo>
                        <a:pt x="3189" y="3615"/>
                        <a:pt x="3209" y="3631"/>
                        <a:pt x="3228" y="3631"/>
                      </a:cubicBezTo>
                      <a:cubicBezTo>
                        <a:pt x="3246" y="3631"/>
                        <a:pt x="3264" y="3617"/>
                        <a:pt x="3272" y="3578"/>
                      </a:cubicBezTo>
                      <a:cubicBezTo>
                        <a:pt x="3316" y="3581"/>
                        <a:pt x="3367" y="3596"/>
                        <a:pt x="3412" y="3596"/>
                      </a:cubicBezTo>
                      <a:cubicBezTo>
                        <a:pt x="3446" y="3596"/>
                        <a:pt x="3478" y="3587"/>
                        <a:pt x="3499" y="3556"/>
                      </a:cubicBezTo>
                      <a:cubicBezTo>
                        <a:pt x="3529" y="3515"/>
                        <a:pt x="3561" y="3505"/>
                        <a:pt x="3594" y="3505"/>
                      </a:cubicBezTo>
                      <a:cubicBezTo>
                        <a:pt x="3629" y="3505"/>
                        <a:pt x="3665" y="3517"/>
                        <a:pt x="3699" y="3517"/>
                      </a:cubicBezTo>
                      <a:cubicBezTo>
                        <a:pt x="3754" y="3561"/>
                        <a:pt x="3777" y="3639"/>
                        <a:pt x="3854" y="3667"/>
                      </a:cubicBezTo>
                      <a:cubicBezTo>
                        <a:pt x="3910" y="3707"/>
                        <a:pt x="3896" y="3831"/>
                        <a:pt x="3991" y="3831"/>
                      </a:cubicBezTo>
                      <a:cubicBezTo>
                        <a:pt x="4000" y="3831"/>
                        <a:pt x="4010" y="3830"/>
                        <a:pt x="4021" y="3827"/>
                      </a:cubicBezTo>
                      <a:cubicBezTo>
                        <a:pt x="4037" y="3824"/>
                        <a:pt x="4053" y="3822"/>
                        <a:pt x="4069" y="3822"/>
                      </a:cubicBezTo>
                      <a:cubicBezTo>
                        <a:pt x="4125" y="3822"/>
                        <a:pt x="4174" y="3842"/>
                        <a:pt x="4226" y="3855"/>
                      </a:cubicBezTo>
                      <a:cubicBezTo>
                        <a:pt x="4248" y="3874"/>
                        <a:pt x="4269" y="3884"/>
                        <a:pt x="4290" y="3884"/>
                      </a:cubicBezTo>
                      <a:cubicBezTo>
                        <a:pt x="4310" y="3884"/>
                        <a:pt x="4331" y="3874"/>
                        <a:pt x="4353" y="3855"/>
                      </a:cubicBezTo>
                      <a:cubicBezTo>
                        <a:pt x="4470" y="3805"/>
                        <a:pt x="4603" y="3772"/>
                        <a:pt x="4558" y="3589"/>
                      </a:cubicBezTo>
                      <a:cubicBezTo>
                        <a:pt x="4514" y="3389"/>
                        <a:pt x="4520" y="3389"/>
                        <a:pt x="4719" y="3328"/>
                      </a:cubicBezTo>
                      <a:lnTo>
                        <a:pt x="4930" y="3434"/>
                      </a:lnTo>
                      <a:cubicBezTo>
                        <a:pt x="4951" y="3442"/>
                        <a:pt x="4973" y="3450"/>
                        <a:pt x="4992" y="3450"/>
                      </a:cubicBezTo>
                      <a:cubicBezTo>
                        <a:pt x="5013" y="3450"/>
                        <a:pt x="5032" y="3440"/>
                        <a:pt x="5046" y="3412"/>
                      </a:cubicBezTo>
                      <a:cubicBezTo>
                        <a:pt x="5102" y="3367"/>
                        <a:pt x="5074" y="3334"/>
                        <a:pt x="5030" y="3306"/>
                      </a:cubicBezTo>
                      <a:cubicBezTo>
                        <a:pt x="5019" y="3217"/>
                        <a:pt x="4941" y="3201"/>
                        <a:pt x="4874" y="3184"/>
                      </a:cubicBezTo>
                      <a:cubicBezTo>
                        <a:pt x="4797" y="3084"/>
                        <a:pt x="4669" y="3079"/>
                        <a:pt x="4570" y="3029"/>
                      </a:cubicBezTo>
                      <a:cubicBezTo>
                        <a:pt x="4570" y="3023"/>
                        <a:pt x="4558" y="3018"/>
                        <a:pt x="4558" y="3001"/>
                      </a:cubicBezTo>
                      <a:cubicBezTo>
                        <a:pt x="4503" y="2979"/>
                        <a:pt x="4448" y="2951"/>
                        <a:pt x="4392" y="2924"/>
                      </a:cubicBezTo>
                      <a:lnTo>
                        <a:pt x="4392" y="2924"/>
                      </a:lnTo>
                      <a:cubicBezTo>
                        <a:pt x="4448" y="2951"/>
                        <a:pt x="4503" y="2974"/>
                        <a:pt x="4558" y="3001"/>
                      </a:cubicBezTo>
                      <a:cubicBezTo>
                        <a:pt x="4570" y="2940"/>
                        <a:pt x="4525" y="2912"/>
                        <a:pt x="4475" y="2890"/>
                      </a:cubicBezTo>
                      <a:cubicBezTo>
                        <a:pt x="4392" y="2857"/>
                        <a:pt x="4309" y="2813"/>
                        <a:pt x="4220" y="2779"/>
                      </a:cubicBezTo>
                      <a:cubicBezTo>
                        <a:pt x="4248" y="2691"/>
                        <a:pt x="4292" y="2602"/>
                        <a:pt x="4303" y="2502"/>
                      </a:cubicBezTo>
                      <a:cubicBezTo>
                        <a:pt x="4320" y="2408"/>
                        <a:pt x="4353" y="2280"/>
                        <a:pt x="4192" y="2253"/>
                      </a:cubicBezTo>
                      <a:cubicBezTo>
                        <a:pt x="4187" y="2197"/>
                        <a:pt x="4215" y="2131"/>
                        <a:pt x="4137" y="2114"/>
                      </a:cubicBezTo>
                      <a:cubicBezTo>
                        <a:pt x="4133" y="2114"/>
                        <a:pt x="4129" y="2114"/>
                        <a:pt x="4126" y="2114"/>
                      </a:cubicBezTo>
                      <a:cubicBezTo>
                        <a:pt x="4071" y="2114"/>
                        <a:pt x="4032" y="2152"/>
                        <a:pt x="4043" y="2219"/>
                      </a:cubicBezTo>
                      <a:cubicBezTo>
                        <a:pt x="4015" y="2219"/>
                        <a:pt x="3976" y="2219"/>
                        <a:pt x="3949" y="2214"/>
                      </a:cubicBezTo>
                      <a:cubicBezTo>
                        <a:pt x="3943" y="2192"/>
                        <a:pt x="3943" y="2170"/>
                        <a:pt x="3915" y="2170"/>
                      </a:cubicBezTo>
                      <a:cubicBezTo>
                        <a:pt x="3888" y="2170"/>
                        <a:pt x="3888" y="2197"/>
                        <a:pt x="3888" y="2219"/>
                      </a:cubicBezTo>
                      <a:lnTo>
                        <a:pt x="3827" y="2219"/>
                      </a:lnTo>
                      <a:lnTo>
                        <a:pt x="3827" y="2158"/>
                      </a:lnTo>
                      <a:cubicBezTo>
                        <a:pt x="3799" y="2031"/>
                        <a:pt x="3838" y="1937"/>
                        <a:pt x="3943" y="1865"/>
                      </a:cubicBezTo>
                      <a:cubicBezTo>
                        <a:pt x="3987" y="1837"/>
                        <a:pt x="3998" y="1781"/>
                        <a:pt x="4004" y="1732"/>
                      </a:cubicBezTo>
                      <a:cubicBezTo>
                        <a:pt x="4070" y="1687"/>
                        <a:pt x="4059" y="1610"/>
                        <a:pt x="4104" y="1549"/>
                      </a:cubicBezTo>
                      <a:lnTo>
                        <a:pt x="4104" y="1482"/>
                      </a:lnTo>
                      <a:cubicBezTo>
                        <a:pt x="4126" y="1360"/>
                        <a:pt x="4004" y="1393"/>
                        <a:pt x="3949" y="1360"/>
                      </a:cubicBezTo>
                      <a:cubicBezTo>
                        <a:pt x="3910" y="1316"/>
                        <a:pt x="3854" y="1310"/>
                        <a:pt x="3799" y="1299"/>
                      </a:cubicBezTo>
                      <a:cubicBezTo>
                        <a:pt x="3699" y="1199"/>
                        <a:pt x="3854" y="1199"/>
                        <a:pt x="3860" y="1144"/>
                      </a:cubicBezTo>
                      <a:cubicBezTo>
                        <a:pt x="3904" y="1105"/>
                        <a:pt x="3860" y="1038"/>
                        <a:pt x="3893" y="989"/>
                      </a:cubicBezTo>
                      <a:lnTo>
                        <a:pt x="3893" y="989"/>
                      </a:lnTo>
                      <a:cubicBezTo>
                        <a:pt x="3908" y="989"/>
                        <a:pt x="3922" y="990"/>
                        <a:pt x="3937" y="990"/>
                      </a:cubicBezTo>
                      <a:cubicBezTo>
                        <a:pt x="4114" y="990"/>
                        <a:pt x="4273" y="926"/>
                        <a:pt x="4381" y="767"/>
                      </a:cubicBezTo>
                      <a:cubicBezTo>
                        <a:pt x="4397" y="755"/>
                        <a:pt x="4410" y="743"/>
                        <a:pt x="4426" y="743"/>
                      </a:cubicBezTo>
                      <a:cubicBezTo>
                        <a:pt x="4432" y="743"/>
                        <a:pt x="4439" y="745"/>
                        <a:pt x="4448" y="750"/>
                      </a:cubicBezTo>
                      <a:cubicBezTo>
                        <a:pt x="4486" y="780"/>
                        <a:pt x="4527" y="807"/>
                        <a:pt x="4563" y="807"/>
                      </a:cubicBezTo>
                      <a:cubicBezTo>
                        <a:pt x="4594" y="807"/>
                        <a:pt x="4621" y="787"/>
                        <a:pt x="4642" y="733"/>
                      </a:cubicBezTo>
                      <a:cubicBezTo>
                        <a:pt x="4680" y="645"/>
                        <a:pt x="4708" y="539"/>
                        <a:pt x="4558" y="484"/>
                      </a:cubicBezTo>
                      <a:cubicBezTo>
                        <a:pt x="4492" y="456"/>
                        <a:pt x="4442" y="390"/>
                        <a:pt x="4420" y="312"/>
                      </a:cubicBezTo>
                      <a:cubicBezTo>
                        <a:pt x="4403" y="246"/>
                        <a:pt x="4359" y="190"/>
                        <a:pt x="4326" y="124"/>
                      </a:cubicBezTo>
                      <a:cubicBezTo>
                        <a:pt x="4292" y="42"/>
                        <a:pt x="4241" y="0"/>
                        <a:pt x="418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" name="Google Shape;100;p2"/>
                <p:cNvSpPr/>
                <p:nvPr/>
              </p:nvSpPr>
              <p:spPr>
                <a:xfrm>
                  <a:off x="3848550" y="3315175"/>
                  <a:ext cx="5050" cy="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" h="180" extrusionOk="0">
                      <a:moveTo>
                        <a:pt x="95" y="1"/>
                      </a:moveTo>
                      <a:cubicBezTo>
                        <a:pt x="40" y="1"/>
                        <a:pt x="1" y="40"/>
                        <a:pt x="1" y="84"/>
                      </a:cubicBezTo>
                      <a:cubicBezTo>
                        <a:pt x="1" y="145"/>
                        <a:pt x="56" y="178"/>
                        <a:pt x="123" y="178"/>
                      </a:cubicBezTo>
                      <a:cubicBezTo>
                        <a:pt x="132" y="178"/>
                        <a:pt x="143" y="179"/>
                        <a:pt x="153" y="179"/>
                      </a:cubicBezTo>
                      <a:cubicBezTo>
                        <a:pt x="179" y="179"/>
                        <a:pt x="201" y="174"/>
                        <a:pt x="189" y="134"/>
                      </a:cubicBezTo>
                      <a:cubicBezTo>
                        <a:pt x="178" y="79"/>
                        <a:pt x="178" y="6"/>
                        <a:pt x="95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" name="Google Shape;101;p2"/>
                <p:cNvSpPr/>
                <p:nvPr/>
              </p:nvSpPr>
              <p:spPr>
                <a:xfrm>
                  <a:off x="3783675" y="3274750"/>
                  <a:ext cx="20550" cy="1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" h="647" extrusionOk="0">
                      <a:moveTo>
                        <a:pt x="477" y="1"/>
                      </a:moveTo>
                      <a:cubicBezTo>
                        <a:pt x="423" y="1"/>
                        <a:pt x="372" y="24"/>
                        <a:pt x="372" y="104"/>
                      </a:cubicBezTo>
                      <a:cubicBezTo>
                        <a:pt x="256" y="154"/>
                        <a:pt x="173" y="260"/>
                        <a:pt x="73" y="337"/>
                      </a:cubicBezTo>
                      <a:cubicBezTo>
                        <a:pt x="1" y="404"/>
                        <a:pt x="29" y="542"/>
                        <a:pt x="123" y="592"/>
                      </a:cubicBezTo>
                      <a:cubicBezTo>
                        <a:pt x="184" y="621"/>
                        <a:pt x="241" y="646"/>
                        <a:pt x="300" y="646"/>
                      </a:cubicBezTo>
                      <a:cubicBezTo>
                        <a:pt x="343" y="646"/>
                        <a:pt x="387" y="633"/>
                        <a:pt x="433" y="598"/>
                      </a:cubicBezTo>
                      <a:cubicBezTo>
                        <a:pt x="478" y="564"/>
                        <a:pt x="533" y="542"/>
                        <a:pt x="589" y="520"/>
                      </a:cubicBezTo>
                      <a:cubicBezTo>
                        <a:pt x="783" y="448"/>
                        <a:pt x="822" y="309"/>
                        <a:pt x="711" y="143"/>
                      </a:cubicBezTo>
                      <a:cubicBezTo>
                        <a:pt x="705" y="71"/>
                        <a:pt x="622" y="10"/>
                        <a:pt x="517" y="4"/>
                      </a:cubicBezTo>
                      <a:cubicBezTo>
                        <a:pt x="504" y="2"/>
                        <a:pt x="490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" name="Google Shape;102;p2"/>
                <p:cNvSpPr/>
                <p:nvPr/>
              </p:nvSpPr>
              <p:spPr>
                <a:xfrm>
                  <a:off x="3939500" y="3069425"/>
                  <a:ext cx="37850" cy="57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4" h="2306" extrusionOk="0">
                      <a:moveTo>
                        <a:pt x="1458" y="0"/>
                      </a:moveTo>
                      <a:lnTo>
                        <a:pt x="1458" y="0"/>
                      </a:lnTo>
                      <a:cubicBezTo>
                        <a:pt x="1375" y="128"/>
                        <a:pt x="1264" y="206"/>
                        <a:pt x="1120" y="211"/>
                      </a:cubicBezTo>
                      <a:cubicBezTo>
                        <a:pt x="1081" y="217"/>
                        <a:pt x="1042" y="211"/>
                        <a:pt x="1015" y="233"/>
                      </a:cubicBezTo>
                      <a:cubicBezTo>
                        <a:pt x="760" y="400"/>
                        <a:pt x="538" y="605"/>
                        <a:pt x="410" y="888"/>
                      </a:cubicBezTo>
                      <a:cubicBezTo>
                        <a:pt x="403" y="887"/>
                        <a:pt x="397" y="886"/>
                        <a:pt x="390" y="886"/>
                      </a:cubicBezTo>
                      <a:cubicBezTo>
                        <a:pt x="312" y="886"/>
                        <a:pt x="286" y="948"/>
                        <a:pt x="261" y="1015"/>
                      </a:cubicBezTo>
                      <a:cubicBezTo>
                        <a:pt x="238" y="1076"/>
                        <a:pt x="183" y="1104"/>
                        <a:pt x="139" y="1154"/>
                      </a:cubicBezTo>
                      <a:cubicBezTo>
                        <a:pt x="72" y="1220"/>
                        <a:pt x="0" y="1320"/>
                        <a:pt x="44" y="1403"/>
                      </a:cubicBezTo>
                      <a:cubicBezTo>
                        <a:pt x="105" y="1542"/>
                        <a:pt x="205" y="1664"/>
                        <a:pt x="294" y="1791"/>
                      </a:cubicBezTo>
                      <a:cubicBezTo>
                        <a:pt x="322" y="1830"/>
                        <a:pt x="371" y="1836"/>
                        <a:pt x="410" y="1847"/>
                      </a:cubicBezTo>
                      <a:cubicBezTo>
                        <a:pt x="448" y="1899"/>
                        <a:pt x="426" y="2014"/>
                        <a:pt x="513" y="2014"/>
                      </a:cubicBezTo>
                      <a:cubicBezTo>
                        <a:pt x="528" y="2014"/>
                        <a:pt x="548" y="2010"/>
                        <a:pt x="571" y="2002"/>
                      </a:cubicBezTo>
                      <a:cubicBezTo>
                        <a:pt x="621" y="1984"/>
                        <a:pt x="670" y="1976"/>
                        <a:pt x="719" y="1976"/>
                      </a:cubicBezTo>
                      <a:cubicBezTo>
                        <a:pt x="773" y="1976"/>
                        <a:pt x="827" y="1985"/>
                        <a:pt x="882" y="1996"/>
                      </a:cubicBezTo>
                      <a:cubicBezTo>
                        <a:pt x="854" y="2046"/>
                        <a:pt x="815" y="2074"/>
                        <a:pt x="771" y="2102"/>
                      </a:cubicBezTo>
                      <a:cubicBezTo>
                        <a:pt x="732" y="2130"/>
                        <a:pt x="704" y="2163"/>
                        <a:pt x="760" y="2213"/>
                      </a:cubicBezTo>
                      <a:cubicBezTo>
                        <a:pt x="750" y="2269"/>
                        <a:pt x="776" y="2305"/>
                        <a:pt x="825" y="2305"/>
                      </a:cubicBezTo>
                      <a:cubicBezTo>
                        <a:pt x="834" y="2305"/>
                        <a:pt x="843" y="2304"/>
                        <a:pt x="854" y="2301"/>
                      </a:cubicBezTo>
                      <a:cubicBezTo>
                        <a:pt x="915" y="2290"/>
                        <a:pt x="926" y="2252"/>
                        <a:pt x="876" y="2213"/>
                      </a:cubicBezTo>
                      <a:cubicBezTo>
                        <a:pt x="870" y="2135"/>
                        <a:pt x="937" y="2074"/>
                        <a:pt x="926" y="1996"/>
                      </a:cubicBezTo>
                      <a:cubicBezTo>
                        <a:pt x="981" y="1886"/>
                        <a:pt x="904" y="1814"/>
                        <a:pt x="865" y="1719"/>
                      </a:cubicBezTo>
                      <a:cubicBezTo>
                        <a:pt x="893" y="1619"/>
                        <a:pt x="898" y="1520"/>
                        <a:pt x="865" y="1414"/>
                      </a:cubicBezTo>
                      <a:cubicBezTo>
                        <a:pt x="870" y="1382"/>
                        <a:pt x="881" y="1372"/>
                        <a:pt x="895" y="1372"/>
                      </a:cubicBezTo>
                      <a:cubicBezTo>
                        <a:pt x="913" y="1372"/>
                        <a:pt x="935" y="1388"/>
                        <a:pt x="954" y="1398"/>
                      </a:cubicBezTo>
                      <a:cubicBezTo>
                        <a:pt x="979" y="1405"/>
                        <a:pt x="1004" y="1415"/>
                        <a:pt x="1027" y="1415"/>
                      </a:cubicBezTo>
                      <a:cubicBezTo>
                        <a:pt x="1053" y="1415"/>
                        <a:pt x="1075" y="1401"/>
                        <a:pt x="1087" y="1353"/>
                      </a:cubicBezTo>
                      <a:cubicBezTo>
                        <a:pt x="1114" y="1292"/>
                        <a:pt x="1148" y="1231"/>
                        <a:pt x="1175" y="1165"/>
                      </a:cubicBezTo>
                      <a:cubicBezTo>
                        <a:pt x="1209" y="1109"/>
                        <a:pt x="1264" y="1054"/>
                        <a:pt x="1209" y="982"/>
                      </a:cubicBezTo>
                      <a:cubicBezTo>
                        <a:pt x="1214" y="904"/>
                        <a:pt x="1281" y="849"/>
                        <a:pt x="1281" y="766"/>
                      </a:cubicBezTo>
                      <a:cubicBezTo>
                        <a:pt x="1353" y="710"/>
                        <a:pt x="1386" y="638"/>
                        <a:pt x="1336" y="549"/>
                      </a:cubicBezTo>
                      <a:cubicBezTo>
                        <a:pt x="1347" y="499"/>
                        <a:pt x="1353" y="444"/>
                        <a:pt x="1369" y="400"/>
                      </a:cubicBezTo>
                      <a:cubicBezTo>
                        <a:pt x="1514" y="294"/>
                        <a:pt x="1430" y="139"/>
                        <a:pt x="1458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" name="Google Shape;103;p2"/>
                <p:cNvSpPr/>
                <p:nvPr/>
              </p:nvSpPr>
              <p:spPr>
                <a:xfrm>
                  <a:off x="3834550" y="3236425"/>
                  <a:ext cx="4600" cy="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" h="196" extrusionOk="0">
                      <a:moveTo>
                        <a:pt x="102" y="0"/>
                      </a:moveTo>
                      <a:cubicBezTo>
                        <a:pt x="98" y="0"/>
                        <a:pt x="94" y="1"/>
                        <a:pt x="90" y="2"/>
                      </a:cubicBezTo>
                      <a:cubicBezTo>
                        <a:pt x="29" y="24"/>
                        <a:pt x="17" y="96"/>
                        <a:pt x="6" y="157"/>
                      </a:cubicBezTo>
                      <a:cubicBezTo>
                        <a:pt x="1" y="196"/>
                        <a:pt x="51" y="196"/>
                        <a:pt x="90" y="196"/>
                      </a:cubicBezTo>
                      <a:cubicBezTo>
                        <a:pt x="156" y="190"/>
                        <a:pt x="184" y="140"/>
                        <a:pt x="173" y="85"/>
                      </a:cubicBezTo>
                      <a:cubicBezTo>
                        <a:pt x="173" y="45"/>
                        <a:pt x="141" y="0"/>
                        <a:pt x="10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" name="Google Shape;104;p2"/>
                <p:cNvSpPr/>
                <p:nvPr/>
              </p:nvSpPr>
              <p:spPr>
                <a:xfrm>
                  <a:off x="3962075" y="3326300"/>
                  <a:ext cx="14725" cy="1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" h="529" extrusionOk="0">
                      <a:moveTo>
                        <a:pt x="322" y="0"/>
                      </a:moveTo>
                      <a:cubicBezTo>
                        <a:pt x="301" y="0"/>
                        <a:pt x="275" y="11"/>
                        <a:pt x="245" y="38"/>
                      </a:cubicBezTo>
                      <a:lnTo>
                        <a:pt x="217" y="38"/>
                      </a:lnTo>
                      <a:cubicBezTo>
                        <a:pt x="117" y="38"/>
                        <a:pt x="106" y="121"/>
                        <a:pt x="89" y="194"/>
                      </a:cubicBezTo>
                      <a:cubicBezTo>
                        <a:pt x="56" y="243"/>
                        <a:pt x="1" y="282"/>
                        <a:pt x="62" y="343"/>
                      </a:cubicBezTo>
                      <a:cubicBezTo>
                        <a:pt x="62" y="482"/>
                        <a:pt x="189" y="482"/>
                        <a:pt x="267" y="510"/>
                      </a:cubicBezTo>
                      <a:cubicBezTo>
                        <a:pt x="281" y="522"/>
                        <a:pt x="299" y="528"/>
                        <a:pt x="318" y="528"/>
                      </a:cubicBezTo>
                      <a:cubicBezTo>
                        <a:pt x="359" y="528"/>
                        <a:pt x="403" y="500"/>
                        <a:pt x="422" y="443"/>
                      </a:cubicBezTo>
                      <a:cubicBezTo>
                        <a:pt x="555" y="421"/>
                        <a:pt x="588" y="343"/>
                        <a:pt x="550" y="227"/>
                      </a:cubicBezTo>
                      <a:cubicBezTo>
                        <a:pt x="516" y="188"/>
                        <a:pt x="533" y="110"/>
                        <a:pt x="461" y="105"/>
                      </a:cubicBezTo>
                      <a:cubicBezTo>
                        <a:pt x="413" y="73"/>
                        <a:pt x="379" y="0"/>
                        <a:pt x="32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" name="Google Shape;105;p2"/>
                <p:cNvSpPr/>
                <p:nvPr/>
              </p:nvSpPr>
              <p:spPr>
                <a:xfrm>
                  <a:off x="3705100" y="3456000"/>
                  <a:ext cx="28700" cy="2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8" h="1035" extrusionOk="0">
                      <a:moveTo>
                        <a:pt x="701" y="1"/>
                      </a:moveTo>
                      <a:cubicBezTo>
                        <a:pt x="646" y="1"/>
                        <a:pt x="613" y="47"/>
                        <a:pt x="577" y="156"/>
                      </a:cubicBezTo>
                      <a:cubicBezTo>
                        <a:pt x="560" y="251"/>
                        <a:pt x="549" y="350"/>
                        <a:pt x="433" y="367"/>
                      </a:cubicBezTo>
                      <a:cubicBezTo>
                        <a:pt x="427" y="367"/>
                        <a:pt x="427" y="389"/>
                        <a:pt x="427" y="395"/>
                      </a:cubicBezTo>
                      <a:cubicBezTo>
                        <a:pt x="405" y="411"/>
                        <a:pt x="383" y="417"/>
                        <a:pt x="361" y="434"/>
                      </a:cubicBezTo>
                      <a:cubicBezTo>
                        <a:pt x="316" y="434"/>
                        <a:pt x="277" y="406"/>
                        <a:pt x="272" y="356"/>
                      </a:cubicBezTo>
                      <a:cubicBezTo>
                        <a:pt x="261" y="284"/>
                        <a:pt x="211" y="278"/>
                        <a:pt x="150" y="278"/>
                      </a:cubicBezTo>
                      <a:cubicBezTo>
                        <a:pt x="67" y="362"/>
                        <a:pt x="0" y="461"/>
                        <a:pt x="22" y="583"/>
                      </a:cubicBezTo>
                      <a:cubicBezTo>
                        <a:pt x="22" y="633"/>
                        <a:pt x="22" y="683"/>
                        <a:pt x="78" y="694"/>
                      </a:cubicBezTo>
                      <a:cubicBezTo>
                        <a:pt x="178" y="722"/>
                        <a:pt x="216" y="794"/>
                        <a:pt x="239" y="877"/>
                      </a:cubicBezTo>
                      <a:cubicBezTo>
                        <a:pt x="261" y="938"/>
                        <a:pt x="316" y="949"/>
                        <a:pt x="361" y="977"/>
                      </a:cubicBezTo>
                      <a:cubicBezTo>
                        <a:pt x="380" y="988"/>
                        <a:pt x="398" y="991"/>
                        <a:pt x="416" y="991"/>
                      </a:cubicBezTo>
                      <a:cubicBezTo>
                        <a:pt x="446" y="991"/>
                        <a:pt x="474" y="982"/>
                        <a:pt x="503" y="982"/>
                      </a:cubicBezTo>
                      <a:cubicBezTo>
                        <a:pt x="518" y="982"/>
                        <a:pt x="534" y="985"/>
                        <a:pt x="549" y="994"/>
                      </a:cubicBezTo>
                      <a:cubicBezTo>
                        <a:pt x="600" y="1023"/>
                        <a:pt x="650" y="1035"/>
                        <a:pt x="700" y="1035"/>
                      </a:cubicBezTo>
                      <a:cubicBezTo>
                        <a:pt x="791" y="1035"/>
                        <a:pt x="881" y="994"/>
                        <a:pt x="971" y="944"/>
                      </a:cubicBezTo>
                      <a:cubicBezTo>
                        <a:pt x="982" y="948"/>
                        <a:pt x="993" y="951"/>
                        <a:pt x="1004" y="951"/>
                      </a:cubicBezTo>
                      <a:cubicBezTo>
                        <a:pt x="1043" y="951"/>
                        <a:pt x="1070" y="919"/>
                        <a:pt x="1048" y="866"/>
                      </a:cubicBezTo>
                      <a:cubicBezTo>
                        <a:pt x="998" y="755"/>
                        <a:pt x="1037" y="639"/>
                        <a:pt x="998" y="528"/>
                      </a:cubicBezTo>
                      <a:cubicBezTo>
                        <a:pt x="1126" y="522"/>
                        <a:pt x="1148" y="439"/>
                        <a:pt x="1104" y="350"/>
                      </a:cubicBezTo>
                      <a:cubicBezTo>
                        <a:pt x="1048" y="228"/>
                        <a:pt x="971" y="129"/>
                        <a:pt x="849" y="57"/>
                      </a:cubicBezTo>
                      <a:cubicBezTo>
                        <a:pt x="784" y="21"/>
                        <a:pt x="738" y="1"/>
                        <a:pt x="701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" name="Google Shape;106;p2"/>
                <p:cNvSpPr/>
                <p:nvPr/>
              </p:nvSpPr>
              <p:spPr>
                <a:xfrm>
                  <a:off x="3695675" y="3484850"/>
                  <a:ext cx="4450" cy="4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" h="169" extrusionOk="0">
                      <a:moveTo>
                        <a:pt x="72" y="0"/>
                      </a:moveTo>
                      <a:cubicBezTo>
                        <a:pt x="28" y="0"/>
                        <a:pt x="0" y="17"/>
                        <a:pt x="0" y="67"/>
                      </a:cubicBezTo>
                      <a:cubicBezTo>
                        <a:pt x="6" y="150"/>
                        <a:pt x="83" y="150"/>
                        <a:pt x="128" y="167"/>
                      </a:cubicBezTo>
                      <a:cubicBezTo>
                        <a:pt x="134" y="168"/>
                        <a:pt x="139" y="169"/>
                        <a:pt x="143" y="169"/>
                      </a:cubicBezTo>
                      <a:cubicBezTo>
                        <a:pt x="178" y="169"/>
                        <a:pt x="178" y="134"/>
                        <a:pt x="178" y="95"/>
                      </a:cubicBezTo>
                      <a:cubicBezTo>
                        <a:pt x="155" y="56"/>
                        <a:pt x="150" y="0"/>
                        <a:pt x="7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" name="Google Shape;107;p2"/>
                <p:cNvSpPr/>
                <p:nvPr/>
              </p:nvSpPr>
              <p:spPr>
                <a:xfrm>
                  <a:off x="3716050" y="3336100"/>
                  <a:ext cx="4050" cy="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" h="196" extrusionOk="0">
                      <a:moveTo>
                        <a:pt x="89" y="0"/>
                      </a:moveTo>
                      <a:cubicBezTo>
                        <a:pt x="86" y="0"/>
                        <a:pt x="82" y="0"/>
                        <a:pt x="78" y="1"/>
                      </a:cubicBezTo>
                      <a:cubicBezTo>
                        <a:pt x="22" y="7"/>
                        <a:pt x="17" y="73"/>
                        <a:pt x="6" y="118"/>
                      </a:cubicBezTo>
                      <a:cubicBezTo>
                        <a:pt x="1" y="164"/>
                        <a:pt x="15" y="196"/>
                        <a:pt x="61" y="196"/>
                      </a:cubicBezTo>
                      <a:cubicBezTo>
                        <a:pt x="64" y="196"/>
                        <a:pt x="68" y="196"/>
                        <a:pt x="72" y="195"/>
                      </a:cubicBezTo>
                      <a:cubicBezTo>
                        <a:pt x="133" y="195"/>
                        <a:pt x="161" y="162"/>
                        <a:pt x="155" y="106"/>
                      </a:cubicBezTo>
                      <a:cubicBezTo>
                        <a:pt x="129" y="75"/>
                        <a:pt x="143" y="0"/>
                        <a:pt x="89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" name="Google Shape;108;p2"/>
                <p:cNvSpPr/>
                <p:nvPr/>
              </p:nvSpPr>
              <p:spPr>
                <a:xfrm>
                  <a:off x="3820825" y="3378400"/>
                  <a:ext cx="4600" cy="4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" h="167" extrusionOk="0">
                      <a:moveTo>
                        <a:pt x="67" y="0"/>
                      </a:moveTo>
                      <a:cubicBezTo>
                        <a:pt x="18" y="0"/>
                        <a:pt x="1" y="56"/>
                        <a:pt x="12" y="89"/>
                      </a:cubicBezTo>
                      <a:cubicBezTo>
                        <a:pt x="18" y="155"/>
                        <a:pt x="73" y="161"/>
                        <a:pt x="123" y="167"/>
                      </a:cubicBezTo>
                      <a:cubicBezTo>
                        <a:pt x="162" y="167"/>
                        <a:pt x="184" y="139"/>
                        <a:pt x="184" y="89"/>
                      </a:cubicBezTo>
                      <a:cubicBezTo>
                        <a:pt x="167" y="28"/>
                        <a:pt x="112" y="0"/>
                        <a:pt x="67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" name="Google Shape;109;p2"/>
                <p:cNvSpPr/>
                <p:nvPr/>
              </p:nvSpPr>
              <p:spPr>
                <a:xfrm>
                  <a:off x="3566900" y="3376575"/>
                  <a:ext cx="7100" cy="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" h="135" extrusionOk="0">
                      <a:moveTo>
                        <a:pt x="197" y="1"/>
                      </a:moveTo>
                      <a:cubicBezTo>
                        <a:pt x="187" y="1"/>
                        <a:pt x="176" y="3"/>
                        <a:pt x="167" y="7"/>
                      </a:cubicBezTo>
                      <a:cubicBezTo>
                        <a:pt x="111" y="34"/>
                        <a:pt x="56" y="73"/>
                        <a:pt x="0" y="106"/>
                      </a:cubicBezTo>
                      <a:cubicBezTo>
                        <a:pt x="0" y="112"/>
                        <a:pt x="6" y="129"/>
                        <a:pt x="6" y="134"/>
                      </a:cubicBezTo>
                      <a:cubicBezTo>
                        <a:pt x="67" y="129"/>
                        <a:pt x="139" y="129"/>
                        <a:pt x="200" y="118"/>
                      </a:cubicBezTo>
                      <a:cubicBezTo>
                        <a:pt x="233" y="106"/>
                        <a:pt x="283" y="101"/>
                        <a:pt x="278" y="62"/>
                      </a:cubicBezTo>
                      <a:cubicBezTo>
                        <a:pt x="265" y="20"/>
                        <a:pt x="230" y="1"/>
                        <a:pt x="197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" name="Google Shape;110;p2"/>
                <p:cNvSpPr/>
                <p:nvPr/>
              </p:nvSpPr>
              <p:spPr>
                <a:xfrm>
                  <a:off x="3618875" y="3498600"/>
                  <a:ext cx="11125" cy="1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" h="426" extrusionOk="0">
                      <a:moveTo>
                        <a:pt x="293" y="1"/>
                      </a:moveTo>
                      <a:cubicBezTo>
                        <a:pt x="275" y="1"/>
                        <a:pt x="258" y="15"/>
                        <a:pt x="244" y="60"/>
                      </a:cubicBezTo>
                      <a:cubicBezTo>
                        <a:pt x="167" y="155"/>
                        <a:pt x="50" y="227"/>
                        <a:pt x="34" y="365"/>
                      </a:cubicBezTo>
                      <a:cubicBezTo>
                        <a:pt x="12" y="376"/>
                        <a:pt x="1" y="393"/>
                        <a:pt x="23" y="410"/>
                      </a:cubicBezTo>
                      <a:cubicBezTo>
                        <a:pt x="34" y="420"/>
                        <a:pt x="43" y="425"/>
                        <a:pt x="53" y="425"/>
                      </a:cubicBezTo>
                      <a:cubicBezTo>
                        <a:pt x="68" y="425"/>
                        <a:pt x="81" y="413"/>
                        <a:pt x="95" y="393"/>
                      </a:cubicBezTo>
                      <a:lnTo>
                        <a:pt x="161" y="393"/>
                      </a:lnTo>
                      <a:cubicBezTo>
                        <a:pt x="176" y="407"/>
                        <a:pt x="186" y="413"/>
                        <a:pt x="194" y="413"/>
                      </a:cubicBezTo>
                      <a:cubicBezTo>
                        <a:pt x="210" y="413"/>
                        <a:pt x="215" y="388"/>
                        <a:pt x="222" y="365"/>
                      </a:cubicBezTo>
                      <a:lnTo>
                        <a:pt x="256" y="326"/>
                      </a:lnTo>
                      <a:cubicBezTo>
                        <a:pt x="389" y="288"/>
                        <a:pt x="444" y="155"/>
                        <a:pt x="366" y="49"/>
                      </a:cubicBezTo>
                      <a:cubicBezTo>
                        <a:pt x="347" y="33"/>
                        <a:pt x="319" y="1"/>
                        <a:pt x="293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" name="Google Shape;111;p2"/>
                <p:cNvSpPr/>
                <p:nvPr/>
              </p:nvSpPr>
              <p:spPr>
                <a:xfrm>
                  <a:off x="3623325" y="3441300"/>
                  <a:ext cx="4450" cy="4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" h="163" extrusionOk="0">
                      <a:moveTo>
                        <a:pt x="63" y="1"/>
                      </a:moveTo>
                      <a:cubicBezTo>
                        <a:pt x="19" y="1"/>
                        <a:pt x="1" y="38"/>
                        <a:pt x="11" y="85"/>
                      </a:cubicBezTo>
                      <a:cubicBezTo>
                        <a:pt x="17" y="140"/>
                        <a:pt x="55" y="162"/>
                        <a:pt x="105" y="162"/>
                      </a:cubicBezTo>
                      <a:cubicBezTo>
                        <a:pt x="139" y="151"/>
                        <a:pt x="166" y="118"/>
                        <a:pt x="177" y="79"/>
                      </a:cubicBezTo>
                      <a:cubicBezTo>
                        <a:pt x="155" y="29"/>
                        <a:pt x="111" y="7"/>
                        <a:pt x="72" y="1"/>
                      </a:cubicBezTo>
                      <a:cubicBezTo>
                        <a:pt x="69" y="1"/>
                        <a:pt x="66" y="1"/>
                        <a:pt x="63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" name="Google Shape;112;p2"/>
                <p:cNvSpPr/>
                <p:nvPr/>
              </p:nvSpPr>
              <p:spPr>
                <a:xfrm>
                  <a:off x="3678075" y="3422750"/>
                  <a:ext cx="3750" cy="4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" h="171" extrusionOk="0">
                      <a:moveTo>
                        <a:pt x="80" y="0"/>
                      </a:moveTo>
                      <a:cubicBezTo>
                        <a:pt x="78" y="0"/>
                        <a:pt x="75" y="0"/>
                        <a:pt x="72" y="0"/>
                      </a:cubicBezTo>
                      <a:cubicBezTo>
                        <a:pt x="17" y="0"/>
                        <a:pt x="0" y="56"/>
                        <a:pt x="0" y="100"/>
                      </a:cubicBezTo>
                      <a:cubicBezTo>
                        <a:pt x="0" y="145"/>
                        <a:pt x="50" y="161"/>
                        <a:pt x="83" y="167"/>
                      </a:cubicBezTo>
                      <a:cubicBezTo>
                        <a:pt x="91" y="169"/>
                        <a:pt x="97" y="170"/>
                        <a:pt x="103" y="170"/>
                      </a:cubicBezTo>
                      <a:cubicBezTo>
                        <a:pt x="141" y="170"/>
                        <a:pt x="150" y="128"/>
                        <a:pt x="150" y="89"/>
                      </a:cubicBezTo>
                      <a:cubicBezTo>
                        <a:pt x="150" y="47"/>
                        <a:pt x="130" y="0"/>
                        <a:pt x="80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" name="Google Shape;113;p2"/>
                <p:cNvSpPr/>
                <p:nvPr/>
              </p:nvSpPr>
              <p:spPr>
                <a:xfrm>
                  <a:off x="3736975" y="3366050"/>
                  <a:ext cx="3775" cy="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" h="168" extrusionOk="0">
                      <a:moveTo>
                        <a:pt x="67" y="1"/>
                      </a:moveTo>
                      <a:cubicBezTo>
                        <a:pt x="23" y="1"/>
                        <a:pt x="12" y="40"/>
                        <a:pt x="0" y="73"/>
                      </a:cubicBezTo>
                      <a:cubicBezTo>
                        <a:pt x="0" y="123"/>
                        <a:pt x="23" y="162"/>
                        <a:pt x="78" y="167"/>
                      </a:cubicBezTo>
                      <a:cubicBezTo>
                        <a:pt x="117" y="162"/>
                        <a:pt x="150" y="139"/>
                        <a:pt x="150" y="95"/>
                      </a:cubicBezTo>
                      <a:cubicBezTo>
                        <a:pt x="139" y="45"/>
                        <a:pt x="111" y="1"/>
                        <a:pt x="67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" name="Google Shape;114;p2"/>
                <p:cNvSpPr/>
                <p:nvPr/>
              </p:nvSpPr>
              <p:spPr>
                <a:xfrm>
                  <a:off x="3812250" y="3462350"/>
                  <a:ext cx="12500" cy="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" h="232" extrusionOk="0">
                      <a:moveTo>
                        <a:pt x="182" y="0"/>
                      </a:moveTo>
                      <a:cubicBezTo>
                        <a:pt x="172" y="0"/>
                        <a:pt x="161" y="1"/>
                        <a:pt x="150" y="2"/>
                      </a:cubicBezTo>
                      <a:cubicBezTo>
                        <a:pt x="83" y="19"/>
                        <a:pt x="11" y="47"/>
                        <a:pt x="6" y="130"/>
                      </a:cubicBezTo>
                      <a:cubicBezTo>
                        <a:pt x="1" y="194"/>
                        <a:pt x="44" y="214"/>
                        <a:pt x="96" y="214"/>
                      </a:cubicBezTo>
                      <a:cubicBezTo>
                        <a:pt x="103" y="214"/>
                        <a:pt x="110" y="214"/>
                        <a:pt x="117" y="213"/>
                      </a:cubicBezTo>
                      <a:cubicBezTo>
                        <a:pt x="141" y="226"/>
                        <a:pt x="163" y="232"/>
                        <a:pt x="184" y="232"/>
                      </a:cubicBezTo>
                      <a:cubicBezTo>
                        <a:pt x="250" y="232"/>
                        <a:pt x="303" y="180"/>
                        <a:pt x="366" y="163"/>
                      </a:cubicBezTo>
                      <a:cubicBezTo>
                        <a:pt x="494" y="135"/>
                        <a:pt x="499" y="74"/>
                        <a:pt x="394" y="2"/>
                      </a:cubicBezTo>
                      <a:lnTo>
                        <a:pt x="394" y="2"/>
                      </a:lnTo>
                      <a:cubicBezTo>
                        <a:pt x="371" y="10"/>
                        <a:pt x="349" y="12"/>
                        <a:pt x="326" y="12"/>
                      </a:cubicBezTo>
                      <a:cubicBezTo>
                        <a:pt x="278" y="12"/>
                        <a:pt x="231" y="0"/>
                        <a:pt x="18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" name="Google Shape;115;p2"/>
                <p:cNvSpPr/>
                <p:nvPr/>
              </p:nvSpPr>
              <p:spPr>
                <a:xfrm>
                  <a:off x="3598925" y="3391975"/>
                  <a:ext cx="4175" cy="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" h="145" extrusionOk="0">
                      <a:moveTo>
                        <a:pt x="83" y="1"/>
                      </a:moveTo>
                      <a:cubicBezTo>
                        <a:pt x="28" y="6"/>
                        <a:pt x="17" y="39"/>
                        <a:pt x="6" y="84"/>
                      </a:cubicBezTo>
                      <a:cubicBezTo>
                        <a:pt x="0" y="123"/>
                        <a:pt x="33" y="145"/>
                        <a:pt x="78" y="145"/>
                      </a:cubicBezTo>
                      <a:cubicBezTo>
                        <a:pt x="128" y="145"/>
                        <a:pt x="166" y="111"/>
                        <a:pt x="166" y="62"/>
                      </a:cubicBezTo>
                      <a:cubicBezTo>
                        <a:pt x="166" y="12"/>
                        <a:pt x="117" y="12"/>
                        <a:pt x="83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" name="Google Shape;116;p2"/>
                <p:cNvSpPr/>
                <p:nvPr/>
              </p:nvSpPr>
              <p:spPr>
                <a:xfrm>
                  <a:off x="3608075" y="3385050"/>
                  <a:ext cx="3750" cy="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" h="140" extrusionOk="0">
                      <a:moveTo>
                        <a:pt x="78" y="0"/>
                      </a:moveTo>
                      <a:cubicBezTo>
                        <a:pt x="39" y="6"/>
                        <a:pt x="0" y="28"/>
                        <a:pt x="0" y="72"/>
                      </a:cubicBezTo>
                      <a:cubicBezTo>
                        <a:pt x="11" y="122"/>
                        <a:pt x="50" y="139"/>
                        <a:pt x="78" y="139"/>
                      </a:cubicBezTo>
                      <a:cubicBezTo>
                        <a:pt x="81" y="139"/>
                        <a:pt x="83" y="139"/>
                        <a:pt x="86" y="139"/>
                      </a:cubicBezTo>
                      <a:cubicBezTo>
                        <a:pt x="130" y="139"/>
                        <a:pt x="150" y="98"/>
                        <a:pt x="150" y="61"/>
                      </a:cubicBezTo>
                      <a:cubicBezTo>
                        <a:pt x="150" y="11"/>
                        <a:pt x="122" y="0"/>
                        <a:pt x="78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" name="Google Shape;117;p2"/>
                <p:cNvSpPr/>
                <p:nvPr/>
              </p:nvSpPr>
              <p:spPr>
                <a:xfrm>
                  <a:off x="3862975" y="3345125"/>
                  <a:ext cx="3625" cy="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" h="145" extrusionOk="0">
                      <a:moveTo>
                        <a:pt x="84" y="1"/>
                      </a:moveTo>
                      <a:cubicBezTo>
                        <a:pt x="23" y="1"/>
                        <a:pt x="17" y="50"/>
                        <a:pt x="6" y="100"/>
                      </a:cubicBezTo>
                      <a:cubicBezTo>
                        <a:pt x="0" y="139"/>
                        <a:pt x="34" y="145"/>
                        <a:pt x="78" y="145"/>
                      </a:cubicBezTo>
                      <a:cubicBezTo>
                        <a:pt x="111" y="139"/>
                        <a:pt x="145" y="117"/>
                        <a:pt x="145" y="73"/>
                      </a:cubicBezTo>
                      <a:cubicBezTo>
                        <a:pt x="145" y="34"/>
                        <a:pt x="128" y="1"/>
                        <a:pt x="84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" name="Google Shape;118;p2"/>
                <p:cNvSpPr/>
                <p:nvPr/>
              </p:nvSpPr>
              <p:spPr>
                <a:xfrm>
                  <a:off x="3777725" y="3365925"/>
                  <a:ext cx="3625" cy="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" h="140" extrusionOk="0">
                      <a:moveTo>
                        <a:pt x="50" y="0"/>
                      </a:moveTo>
                      <a:cubicBezTo>
                        <a:pt x="1" y="0"/>
                        <a:pt x="1" y="45"/>
                        <a:pt x="1" y="78"/>
                      </a:cubicBezTo>
                      <a:cubicBezTo>
                        <a:pt x="1" y="113"/>
                        <a:pt x="14" y="140"/>
                        <a:pt x="51" y="140"/>
                      </a:cubicBezTo>
                      <a:cubicBezTo>
                        <a:pt x="54" y="140"/>
                        <a:pt x="58" y="139"/>
                        <a:pt x="62" y="139"/>
                      </a:cubicBezTo>
                      <a:cubicBezTo>
                        <a:pt x="106" y="133"/>
                        <a:pt x="134" y="106"/>
                        <a:pt x="145" y="56"/>
                      </a:cubicBezTo>
                      <a:cubicBezTo>
                        <a:pt x="134" y="17"/>
                        <a:pt x="89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" name="Google Shape;119;p2"/>
                <p:cNvSpPr/>
                <p:nvPr/>
              </p:nvSpPr>
              <p:spPr>
                <a:xfrm>
                  <a:off x="3663375" y="3412075"/>
                  <a:ext cx="4325" cy="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" h="135" extrusionOk="0">
                      <a:moveTo>
                        <a:pt x="45" y="1"/>
                      </a:moveTo>
                      <a:cubicBezTo>
                        <a:pt x="6" y="1"/>
                        <a:pt x="0" y="28"/>
                        <a:pt x="17" y="56"/>
                      </a:cubicBezTo>
                      <a:cubicBezTo>
                        <a:pt x="31" y="84"/>
                        <a:pt x="25" y="135"/>
                        <a:pt x="68" y="135"/>
                      </a:cubicBezTo>
                      <a:cubicBezTo>
                        <a:pt x="77" y="135"/>
                        <a:pt x="87" y="133"/>
                        <a:pt x="100" y="128"/>
                      </a:cubicBezTo>
                      <a:cubicBezTo>
                        <a:pt x="128" y="111"/>
                        <a:pt x="172" y="123"/>
                        <a:pt x="167" y="62"/>
                      </a:cubicBezTo>
                      <a:cubicBezTo>
                        <a:pt x="139" y="28"/>
                        <a:pt x="89" y="1"/>
                        <a:pt x="45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" name="Google Shape;120;p2"/>
                <p:cNvSpPr/>
                <p:nvPr/>
              </p:nvSpPr>
              <p:spPr>
                <a:xfrm>
                  <a:off x="3715500" y="3348250"/>
                  <a:ext cx="3900" cy="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" h="133" extrusionOk="0">
                      <a:moveTo>
                        <a:pt x="45" y="0"/>
                      </a:moveTo>
                      <a:cubicBezTo>
                        <a:pt x="15" y="0"/>
                        <a:pt x="0" y="20"/>
                        <a:pt x="0" y="47"/>
                      </a:cubicBezTo>
                      <a:cubicBezTo>
                        <a:pt x="0" y="92"/>
                        <a:pt x="11" y="131"/>
                        <a:pt x="67" y="131"/>
                      </a:cubicBezTo>
                      <a:cubicBezTo>
                        <a:pt x="71" y="132"/>
                        <a:pt x="75" y="133"/>
                        <a:pt x="78" y="133"/>
                      </a:cubicBezTo>
                      <a:cubicBezTo>
                        <a:pt x="107" y="133"/>
                        <a:pt x="134" y="99"/>
                        <a:pt x="139" y="70"/>
                      </a:cubicBezTo>
                      <a:cubicBezTo>
                        <a:pt x="155" y="14"/>
                        <a:pt x="100" y="14"/>
                        <a:pt x="67" y="3"/>
                      </a:cubicBezTo>
                      <a:cubicBezTo>
                        <a:pt x="59" y="1"/>
                        <a:pt x="52" y="0"/>
                        <a:pt x="45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" name="Google Shape;121;p2"/>
                <p:cNvSpPr/>
                <p:nvPr/>
              </p:nvSpPr>
              <p:spPr>
                <a:xfrm>
                  <a:off x="4066600" y="3304275"/>
                  <a:ext cx="9850" cy="1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" h="419" extrusionOk="0">
                      <a:moveTo>
                        <a:pt x="321" y="0"/>
                      </a:moveTo>
                      <a:cubicBezTo>
                        <a:pt x="304" y="0"/>
                        <a:pt x="283" y="10"/>
                        <a:pt x="261" y="32"/>
                      </a:cubicBezTo>
                      <a:lnTo>
                        <a:pt x="172" y="32"/>
                      </a:lnTo>
                      <a:cubicBezTo>
                        <a:pt x="67" y="99"/>
                        <a:pt x="0" y="182"/>
                        <a:pt x="50" y="309"/>
                      </a:cubicBezTo>
                      <a:lnTo>
                        <a:pt x="50" y="337"/>
                      </a:lnTo>
                      <a:cubicBezTo>
                        <a:pt x="50" y="365"/>
                        <a:pt x="34" y="409"/>
                        <a:pt x="67" y="415"/>
                      </a:cubicBezTo>
                      <a:cubicBezTo>
                        <a:pt x="73" y="417"/>
                        <a:pt x="78" y="418"/>
                        <a:pt x="81" y="418"/>
                      </a:cubicBezTo>
                      <a:cubicBezTo>
                        <a:pt x="103" y="418"/>
                        <a:pt x="96" y="384"/>
                        <a:pt x="106" y="365"/>
                      </a:cubicBezTo>
                      <a:cubicBezTo>
                        <a:pt x="167" y="320"/>
                        <a:pt x="228" y="271"/>
                        <a:pt x="289" y="215"/>
                      </a:cubicBezTo>
                      <a:cubicBezTo>
                        <a:pt x="383" y="193"/>
                        <a:pt x="394" y="126"/>
                        <a:pt x="372" y="54"/>
                      </a:cubicBezTo>
                      <a:cubicBezTo>
                        <a:pt x="365" y="21"/>
                        <a:pt x="347" y="0"/>
                        <a:pt x="321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" name="Google Shape;122;p2"/>
                <p:cNvSpPr/>
                <p:nvPr/>
              </p:nvSpPr>
              <p:spPr>
                <a:xfrm>
                  <a:off x="3971500" y="3286975"/>
                  <a:ext cx="16400" cy="10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6" h="421" extrusionOk="0">
                      <a:moveTo>
                        <a:pt x="516" y="1"/>
                      </a:moveTo>
                      <a:cubicBezTo>
                        <a:pt x="491" y="1"/>
                        <a:pt x="468" y="11"/>
                        <a:pt x="450" y="48"/>
                      </a:cubicBezTo>
                      <a:cubicBezTo>
                        <a:pt x="446" y="47"/>
                        <a:pt x="442" y="47"/>
                        <a:pt x="438" y="47"/>
                      </a:cubicBezTo>
                      <a:cubicBezTo>
                        <a:pt x="393" y="47"/>
                        <a:pt x="355" y="68"/>
                        <a:pt x="313" y="68"/>
                      </a:cubicBezTo>
                      <a:cubicBezTo>
                        <a:pt x="298" y="68"/>
                        <a:pt x="283" y="66"/>
                        <a:pt x="267" y="59"/>
                      </a:cubicBezTo>
                      <a:cubicBezTo>
                        <a:pt x="267" y="59"/>
                        <a:pt x="267" y="59"/>
                        <a:pt x="266" y="59"/>
                      </a:cubicBezTo>
                      <a:cubicBezTo>
                        <a:pt x="250" y="59"/>
                        <a:pt x="1" y="275"/>
                        <a:pt x="1" y="297"/>
                      </a:cubicBezTo>
                      <a:cubicBezTo>
                        <a:pt x="1" y="303"/>
                        <a:pt x="1" y="319"/>
                        <a:pt x="6" y="325"/>
                      </a:cubicBezTo>
                      <a:cubicBezTo>
                        <a:pt x="73" y="361"/>
                        <a:pt x="130" y="420"/>
                        <a:pt x="213" y="420"/>
                      </a:cubicBezTo>
                      <a:cubicBezTo>
                        <a:pt x="220" y="420"/>
                        <a:pt x="227" y="420"/>
                        <a:pt x="234" y="419"/>
                      </a:cubicBezTo>
                      <a:cubicBezTo>
                        <a:pt x="300" y="414"/>
                        <a:pt x="350" y="391"/>
                        <a:pt x="350" y="319"/>
                      </a:cubicBezTo>
                      <a:cubicBezTo>
                        <a:pt x="350" y="264"/>
                        <a:pt x="400" y="247"/>
                        <a:pt x="433" y="220"/>
                      </a:cubicBezTo>
                      <a:cubicBezTo>
                        <a:pt x="483" y="186"/>
                        <a:pt x="544" y="159"/>
                        <a:pt x="539" y="81"/>
                      </a:cubicBezTo>
                      <a:cubicBezTo>
                        <a:pt x="543" y="80"/>
                        <a:pt x="547" y="80"/>
                        <a:pt x="552" y="80"/>
                      </a:cubicBezTo>
                      <a:cubicBezTo>
                        <a:pt x="564" y="80"/>
                        <a:pt x="578" y="82"/>
                        <a:pt x="591" y="82"/>
                      </a:cubicBezTo>
                      <a:cubicBezTo>
                        <a:pt x="613" y="82"/>
                        <a:pt x="635" y="77"/>
                        <a:pt x="649" y="53"/>
                      </a:cubicBezTo>
                      <a:cubicBezTo>
                        <a:pt x="655" y="48"/>
                        <a:pt x="649" y="26"/>
                        <a:pt x="649" y="14"/>
                      </a:cubicBezTo>
                      <a:cubicBezTo>
                        <a:pt x="640" y="18"/>
                        <a:pt x="631" y="20"/>
                        <a:pt x="621" y="20"/>
                      </a:cubicBezTo>
                      <a:cubicBezTo>
                        <a:pt x="586" y="20"/>
                        <a:pt x="549" y="1"/>
                        <a:pt x="516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" name="Google Shape;123;p2"/>
                <p:cNvSpPr/>
                <p:nvPr/>
              </p:nvSpPr>
              <p:spPr>
                <a:xfrm>
                  <a:off x="4032925" y="3277025"/>
                  <a:ext cx="21775" cy="1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1" h="619" extrusionOk="0">
                      <a:moveTo>
                        <a:pt x="474" y="1"/>
                      </a:moveTo>
                      <a:cubicBezTo>
                        <a:pt x="348" y="1"/>
                        <a:pt x="243" y="46"/>
                        <a:pt x="150" y="169"/>
                      </a:cubicBezTo>
                      <a:cubicBezTo>
                        <a:pt x="83" y="246"/>
                        <a:pt x="0" y="313"/>
                        <a:pt x="55" y="418"/>
                      </a:cubicBezTo>
                      <a:cubicBezTo>
                        <a:pt x="90" y="473"/>
                        <a:pt x="144" y="496"/>
                        <a:pt x="204" y="496"/>
                      </a:cubicBezTo>
                      <a:cubicBezTo>
                        <a:pt x="240" y="496"/>
                        <a:pt x="279" y="488"/>
                        <a:pt x="316" y="473"/>
                      </a:cubicBezTo>
                      <a:cubicBezTo>
                        <a:pt x="327" y="490"/>
                        <a:pt x="349" y="501"/>
                        <a:pt x="377" y="501"/>
                      </a:cubicBezTo>
                      <a:cubicBezTo>
                        <a:pt x="388" y="507"/>
                        <a:pt x="399" y="523"/>
                        <a:pt x="410" y="529"/>
                      </a:cubicBezTo>
                      <a:cubicBezTo>
                        <a:pt x="421" y="583"/>
                        <a:pt x="437" y="618"/>
                        <a:pt x="469" y="618"/>
                      </a:cubicBezTo>
                      <a:cubicBezTo>
                        <a:pt x="486" y="618"/>
                        <a:pt x="509" y="608"/>
                        <a:pt x="538" y="584"/>
                      </a:cubicBezTo>
                      <a:lnTo>
                        <a:pt x="593" y="584"/>
                      </a:lnTo>
                      <a:cubicBezTo>
                        <a:pt x="598" y="585"/>
                        <a:pt x="602" y="585"/>
                        <a:pt x="606" y="585"/>
                      </a:cubicBezTo>
                      <a:cubicBezTo>
                        <a:pt x="643" y="585"/>
                        <a:pt x="668" y="564"/>
                        <a:pt x="688" y="529"/>
                      </a:cubicBezTo>
                      <a:cubicBezTo>
                        <a:pt x="870" y="451"/>
                        <a:pt x="760" y="346"/>
                        <a:pt x="715" y="252"/>
                      </a:cubicBezTo>
                      <a:cubicBezTo>
                        <a:pt x="704" y="174"/>
                        <a:pt x="715" y="63"/>
                        <a:pt x="599" y="13"/>
                      </a:cubicBezTo>
                      <a:cubicBezTo>
                        <a:pt x="555" y="5"/>
                        <a:pt x="514" y="1"/>
                        <a:pt x="474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" name="Google Shape;124;p2"/>
                <p:cNvSpPr/>
                <p:nvPr/>
              </p:nvSpPr>
              <p:spPr>
                <a:xfrm>
                  <a:off x="3696500" y="3494825"/>
                  <a:ext cx="126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" h="389" extrusionOk="0">
                      <a:moveTo>
                        <a:pt x="139" y="5"/>
                      </a:moveTo>
                      <a:cubicBezTo>
                        <a:pt x="80" y="5"/>
                        <a:pt x="49" y="87"/>
                        <a:pt x="34" y="145"/>
                      </a:cubicBezTo>
                      <a:cubicBezTo>
                        <a:pt x="0" y="272"/>
                        <a:pt x="73" y="333"/>
                        <a:pt x="272" y="361"/>
                      </a:cubicBezTo>
                      <a:cubicBezTo>
                        <a:pt x="288" y="381"/>
                        <a:pt x="299" y="388"/>
                        <a:pt x="308" y="388"/>
                      </a:cubicBezTo>
                      <a:cubicBezTo>
                        <a:pt x="324" y="388"/>
                        <a:pt x="330" y="362"/>
                        <a:pt x="333" y="333"/>
                      </a:cubicBezTo>
                      <a:cubicBezTo>
                        <a:pt x="339" y="333"/>
                        <a:pt x="355" y="333"/>
                        <a:pt x="361" y="328"/>
                      </a:cubicBezTo>
                      <a:cubicBezTo>
                        <a:pt x="381" y="341"/>
                        <a:pt x="397" y="346"/>
                        <a:pt x="408" y="346"/>
                      </a:cubicBezTo>
                      <a:cubicBezTo>
                        <a:pt x="449" y="346"/>
                        <a:pt x="442" y="277"/>
                        <a:pt x="455" y="256"/>
                      </a:cubicBezTo>
                      <a:cubicBezTo>
                        <a:pt x="494" y="217"/>
                        <a:pt x="505" y="161"/>
                        <a:pt x="422" y="145"/>
                      </a:cubicBezTo>
                      <a:cubicBezTo>
                        <a:pt x="389" y="1"/>
                        <a:pt x="250" y="23"/>
                        <a:pt x="150" y="6"/>
                      </a:cubicBezTo>
                      <a:cubicBezTo>
                        <a:pt x="146" y="6"/>
                        <a:pt x="143" y="5"/>
                        <a:pt x="139" y="5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" name="Google Shape;125;p2"/>
                <p:cNvSpPr/>
                <p:nvPr/>
              </p:nvSpPr>
              <p:spPr>
                <a:xfrm>
                  <a:off x="4012825" y="3279125"/>
                  <a:ext cx="17100" cy="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" h="276" extrusionOk="0">
                      <a:moveTo>
                        <a:pt x="612" y="1"/>
                      </a:moveTo>
                      <a:cubicBezTo>
                        <a:pt x="607" y="1"/>
                        <a:pt x="603" y="1"/>
                        <a:pt x="599" y="1"/>
                      </a:cubicBezTo>
                      <a:cubicBezTo>
                        <a:pt x="549" y="1"/>
                        <a:pt x="494" y="12"/>
                        <a:pt x="455" y="62"/>
                      </a:cubicBezTo>
                      <a:cubicBezTo>
                        <a:pt x="327" y="85"/>
                        <a:pt x="205" y="96"/>
                        <a:pt x="83" y="118"/>
                      </a:cubicBezTo>
                      <a:cubicBezTo>
                        <a:pt x="55" y="123"/>
                        <a:pt x="17" y="112"/>
                        <a:pt x="11" y="151"/>
                      </a:cubicBezTo>
                      <a:cubicBezTo>
                        <a:pt x="0" y="195"/>
                        <a:pt x="50" y="218"/>
                        <a:pt x="78" y="218"/>
                      </a:cubicBezTo>
                      <a:cubicBezTo>
                        <a:pt x="166" y="218"/>
                        <a:pt x="250" y="256"/>
                        <a:pt x="344" y="273"/>
                      </a:cubicBezTo>
                      <a:cubicBezTo>
                        <a:pt x="360" y="275"/>
                        <a:pt x="376" y="276"/>
                        <a:pt x="391" y="276"/>
                      </a:cubicBezTo>
                      <a:cubicBezTo>
                        <a:pt x="509" y="276"/>
                        <a:pt x="588" y="218"/>
                        <a:pt x="632" y="90"/>
                      </a:cubicBezTo>
                      <a:cubicBezTo>
                        <a:pt x="684" y="33"/>
                        <a:pt x="663" y="1"/>
                        <a:pt x="612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" name="Google Shape;126;p2"/>
                <p:cNvSpPr/>
                <p:nvPr/>
              </p:nvSpPr>
              <p:spPr>
                <a:xfrm>
                  <a:off x="3770100" y="3411825"/>
                  <a:ext cx="9175" cy="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" h="246" extrusionOk="0">
                      <a:moveTo>
                        <a:pt x="165" y="0"/>
                      </a:moveTo>
                      <a:cubicBezTo>
                        <a:pt x="128" y="0"/>
                        <a:pt x="90" y="21"/>
                        <a:pt x="51" y="55"/>
                      </a:cubicBezTo>
                      <a:cubicBezTo>
                        <a:pt x="1" y="99"/>
                        <a:pt x="1" y="155"/>
                        <a:pt x="28" y="210"/>
                      </a:cubicBezTo>
                      <a:cubicBezTo>
                        <a:pt x="42" y="237"/>
                        <a:pt x="57" y="246"/>
                        <a:pt x="73" y="246"/>
                      </a:cubicBezTo>
                      <a:cubicBezTo>
                        <a:pt x="96" y="246"/>
                        <a:pt x="121" y="226"/>
                        <a:pt x="145" y="216"/>
                      </a:cubicBezTo>
                      <a:cubicBezTo>
                        <a:pt x="154" y="217"/>
                        <a:pt x="163" y="217"/>
                        <a:pt x="171" y="217"/>
                      </a:cubicBezTo>
                      <a:cubicBezTo>
                        <a:pt x="216" y="217"/>
                        <a:pt x="256" y="205"/>
                        <a:pt x="283" y="177"/>
                      </a:cubicBezTo>
                      <a:cubicBezTo>
                        <a:pt x="339" y="133"/>
                        <a:pt x="367" y="83"/>
                        <a:pt x="272" y="66"/>
                      </a:cubicBezTo>
                      <a:cubicBezTo>
                        <a:pt x="237" y="20"/>
                        <a:pt x="201" y="0"/>
                        <a:pt x="165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" name="Google Shape;127;p2"/>
                <p:cNvSpPr/>
                <p:nvPr/>
              </p:nvSpPr>
              <p:spPr>
                <a:xfrm>
                  <a:off x="3799200" y="3252350"/>
                  <a:ext cx="27075" cy="2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3" h="864" extrusionOk="0">
                      <a:moveTo>
                        <a:pt x="210" y="1"/>
                      </a:moveTo>
                      <a:cubicBezTo>
                        <a:pt x="194" y="1"/>
                        <a:pt x="188" y="26"/>
                        <a:pt x="184" y="52"/>
                      </a:cubicBezTo>
                      <a:cubicBezTo>
                        <a:pt x="173" y="52"/>
                        <a:pt x="162" y="58"/>
                        <a:pt x="156" y="58"/>
                      </a:cubicBezTo>
                      <a:cubicBezTo>
                        <a:pt x="56" y="69"/>
                        <a:pt x="45" y="141"/>
                        <a:pt x="29" y="213"/>
                      </a:cubicBezTo>
                      <a:cubicBezTo>
                        <a:pt x="1" y="291"/>
                        <a:pt x="45" y="335"/>
                        <a:pt x="79" y="401"/>
                      </a:cubicBezTo>
                      <a:cubicBezTo>
                        <a:pt x="156" y="540"/>
                        <a:pt x="311" y="579"/>
                        <a:pt x="406" y="706"/>
                      </a:cubicBezTo>
                      <a:cubicBezTo>
                        <a:pt x="394" y="724"/>
                        <a:pt x="381" y="731"/>
                        <a:pt x="367" y="731"/>
                      </a:cubicBezTo>
                      <a:cubicBezTo>
                        <a:pt x="354" y="731"/>
                        <a:pt x="341" y="725"/>
                        <a:pt x="328" y="717"/>
                      </a:cubicBezTo>
                      <a:cubicBezTo>
                        <a:pt x="315" y="711"/>
                        <a:pt x="303" y="708"/>
                        <a:pt x="292" y="708"/>
                      </a:cubicBezTo>
                      <a:cubicBezTo>
                        <a:pt x="265" y="708"/>
                        <a:pt x="244" y="727"/>
                        <a:pt x="228" y="762"/>
                      </a:cubicBezTo>
                      <a:cubicBezTo>
                        <a:pt x="212" y="795"/>
                        <a:pt x="223" y="828"/>
                        <a:pt x="256" y="851"/>
                      </a:cubicBezTo>
                      <a:cubicBezTo>
                        <a:pt x="270" y="859"/>
                        <a:pt x="283" y="863"/>
                        <a:pt x="295" y="863"/>
                      </a:cubicBezTo>
                      <a:cubicBezTo>
                        <a:pt x="321" y="863"/>
                        <a:pt x="342" y="846"/>
                        <a:pt x="361" y="823"/>
                      </a:cubicBezTo>
                      <a:cubicBezTo>
                        <a:pt x="389" y="778"/>
                        <a:pt x="422" y="773"/>
                        <a:pt x="467" y="773"/>
                      </a:cubicBezTo>
                      <a:cubicBezTo>
                        <a:pt x="519" y="818"/>
                        <a:pt x="570" y="839"/>
                        <a:pt x="618" y="839"/>
                      </a:cubicBezTo>
                      <a:cubicBezTo>
                        <a:pt x="677" y="839"/>
                        <a:pt x="731" y="806"/>
                        <a:pt x="777" y="745"/>
                      </a:cubicBezTo>
                      <a:cubicBezTo>
                        <a:pt x="849" y="734"/>
                        <a:pt x="932" y="745"/>
                        <a:pt x="960" y="657"/>
                      </a:cubicBezTo>
                      <a:lnTo>
                        <a:pt x="988" y="657"/>
                      </a:lnTo>
                      <a:cubicBezTo>
                        <a:pt x="1027" y="657"/>
                        <a:pt x="1082" y="634"/>
                        <a:pt x="1071" y="596"/>
                      </a:cubicBezTo>
                      <a:cubicBezTo>
                        <a:pt x="1032" y="474"/>
                        <a:pt x="1049" y="335"/>
                        <a:pt x="921" y="263"/>
                      </a:cubicBezTo>
                      <a:cubicBezTo>
                        <a:pt x="884" y="244"/>
                        <a:pt x="843" y="202"/>
                        <a:pt x="798" y="202"/>
                      </a:cubicBezTo>
                      <a:cubicBezTo>
                        <a:pt x="789" y="202"/>
                        <a:pt x="781" y="204"/>
                        <a:pt x="772" y="207"/>
                      </a:cubicBezTo>
                      <a:cubicBezTo>
                        <a:pt x="751" y="214"/>
                        <a:pt x="731" y="217"/>
                        <a:pt x="714" y="217"/>
                      </a:cubicBezTo>
                      <a:cubicBezTo>
                        <a:pt x="648" y="217"/>
                        <a:pt x="604" y="175"/>
                        <a:pt x="555" y="135"/>
                      </a:cubicBezTo>
                      <a:cubicBezTo>
                        <a:pt x="531" y="51"/>
                        <a:pt x="499" y="2"/>
                        <a:pt x="443" y="2"/>
                      </a:cubicBezTo>
                      <a:cubicBezTo>
                        <a:pt x="421" y="2"/>
                        <a:pt x="396" y="9"/>
                        <a:pt x="367" y="24"/>
                      </a:cubicBezTo>
                      <a:lnTo>
                        <a:pt x="245" y="24"/>
                      </a:lnTo>
                      <a:cubicBezTo>
                        <a:pt x="230" y="8"/>
                        <a:pt x="219" y="1"/>
                        <a:pt x="210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" name="Google Shape;128;p2"/>
                <p:cNvSpPr/>
                <p:nvPr/>
              </p:nvSpPr>
              <p:spPr>
                <a:xfrm>
                  <a:off x="3809750" y="3425925"/>
                  <a:ext cx="9300" cy="1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" h="440" extrusionOk="0">
                      <a:moveTo>
                        <a:pt x="179" y="0"/>
                      </a:moveTo>
                      <a:cubicBezTo>
                        <a:pt x="89" y="0"/>
                        <a:pt x="45" y="90"/>
                        <a:pt x="45" y="184"/>
                      </a:cubicBezTo>
                      <a:lnTo>
                        <a:pt x="45" y="262"/>
                      </a:lnTo>
                      <a:cubicBezTo>
                        <a:pt x="0" y="339"/>
                        <a:pt x="39" y="389"/>
                        <a:pt x="100" y="428"/>
                      </a:cubicBezTo>
                      <a:cubicBezTo>
                        <a:pt x="111" y="436"/>
                        <a:pt x="120" y="439"/>
                        <a:pt x="128" y="439"/>
                      </a:cubicBezTo>
                      <a:cubicBezTo>
                        <a:pt x="147" y="439"/>
                        <a:pt x="157" y="417"/>
                        <a:pt x="161" y="389"/>
                      </a:cubicBezTo>
                      <a:cubicBezTo>
                        <a:pt x="178" y="392"/>
                        <a:pt x="194" y="394"/>
                        <a:pt x="207" y="394"/>
                      </a:cubicBezTo>
                      <a:cubicBezTo>
                        <a:pt x="344" y="394"/>
                        <a:pt x="318" y="253"/>
                        <a:pt x="339" y="173"/>
                      </a:cubicBezTo>
                      <a:cubicBezTo>
                        <a:pt x="372" y="68"/>
                        <a:pt x="272" y="7"/>
                        <a:pt x="194" y="1"/>
                      </a:cubicBezTo>
                      <a:cubicBezTo>
                        <a:pt x="189" y="0"/>
                        <a:pt x="184" y="0"/>
                        <a:pt x="179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" name="Google Shape;129;p2"/>
                <p:cNvSpPr/>
                <p:nvPr/>
              </p:nvSpPr>
              <p:spPr>
                <a:xfrm>
                  <a:off x="3615850" y="3376700"/>
                  <a:ext cx="31475" cy="1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9" h="724" extrusionOk="0">
                      <a:moveTo>
                        <a:pt x="701" y="0"/>
                      </a:moveTo>
                      <a:cubicBezTo>
                        <a:pt x="689" y="0"/>
                        <a:pt x="675" y="3"/>
                        <a:pt x="659" y="7"/>
                      </a:cubicBezTo>
                      <a:cubicBezTo>
                        <a:pt x="593" y="35"/>
                        <a:pt x="515" y="35"/>
                        <a:pt x="454" y="90"/>
                      </a:cubicBezTo>
                      <a:cubicBezTo>
                        <a:pt x="383" y="120"/>
                        <a:pt x="319" y="152"/>
                        <a:pt x="248" y="152"/>
                      </a:cubicBezTo>
                      <a:cubicBezTo>
                        <a:pt x="225" y="152"/>
                        <a:pt x="202" y="149"/>
                        <a:pt x="177" y="140"/>
                      </a:cubicBezTo>
                      <a:cubicBezTo>
                        <a:pt x="127" y="125"/>
                        <a:pt x="91" y="117"/>
                        <a:pt x="65" y="117"/>
                      </a:cubicBezTo>
                      <a:cubicBezTo>
                        <a:pt x="4" y="117"/>
                        <a:pt x="1" y="164"/>
                        <a:pt x="16" y="284"/>
                      </a:cubicBezTo>
                      <a:cubicBezTo>
                        <a:pt x="22" y="318"/>
                        <a:pt x="22" y="351"/>
                        <a:pt x="22" y="390"/>
                      </a:cubicBezTo>
                      <a:cubicBezTo>
                        <a:pt x="22" y="479"/>
                        <a:pt x="61" y="540"/>
                        <a:pt x="149" y="573"/>
                      </a:cubicBezTo>
                      <a:cubicBezTo>
                        <a:pt x="160" y="589"/>
                        <a:pt x="188" y="595"/>
                        <a:pt x="199" y="612"/>
                      </a:cubicBezTo>
                      <a:cubicBezTo>
                        <a:pt x="232" y="687"/>
                        <a:pt x="275" y="724"/>
                        <a:pt x="327" y="724"/>
                      </a:cubicBezTo>
                      <a:cubicBezTo>
                        <a:pt x="363" y="724"/>
                        <a:pt x="403" y="706"/>
                        <a:pt x="449" y="673"/>
                      </a:cubicBezTo>
                      <a:cubicBezTo>
                        <a:pt x="490" y="641"/>
                        <a:pt x="537" y="600"/>
                        <a:pt x="603" y="600"/>
                      </a:cubicBezTo>
                      <a:cubicBezTo>
                        <a:pt x="607" y="600"/>
                        <a:pt x="611" y="600"/>
                        <a:pt x="615" y="601"/>
                      </a:cubicBezTo>
                      <a:cubicBezTo>
                        <a:pt x="633" y="613"/>
                        <a:pt x="651" y="617"/>
                        <a:pt x="668" y="617"/>
                      </a:cubicBezTo>
                      <a:cubicBezTo>
                        <a:pt x="712" y="617"/>
                        <a:pt x="754" y="585"/>
                        <a:pt x="798" y="573"/>
                      </a:cubicBezTo>
                      <a:cubicBezTo>
                        <a:pt x="853" y="601"/>
                        <a:pt x="903" y="639"/>
                        <a:pt x="959" y="656"/>
                      </a:cubicBezTo>
                      <a:cubicBezTo>
                        <a:pt x="986" y="666"/>
                        <a:pt x="1013" y="671"/>
                        <a:pt x="1039" y="671"/>
                      </a:cubicBezTo>
                      <a:cubicBezTo>
                        <a:pt x="1110" y="671"/>
                        <a:pt x="1171" y="633"/>
                        <a:pt x="1208" y="567"/>
                      </a:cubicBezTo>
                      <a:cubicBezTo>
                        <a:pt x="1258" y="462"/>
                        <a:pt x="1147" y="434"/>
                        <a:pt x="1075" y="401"/>
                      </a:cubicBezTo>
                      <a:cubicBezTo>
                        <a:pt x="1047" y="390"/>
                        <a:pt x="1014" y="373"/>
                        <a:pt x="981" y="368"/>
                      </a:cubicBezTo>
                      <a:cubicBezTo>
                        <a:pt x="937" y="318"/>
                        <a:pt x="887" y="307"/>
                        <a:pt x="826" y="307"/>
                      </a:cubicBezTo>
                      <a:cubicBezTo>
                        <a:pt x="826" y="229"/>
                        <a:pt x="792" y="157"/>
                        <a:pt x="759" y="96"/>
                      </a:cubicBezTo>
                      <a:cubicBezTo>
                        <a:pt x="764" y="34"/>
                        <a:pt x="747" y="0"/>
                        <a:pt x="701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" name="Google Shape;130;p2"/>
                <p:cNvSpPr/>
                <p:nvPr/>
              </p:nvSpPr>
              <p:spPr>
                <a:xfrm>
                  <a:off x="3763175" y="3409025"/>
                  <a:ext cx="2100" cy="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134" extrusionOk="0">
                      <a:moveTo>
                        <a:pt x="51" y="0"/>
                      </a:moveTo>
                      <a:cubicBezTo>
                        <a:pt x="49" y="0"/>
                        <a:pt x="47" y="0"/>
                        <a:pt x="45" y="1"/>
                      </a:cubicBezTo>
                      <a:cubicBezTo>
                        <a:pt x="6" y="12"/>
                        <a:pt x="0" y="50"/>
                        <a:pt x="0" y="84"/>
                      </a:cubicBezTo>
                      <a:cubicBezTo>
                        <a:pt x="0" y="111"/>
                        <a:pt x="17" y="134"/>
                        <a:pt x="45" y="134"/>
                      </a:cubicBezTo>
                      <a:cubicBezTo>
                        <a:pt x="84" y="128"/>
                        <a:pt x="84" y="100"/>
                        <a:pt x="84" y="67"/>
                      </a:cubicBezTo>
                      <a:cubicBezTo>
                        <a:pt x="84" y="41"/>
                        <a:pt x="84" y="0"/>
                        <a:pt x="51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" name="Google Shape;131;p2"/>
                <p:cNvSpPr/>
                <p:nvPr/>
              </p:nvSpPr>
              <p:spPr>
                <a:xfrm>
                  <a:off x="3672800" y="3431750"/>
                  <a:ext cx="7100" cy="6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" h="273" extrusionOk="0">
                      <a:moveTo>
                        <a:pt x="168" y="0"/>
                      </a:moveTo>
                      <a:cubicBezTo>
                        <a:pt x="150" y="0"/>
                        <a:pt x="133" y="3"/>
                        <a:pt x="117" y="6"/>
                      </a:cubicBezTo>
                      <a:cubicBezTo>
                        <a:pt x="34" y="29"/>
                        <a:pt x="45" y="101"/>
                        <a:pt x="45" y="156"/>
                      </a:cubicBezTo>
                      <a:cubicBezTo>
                        <a:pt x="0" y="195"/>
                        <a:pt x="39" y="228"/>
                        <a:pt x="72" y="239"/>
                      </a:cubicBezTo>
                      <a:cubicBezTo>
                        <a:pt x="99" y="243"/>
                        <a:pt x="132" y="272"/>
                        <a:pt x="158" y="272"/>
                      </a:cubicBezTo>
                      <a:cubicBezTo>
                        <a:pt x="176" y="272"/>
                        <a:pt x="191" y="259"/>
                        <a:pt x="200" y="217"/>
                      </a:cubicBezTo>
                      <a:cubicBezTo>
                        <a:pt x="250" y="167"/>
                        <a:pt x="283" y="106"/>
                        <a:pt x="255" y="45"/>
                      </a:cubicBezTo>
                      <a:cubicBezTo>
                        <a:pt x="240" y="11"/>
                        <a:pt x="205" y="0"/>
                        <a:pt x="168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" name="Google Shape;132;p2"/>
                <p:cNvSpPr/>
                <p:nvPr/>
              </p:nvSpPr>
              <p:spPr>
                <a:xfrm>
                  <a:off x="3734075" y="3389475"/>
                  <a:ext cx="3350" cy="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" h="93" extrusionOk="0">
                      <a:moveTo>
                        <a:pt x="61" y="1"/>
                      </a:moveTo>
                      <a:cubicBezTo>
                        <a:pt x="33" y="17"/>
                        <a:pt x="0" y="29"/>
                        <a:pt x="6" y="62"/>
                      </a:cubicBezTo>
                      <a:cubicBezTo>
                        <a:pt x="12" y="87"/>
                        <a:pt x="27" y="93"/>
                        <a:pt x="44" y="93"/>
                      </a:cubicBezTo>
                      <a:cubicBezTo>
                        <a:pt x="57" y="93"/>
                        <a:pt x="71" y="90"/>
                        <a:pt x="83" y="90"/>
                      </a:cubicBezTo>
                      <a:cubicBezTo>
                        <a:pt x="111" y="90"/>
                        <a:pt x="133" y="84"/>
                        <a:pt x="133" y="45"/>
                      </a:cubicBezTo>
                      <a:cubicBezTo>
                        <a:pt x="116" y="23"/>
                        <a:pt x="100" y="1"/>
                        <a:pt x="61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" name="Google Shape;133;p2"/>
                <p:cNvSpPr/>
                <p:nvPr/>
              </p:nvSpPr>
              <p:spPr>
                <a:xfrm>
                  <a:off x="3698025" y="3458900"/>
                  <a:ext cx="2250" cy="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" h="135" extrusionOk="0">
                      <a:moveTo>
                        <a:pt x="56" y="1"/>
                      </a:moveTo>
                      <a:cubicBezTo>
                        <a:pt x="54" y="1"/>
                        <a:pt x="52" y="1"/>
                        <a:pt x="50" y="2"/>
                      </a:cubicBezTo>
                      <a:cubicBezTo>
                        <a:pt x="17" y="2"/>
                        <a:pt x="0" y="40"/>
                        <a:pt x="0" y="74"/>
                      </a:cubicBezTo>
                      <a:cubicBezTo>
                        <a:pt x="0" y="107"/>
                        <a:pt x="23" y="129"/>
                        <a:pt x="61" y="135"/>
                      </a:cubicBezTo>
                      <a:cubicBezTo>
                        <a:pt x="84" y="124"/>
                        <a:pt x="89" y="85"/>
                        <a:pt x="84" y="57"/>
                      </a:cubicBezTo>
                      <a:cubicBezTo>
                        <a:pt x="84" y="31"/>
                        <a:pt x="79" y="1"/>
                        <a:pt x="56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" name="Google Shape;134;p2"/>
                <p:cNvSpPr/>
                <p:nvPr/>
              </p:nvSpPr>
              <p:spPr>
                <a:xfrm>
                  <a:off x="3783275" y="3206100"/>
                  <a:ext cx="3350" cy="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" h="84" extrusionOk="0">
                      <a:moveTo>
                        <a:pt x="60" y="0"/>
                      </a:moveTo>
                      <a:cubicBezTo>
                        <a:pt x="42" y="0"/>
                        <a:pt x="22" y="6"/>
                        <a:pt x="0" y="17"/>
                      </a:cubicBezTo>
                      <a:cubicBezTo>
                        <a:pt x="26" y="60"/>
                        <a:pt x="56" y="83"/>
                        <a:pt x="89" y="83"/>
                      </a:cubicBezTo>
                      <a:cubicBezTo>
                        <a:pt x="98" y="83"/>
                        <a:pt x="107" y="82"/>
                        <a:pt x="117" y="78"/>
                      </a:cubicBezTo>
                      <a:cubicBezTo>
                        <a:pt x="128" y="78"/>
                        <a:pt x="133" y="50"/>
                        <a:pt x="133" y="45"/>
                      </a:cubicBezTo>
                      <a:cubicBezTo>
                        <a:pt x="113" y="14"/>
                        <a:pt x="89" y="0"/>
                        <a:pt x="60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" name="Google Shape;135;p2"/>
                <p:cNvSpPr/>
                <p:nvPr/>
              </p:nvSpPr>
              <p:spPr>
                <a:xfrm>
                  <a:off x="3826375" y="3448025"/>
                  <a:ext cx="15550" cy="1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" h="548" extrusionOk="0">
                      <a:moveTo>
                        <a:pt x="297" y="1"/>
                      </a:moveTo>
                      <a:cubicBezTo>
                        <a:pt x="279" y="1"/>
                        <a:pt x="260" y="3"/>
                        <a:pt x="239" y="10"/>
                      </a:cubicBezTo>
                      <a:cubicBezTo>
                        <a:pt x="178" y="21"/>
                        <a:pt x="56" y="60"/>
                        <a:pt x="78" y="159"/>
                      </a:cubicBezTo>
                      <a:cubicBezTo>
                        <a:pt x="100" y="287"/>
                        <a:pt x="1" y="481"/>
                        <a:pt x="234" y="514"/>
                      </a:cubicBezTo>
                      <a:cubicBezTo>
                        <a:pt x="252" y="537"/>
                        <a:pt x="268" y="548"/>
                        <a:pt x="281" y="548"/>
                      </a:cubicBezTo>
                      <a:cubicBezTo>
                        <a:pt x="300" y="548"/>
                        <a:pt x="315" y="528"/>
                        <a:pt x="328" y="492"/>
                      </a:cubicBezTo>
                      <a:cubicBezTo>
                        <a:pt x="350" y="492"/>
                        <a:pt x="372" y="486"/>
                        <a:pt x="389" y="486"/>
                      </a:cubicBezTo>
                      <a:cubicBezTo>
                        <a:pt x="406" y="504"/>
                        <a:pt x="419" y="511"/>
                        <a:pt x="427" y="511"/>
                      </a:cubicBezTo>
                      <a:cubicBezTo>
                        <a:pt x="443" y="511"/>
                        <a:pt x="448" y="487"/>
                        <a:pt x="455" y="459"/>
                      </a:cubicBezTo>
                      <a:cubicBezTo>
                        <a:pt x="472" y="437"/>
                        <a:pt x="494" y="420"/>
                        <a:pt x="511" y="398"/>
                      </a:cubicBezTo>
                      <a:cubicBezTo>
                        <a:pt x="622" y="342"/>
                        <a:pt x="622" y="298"/>
                        <a:pt x="511" y="209"/>
                      </a:cubicBezTo>
                      <a:cubicBezTo>
                        <a:pt x="463" y="109"/>
                        <a:pt x="407" y="1"/>
                        <a:pt x="297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" name="Google Shape;136;p2"/>
                <p:cNvSpPr/>
                <p:nvPr/>
              </p:nvSpPr>
              <p:spPr>
                <a:xfrm>
                  <a:off x="3534175" y="3441975"/>
                  <a:ext cx="8350" cy="6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" h="240" extrusionOk="0">
                      <a:moveTo>
                        <a:pt x="232" y="0"/>
                      </a:moveTo>
                      <a:cubicBezTo>
                        <a:pt x="208" y="0"/>
                        <a:pt x="182" y="10"/>
                        <a:pt x="156" y="24"/>
                      </a:cubicBezTo>
                      <a:cubicBezTo>
                        <a:pt x="137" y="24"/>
                        <a:pt x="116" y="23"/>
                        <a:pt x="96" y="23"/>
                      </a:cubicBezTo>
                      <a:cubicBezTo>
                        <a:pt x="46" y="23"/>
                        <a:pt x="1" y="31"/>
                        <a:pt x="1" y="91"/>
                      </a:cubicBezTo>
                      <a:cubicBezTo>
                        <a:pt x="1" y="161"/>
                        <a:pt x="46" y="232"/>
                        <a:pt x="138" y="232"/>
                      </a:cubicBezTo>
                      <a:cubicBezTo>
                        <a:pt x="147" y="232"/>
                        <a:pt x="157" y="231"/>
                        <a:pt x="167" y="229"/>
                      </a:cubicBezTo>
                      <a:cubicBezTo>
                        <a:pt x="183" y="236"/>
                        <a:pt x="196" y="239"/>
                        <a:pt x="206" y="239"/>
                      </a:cubicBezTo>
                      <a:cubicBezTo>
                        <a:pt x="255" y="239"/>
                        <a:pt x="242" y="173"/>
                        <a:pt x="256" y="141"/>
                      </a:cubicBezTo>
                      <a:cubicBezTo>
                        <a:pt x="289" y="113"/>
                        <a:pt x="334" y="80"/>
                        <a:pt x="295" y="30"/>
                      </a:cubicBezTo>
                      <a:cubicBezTo>
                        <a:pt x="276" y="9"/>
                        <a:pt x="255" y="0"/>
                        <a:pt x="23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" name="Google Shape;137;p2"/>
                <p:cNvSpPr/>
                <p:nvPr/>
              </p:nvSpPr>
              <p:spPr>
                <a:xfrm>
                  <a:off x="3542775" y="3447300"/>
                  <a:ext cx="16400" cy="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6" h="229" extrusionOk="0">
                      <a:moveTo>
                        <a:pt x="523" y="1"/>
                      </a:moveTo>
                      <a:cubicBezTo>
                        <a:pt x="498" y="1"/>
                        <a:pt x="493" y="27"/>
                        <a:pt x="489" y="50"/>
                      </a:cubicBezTo>
                      <a:cubicBezTo>
                        <a:pt x="458" y="38"/>
                        <a:pt x="428" y="34"/>
                        <a:pt x="398" y="34"/>
                      </a:cubicBezTo>
                      <a:cubicBezTo>
                        <a:pt x="346" y="34"/>
                        <a:pt x="294" y="46"/>
                        <a:pt x="245" y="50"/>
                      </a:cubicBezTo>
                      <a:cubicBezTo>
                        <a:pt x="227" y="28"/>
                        <a:pt x="207" y="20"/>
                        <a:pt x="183" y="20"/>
                      </a:cubicBezTo>
                      <a:cubicBezTo>
                        <a:pt x="176" y="20"/>
                        <a:pt x="169" y="21"/>
                        <a:pt x="161" y="22"/>
                      </a:cubicBezTo>
                      <a:cubicBezTo>
                        <a:pt x="146" y="22"/>
                        <a:pt x="129" y="21"/>
                        <a:pt x="113" y="21"/>
                      </a:cubicBezTo>
                      <a:cubicBezTo>
                        <a:pt x="73" y="21"/>
                        <a:pt x="34" y="27"/>
                        <a:pt x="6" y="66"/>
                      </a:cubicBezTo>
                      <a:cubicBezTo>
                        <a:pt x="1" y="77"/>
                        <a:pt x="1" y="116"/>
                        <a:pt x="6" y="122"/>
                      </a:cubicBezTo>
                      <a:cubicBezTo>
                        <a:pt x="18" y="130"/>
                        <a:pt x="30" y="133"/>
                        <a:pt x="41" y="133"/>
                      </a:cubicBezTo>
                      <a:cubicBezTo>
                        <a:pt x="71" y="133"/>
                        <a:pt x="99" y="113"/>
                        <a:pt x="127" y="113"/>
                      </a:cubicBezTo>
                      <a:cubicBezTo>
                        <a:pt x="133" y="113"/>
                        <a:pt x="139" y="114"/>
                        <a:pt x="145" y="116"/>
                      </a:cubicBezTo>
                      <a:cubicBezTo>
                        <a:pt x="267" y="216"/>
                        <a:pt x="422" y="177"/>
                        <a:pt x="561" y="227"/>
                      </a:cubicBezTo>
                      <a:cubicBezTo>
                        <a:pt x="565" y="228"/>
                        <a:pt x="569" y="228"/>
                        <a:pt x="573" y="228"/>
                      </a:cubicBezTo>
                      <a:cubicBezTo>
                        <a:pt x="618" y="228"/>
                        <a:pt x="656" y="172"/>
                        <a:pt x="605" y="116"/>
                      </a:cubicBezTo>
                      <a:cubicBezTo>
                        <a:pt x="616" y="61"/>
                        <a:pt x="599" y="22"/>
                        <a:pt x="544" y="5"/>
                      </a:cubicBezTo>
                      <a:cubicBezTo>
                        <a:pt x="536" y="2"/>
                        <a:pt x="529" y="1"/>
                        <a:pt x="523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" name="Google Shape;138;p2"/>
                <p:cNvSpPr/>
                <p:nvPr/>
              </p:nvSpPr>
              <p:spPr>
                <a:xfrm>
                  <a:off x="3871975" y="3352150"/>
                  <a:ext cx="38850" cy="2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4" h="1079" extrusionOk="0">
                      <a:moveTo>
                        <a:pt x="434" y="1"/>
                      </a:moveTo>
                      <a:cubicBezTo>
                        <a:pt x="378" y="1"/>
                        <a:pt x="332" y="54"/>
                        <a:pt x="284" y="102"/>
                      </a:cubicBezTo>
                      <a:lnTo>
                        <a:pt x="256" y="102"/>
                      </a:lnTo>
                      <a:cubicBezTo>
                        <a:pt x="195" y="102"/>
                        <a:pt x="167" y="130"/>
                        <a:pt x="162" y="191"/>
                      </a:cubicBezTo>
                      <a:cubicBezTo>
                        <a:pt x="95" y="291"/>
                        <a:pt x="1" y="385"/>
                        <a:pt x="134" y="496"/>
                      </a:cubicBezTo>
                      <a:cubicBezTo>
                        <a:pt x="174" y="587"/>
                        <a:pt x="216" y="630"/>
                        <a:pt x="265" y="630"/>
                      </a:cubicBezTo>
                      <a:cubicBezTo>
                        <a:pt x="290" y="630"/>
                        <a:pt x="316" y="618"/>
                        <a:pt x="345" y="596"/>
                      </a:cubicBezTo>
                      <a:cubicBezTo>
                        <a:pt x="372" y="607"/>
                        <a:pt x="411" y="612"/>
                        <a:pt x="439" y="623"/>
                      </a:cubicBezTo>
                      <a:cubicBezTo>
                        <a:pt x="467" y="640"/>
                        <a:pt x="500" y="662"/>
                        <a:pt x="528" y="684"/>
                      </a:cubicBezTo>
                      <a:cubicBezTo>
                        <a:pt x="583" y="745"/>
                        <a:pt x="699" y="695"/>
                        <a:pt x="727" y="779"/>
                      </a:cubicBezTo>
                      <a:cubicBezTo>
                        <a:pt x="799" y="1039"/>
                        <a:pt x="993" y="1072"/>
                        <a:pt x="1204" y="1078"/>
                      </a:cubicBezTo>
                      <a:cubicBezTo>
                        <a:pt x="1212" y="1078"/>
                        <a:pt x="1220" y="1078"/>
                        <a:pt x="1229" y="1078"/>
                      </a:cubicBezTo>
                      <a:cubicBezTo>
                        <a:pt x="1283" y="1078"/>
                        <a:pt x="1340" y="1074"/>
                        <a:pt x="1359" y="1011"/>
                      </a:cubicBezTo>
                      <a:cubicBezTo>
                        <a:pt x="1365" y="1011"/>
                        <a:pt x="1381" y="1011"/>
                        <a:pt x="1387" y="1000"/>
                      </a:cubicBezTo>
                      <a:cubicBezTo>
                        <a:pt x="1487" y="973"/>
                        <a:pt x="1553" y="934"/>
                        <a:pt x="1476" y="817"/>
                      </a:cubicBezTo>
                      <a:cubicBezTo>
                        <a:pt x="1492" y="706"/>
                        <a:pt x="1448" y="623"/>
                        <a:pt x="1381" y="540"/>
                      </a:cubicBezTo>
                      <a:cubicBezTo>
                        <a:pt x="1337" y="490"/>
                        <a:pt x="1282" y="446"/>
                        <a:pt x="1271" y="379"/>
                      </a:cubicBezTo>
                      <a:cubicBezTo>
                        <a:pt x="1229" y="306"/>
                        <a:pt x="1175" y="269"/>
                        <a:pt x="1113" y="269"/>
                      </a:cubicBezTo>
                      <a:cubicBezTo>
                        <a:pt x="1058" y="269"/>
                        <a:pt x="997" y="297"/>
                        <a:pt x="932" y="352"/>
                      </a:cubicBezTo>
                      <a:cubicBezTo>
                        <a:pt x="904" y="372"/>
                        <a:pt x="876" y="381"/>
                        <a:pt x="851" y="381"/>
                      </a:cubicBezTo>
                      <a:cubicBezTo>
                        <a:pt x="806" y="381"/>
                        <a:pt x="766" y="353"/>
                        <a:pt x="738" y="307"/>
                      </a:cubicBezTo>
                      <a:cubicBezTo>
                        <a:pt x="666" y="219"/>
                        <a:pt x="600" y="135"/>
                        <a:pt x="528" y="47"/>
                      </a:cubicBezTo>
                      <a:cubicBezTo>
                        <a:pt x="493" y="14"/>
                        <a:pt x="462" y="1"/>
                        <a:pt x="434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" name="Google Shape;139;p2"/>
                <p:cNvSpPr/>
                <p:nvPr/>
              </p:nvSpPr>
              <p:spPr>
                <a:xfrm>
                  <a:off x="3795750" y="3409000"/>
                  <a:ext cx="6125" cy="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" h="235" extrusionOk="0">
                      <a:moveTo>
                        <a:pt x="50" y="1"/>
                      </a:moveTo>
                      <a:cubicBezTo>
                        <a:pt x="43" y="1"/>
                        <a:pt x="37" y="4"/>
                        <a:pt x="28" y="13"/>
                      </a:cubicBezTo>
                      <a:cubicBezTo>
                        <a:pt x="6" y="40"/>
                        <a:pt x="34" y="57"/>
                        <a:pt x="45" y="85"/>
                      </a:cubicBezTo>
                      <a:lnTo>
                        <a:pt x="45" y="151"/>
                      </a:lnTo>
                      <a:cubicBezTo>
                        <a:pt x="0" y="185"/>
                        <a:pt x="23" y="212"/>
                        <a:pt x="56" y="223"/>
                      </a:cubicBezTo>
                      <a:cubicBezTo>
                        <a:pt x="72" y="231"/>
                        <a:pt x="86" y="234"/>
                        <a:pt x="97" y="234"/>
                      </a:cubicBezTo>
                      <a:cubicBezTo>
                        <a:pt x="121" y="234"/>
                        <a:pt x="135" y="218"/>
                        <a:pt x="139" y="185"/>
                      </a:cubicBezTo>
                      <a:cubicBezTo>
                        <a:pt x="189" y="157"/>
                        <a:pt x="211" y="101"/>
                        <a:pt x="244" y="57"/>
                      </a:cubicBezTo>
                      <a:cubicBezTo>
                        <a:pt x="189" y="18"/>
                        <a:pt x="128" y="29"/>
                        <a:pt x="78" y="24"/>
                      </a:cubicBezTo>
                      <a:cubicBezTo>
                        <a:pt x="68" y="10"/>
                        <a:pt x="60" y="1"/>
                        <a:pt x="50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34" name="Google Shape;2634;p32"/>
          <p:cNvGrpSpPr/>
          <p:nvPr/>
        </p:nvGrpSpPr>
        <p:grpSpPr>
          <a:xfrm rot="10800000">
            <a:off x="-236418" y="472833"/>
            <a:ext cx="1286280" cy="1207776"/>
            <a:chOff x="2738675" y="2538800"/>
            <a:chExt cx="454275" cy="426550"/>
          </a:xfrm>
        </p:grpSpPr>
        <p:sp>
          <p:nvSpPr>
            <p:cNvPr id="2635" name="Google Shape;2635;p32"/>
            <p:cNvSpPr/>
            <p:nvPr/>
          </p:nvSpPr>
          <p:spPr>
            <a:xfrm>
              <a:off x="2827800" y="2821025"/>
              <a:ext cx="196025" cy="55050"/>
            </a:xfrm>
            <a:custGeom>
              <a:avLst/>
              <a:gdLst/>
              <a:ahLst/>
              <a:cxnLst/>
              <a:rect l="l" t="t" r="r" b="b"/>
              <a:pathLst>
                <a:path w="7841" h="2202" extrusionOk="0">
                  <a:moveTo>
                    <a:pt x="3755" y="1"/>
                  </a:moveTo>
                  <a:lnTo>
                    <a:pt x="2219" y="78"/>
                  </a:lnTo>
                  <a:cubicBezTo>
                    <a:pt x="1" y="261"/>
                    <a:pt x="550" y="1492"/>
                    <a:pt x="550" y="1492"/>
                  </a:cubicBezTo>
                  <a:lnTo>
                    <a:pt x="7841" y="2202"/>
                  </a:lnTo>
                  <a:lnTo>
                    <a:pt x="7841" y="2202"/>
                  </a:lnTo>
                  <a:lnTo>
                    <a:pt x="37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32"/>
            <p:cNvSpPr/>
            <p:nvPr/>
          </p:nvSpPr>
          <p:spPr>
            <a:xfrm>
              <a:off x="2841250" y="2793450"/>
              <a:ext cx="196025" cy="55200"/>
            </a:xfrm>
            <a:custGeom>
              <a:avLst/>
              <a:gdLst/>
              <a:ahLst/>
              <a:cxnLst/>
              <a:rect l="l" t="t" r="r" b="b"/>
              <a:pathLst>
                <a:path w="7841" h="2208" extrusionOk="0">
                  <a:moveTo>
                    <a:pt x="3749" y="0"/>
                  </a:moveTo>
                  <a:lnTo>
                    <a:pt x="2219" y="78"/>
                  </a:lnTo>
                  <a:cubicBezTo>
                    <a:pt x="1" y="266"/>
                    <a:pt x="550" y="1492"/>
                    <a:pt x="550" y="1492"/>
                  </a:cubicBezTo>
                  <a:lnTo>
                    <a:pt x="7841" y="2207"/>
                  </a:lnTo>
                  <a:lnTo>
                    <a:pt x="37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32"/>
            <p:cNvSpPr/>
            <p:nvPr/>
          </p:nvSpPr>
          <p:spPr>
            <a:xfrm>
              <a:off x="2871050" y="2768350"/>
              <a:ext cx="196025" cy="54650"/>
            </a:xfrm>
            <a:custGeom>
              <a:avLst/>
              <a:gdLst/>
              <a:ahLst/>
              <a:cxnLst/>
              <a:rect l="l" t="t" r="r" b="b"/>
              <a:pathLst>
                <a:path w="7841" h="2186" extrusionOk="0">
                  <a:moveTo>
                    <a:pt x="5401" y="1"/>
                  </a:moveTo>
                  <a:lnTo>
                    <a:pt x="2219" y="56"/>
                  </a:lnTo>
                  <a:cubicBezTo>
                    <a:pt x="1" y="245"/>
                    <a:pt x="544" y="1470"/>
                    <a:pt x="544" y="1470"/>
                  </a:cubicBezTo>
                  <a:lnTo>
                    <a:pt x="7841" y="2185"/>
                  </a:lnTo>
                  <a:lnTo>
                    <a:pt x="54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32"/>
            <p:cNvSpPr/>
            <p:nvPr/>
          </p:nvSpPr>
          <p:spPr>
            <a:xfrm>
              <a:off x="2882975" y="2795825"/>
              <a:ext cx="78900" cy="4725"/>
            </a:xfrm>
            <a:custGeom>
              <a:avLst/>
              <a:gdLst/>
              <a:ahLst/>
              <a:cxnLst/>
              <a:rect l="l" t="t" r="r" b="b"/>
              <a:pathLst>
                <a:path w="3156" h="189" extrusionOk="0">
                  <a:moveTo>
                    <a:pt x="1148" y="1"/>
                  </a:moveTo>
                  <a:cubicBezTo>
                    <a:pt x="745" y="1"/>
                    <a:pt x="342" y="15"/>
                    <a:pt x="1" y="55"/>
                  </a:cubicBezTo>
                  <a:lnTo>
                    <a:pt x="12" y="160"/>
                  </a:lnTo>
                  <a:cubicBezTo>
                    <a:pt x="359" y="120"/>
                    <a:pt x="772" y="105"/>
                    <a:pt x="1182" y="105"/>
                  </a:cubicBezTo>
                  <a:cubicBezTo>
                    <a:pt x="2166" y="105"/>
                    <a:pt x="3134" y="188"/>
                    <a:pt x="3150" y="188"/>
                  </a:cubicBezTo>
                  <a:lnTo>
                    <a:pt x="3156" y="88"/>
                  </a:lnTo>
                  <a:cubicBezTo>
                    <a:pt x="3140" y="88"/>
                    <a:pt x="2147" y="1"/>
                    <a:pt x="11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32"/>
            <p:cNvSpPr/>
            <p:nvPr/>
          </p:nvSpPr>
          <p:spPr>
            <a:xfrm>
              <a:off x="2857200" y="2830100"/>
              <a:ext cx="100650" cy="5775"/>
            </a:xfrm>
            <a:custGeom>
              <a:avLst/>
              <a:gdLst/>
              <a:ahLst/>
              <a:cxnLst/>
              <a:rect l="l" t="t" r="r" b="b"/>
              <a:pathLst>
                <a:path w="4026" h="231" extrusionOk="0">
                  <a:moveTo>
                    <a:pt x="324" y="0"/>
                  </a:moveTo>
                  <a:cubicBezTo>
                    <a:pt x="207" y="0"/>
                    <a:pt x="98" y="1"/>
                    <a:pt x="0" y="4"/>
                  </a:cubicBezTo>
                  <a:lnTo>
                    <a:pt x="0" y="109"/>
                  </a:lnTo>
                  <a:cubicBezTo>
                    <a:pt x="100" y="107"/>
                    <a:pt x="212" y="106"/>
                    <a:pt x="333" y="106"/>
                  </a:cubicBezTo>
                  <a:cubicBezTo>
                    <a:pt x="1638" y="106"/>
                    <a:pt x="3995" y="231"/>
                    <a:pt x="4020" y="231"/>
                  </a:cubicBezTo>
                  <a:lnTo>
                    <a:pt x="4026" y="131"/>
                  </a:lnTo>
                  <a:cubicBezTo>
                    <a:pt x="4000" y="131"/>
                    <a:pt x="1634" y="0"/>
                    <a:pt x="3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32"/>
            <p:cNvSpPr/>
            <p:nvPr/>
          </p:nvSpPr>
          <p:spPr>
            <a:xfrm>
              <a:off x="2738675" y="2858050"/>
              <a:ext cx="344075" cy="69725"/>
            </a:xfrm>
            <a:custGeom>
              <a:avLst/>
              <a:gdLst/>
              <a:ahLst/>
              <a:cxnLst/>
              <a:rect l="l" t="t" r="r" b="b"/>
              <a:pathLst>
                <a:path w="13763" h="2789" extrusionOk="0">
                  <a:moveTo>
                    <a:pt x="2496" y="0"/>
                  </a:moveTo>
                  <a:lnTo>
                    <a:pt x="1" y="1314"/>
                  </a:lnTo>
                  <a:lnTo>
                    <a:pt x="2468" y="2673"/>
                  </a:lnTo>
                  <a:lnTo>
                    <a:pt x="9133" y="2734"/>
                  </a:lnTo>
                  <a:lnTo>
                    <a:pt x="13446" y="2789"/>
                  </a:lnTo>
                  <a:cubicBezTo>
                    <a:pt x="13646" y="2384"/>
                    <a:pt x="13757" y="1935"/>
                    <a:pt x="13757" y="1458"/>
                  </a:cubicBezTo>
                  <a:cubicBezTo>
                    <a:pt x="13762" y="981"/>
                    <a:pt x="13657" y="527"/>
                    <a:pt x="13474" y="122"/>
                  </a:cubicBezTo>
                  <a:lnTo>
                    <a:pt x="9160" y="67"/>
                  </a:lnTo>
                  <a:lnTo>
                    <a:pt x="24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32"/>
            <p:cNvSpPr/>
            <p:nvPr/>
          </p:nvSpPr>
          <p:spPr>
            <a:xfrm>
              <a:off x="2784575" y="2538800"/>
              <a:ext cx="408375" cy="426550"/>
            </a:xfrm>
            <a:custGeom>
              <a:avLst/>
              <a:gdLst/>
              <a:ahLst/>
              <a:cxnLst/>
              <a:rect l="l" t="t" r="r" b="b"/>
              <a:pathLst>
                <a:path w="16335" h="17062" extrusionOk="0">
                  <a:moveTo>
                    <a:pt x="12298" y="1"/>
                  </a:moveTo>
                  <a:lnTo>
                    <a:pt x="7075" y="6699"/>
                  </a:lnTo>
                  <a:cubicBezTo>
                    <a:pt x="5129" y="8911"/>
                    <a:pt x="5744" y="11173"/>
                    <a:pt x="5744" y="11173"/>
                  </a:cubicBezTo>
                  <a:cubicBezTo>
                    <a:pt x="5744" y="11173"/>
                    <a:pt x="3127" y="13574"/>
                    <a:pt x="3959" y="15404"/>
                  </a:cubicBezTo>
                  <a:cubicBezTo>
                    <a:pt x="3967" y="15423"/>
                    <a:pt x="3977" y="15441"/>
                    <a:pt x="3987" y="15459"/>
                  </a:cubicBezTo>
                  <a:lnTo>
                    <a:pt x="3987" y="15459"/>
                  </a:lnTo>
                  <a:lnTo>
                    <a:pt x="3981" y="15465"/>
                  </a:lnTo>
                  <a:lnTo>
                    <a:pt x="2384" y="15448"/>
                  </a:lnTo>
                  <a:lnTo>
                    <a:pt x="2185" y="15476"/>
                  </a:lnTo>
                  <a:cubicBezTo>
                    <a:pt x="0" y="15903"/>
                    <a:pt x="682" y="17062"/>
                    <a:pt x="682" y="17062"/>
                  </a:cubicBezTo>
                  <a:lnTo>
                    <a:pt x="8394" y="16967"/>
                  </a:lnTo>
                  <a:lnTo>
                    <a:pt x="11915" y="14112"/>
                  </a:lnTo>
                  <a:cubicBezTo>
                    <a:pt x="12187" y="13890"/>
                    <a:pt x="12381" y="13568"/>
                    <a:pt x="12442" y="13225"/>
                  </a:cubicBezTo>
                  <a:lnTo>
                    <a:pt x="13168" y="7275"/>
                  </a:lnTo>
                  <a:lnTo>
                    <a:pt x="16334" y="4049"/>
                  </a:lnTo>
                  <a:lnTo>
                    <a:pt x="12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32"/>
            <p:cNvSpPr/>
            <p:nvPr/>
          </p:nvSpPr>
          <p:spPr>
            <a:xfrm>
              <a:off x="2903900" y="2859425"/>
              <a:ext cx="177875" cy="68350"/>
            </a:xfrm>
            <a:custGeom>
              <a:avLst/>
              <a:gdLst/>
              <a:ahLst/>
              <a:cxnLst/>
              <a:rect l="l" t="t" r="r" b="b"/>
              <a:pathLst>
                <a:path w="7115" h="2734" extrusionOk="0">
                  <a:moveTo>
                    <a:pt x="2357" y="0"/>
                  </a:moveTo>
                  <a:lnTo>
                    <a:pt x="511" y="1958"/>
                  </a:lnTo>
                  <a:cubicBezTo>
                    <a:pt x="511" y="1958"/>
                    <a:pt x="306" y="2346"/>
                    <a:pt x="1" y="2656"/>
                  </a:cubicBezTo>
                  <a:lnTo>
                    <a:pt x="2524" y="2679"/>
                  </a:lnTo>
                  <a:lnTo>
                    <a:pt x="5545" y="2717"/>
                  </a:lnTo>
                  <a:lnTo>
                    <a:pt x="5573" y="56"/>
                  </a:lnTo>
                  <a:lnTo>
                    <a:pt x="5667" y="56"/>
                  </a:lnTo>
                  <a:lnTo>
                    <a:pt x="5640" y="2717"/>
                  </a:lnTo>
                  <a:lnTo>
                    <a:pt x="6793" y="2734"/>
                  </a:lnTo>
                  <a:cubicBezTo>
                    <a:pt x="6987" y="2329"/>
                    <a:pt x="7098" y="1875"/>
                    <a:pt x="7109" y="1398"/>
                  </a:cubicBezTo>
                  <a:cubicBezTo>
                    <a:pt x="7115" y="915"/>
                    <a:pt x="7009" y="466"/>
                    <a:pt x="6821" y="56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32"/>
            <p:cNvSpPr/>
            <p:nvPr/>
          </p:nvSpPr>
          <p:spPr>
            <a:xfrm>
              <a:off x="3042525" y="2927350"/>
              <a:ext cx="2525" cy="300"/>
            </a:xfrm>
            <a:custGeom>
              <a:avLst/>
              <a:gdLst/>
              <a:ahLst/>
              <a:cxnLst/>
              <a:rect l="l" t="t" r="r" b="b"/>
              <a:pathLst>
                <a:path w="101" h="12" extrusionOk="0">
                  <a:moveTo>
                    <a:pt x="0" y="0"/>
                  </a:moveTo>
                  <a:lnTo>
                    <a:pt x="0" y="11"/>
                  </a:lnTo>
                  <a:lnTo>
                    <a:pt x="100" y="11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32"/>
            <p:cNvSpPr/>
            <p:nvPr/>
          </p:nvSpPr>
          <p:spPr>
            <a:xfrm>
              <a:off x="3042525" y="2860800"/>
              <a:ext cx="3200" cy="66575"/>
            </a:xfrm>
            <a:custGeom>
              <a:avLst/>
              <a:gdLst/>
              <a:ahLst/>
              <a:cxnLst/>
              <a:rect l="l" t="t" r="r" b="b"/>
              <a:pathLst>
                <a:path w="128" h="2663" extrusionOk="0">
                  <a:moveTo>
                    <a:pt x="28" y="1"/>
                  </a:moveTo>
                  <a:lnTo>
                    <a:pt x="0" y="2662"/>
                  </a:lnTo>
                  <a:lnTo>
                    <a:pt x="100" y="2662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32"/>
            <p:cNvSpPr/>
            <p:nvPr/>
          </p:nvSpPr>
          <p:spPr>
            <a:xfrm>
              <a:off x="2878825" y="2843075"/>
              <a:ext cx="101625" cy="87475"/>
            </a:xfrm>
            <a:custGeom>
              <a:avLst/>
              <a:gdLst/>
              <a:ahLst/>
              <a:cxnLst/>
              <a:rect l="l" t="t" r="r" b="b"/>
              <a:pathLst>
                <a:path w="4065" h="3499" extrusionOk="0">
                  <a:moveTo>
                    <a:pt x="3987" y="0"/>
                  </a:moveTo>
                  <a:lnTo>
                    <a:pt x="1303" y="2856"/>
                  </a:lnTo>
                  <a:cubicBezTo>
                    <a:pt x="1303" y="2861"/>
                    <a:pt x="978" y="3394"/>
                    <a:pt x="610" y="3394"/>
                  </a:cubicBezTo>
                  <a:cubicBezTo>
                    <a:pt x="603" y="3394"/>
                    <a:pt x="595" y="3394"/>
                    <a:pt x="588" y="3393"/>
                  </a:cubicBezTo>
                  <a:cubicBezTo>
                    <a:pt x="405" y="3388"/>
                    <a:pt x="233" y="3233"/>
                    <a:pt x="89" y="2944"/>
                  </a:cubicBezTo>
                  <a:lnTo>
                    <a:pt x="0" y="2994"/>
                  </a:lnTo>
                  <a:cubicBezTo>
                    <a:pt x="167" y="3316"/>
                    <a:pt x="361" y="3493"/>
                    <a:pt x="588" y="3499"/>
                  </a:cubicBezTo>
                  <a:lnTo>
                    <a:pt x="610" y="3499"/>
                  </a:lnTo>
                  <a:cubicBezTo>
                    <a:pt x="1032" y="3499"/>
                    <a:pt x="1381" y="2928"/>
                    <a:pt x="1386" y="2917"/>
                  </a:cubicBezTo>
                  <a:lnTo>
                    <a:pt x="4064" y="67"/>
                  </a:lnTo>
                  <a:lnTo>
                    <a:pt x="3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32"/>
            <p:cNvSpPr/>
            <p:nvPr/>
          </p:nvSpPr>
          <p:spPr>
            <a:xfrm>
              <a:off x="2899050" y="2760600"/>
              <a:ext cx="33025" cy="90950"/>
            </a:xfrm>
            <a:custGeom>
              <a:avLst/>
              <a:gdLst/>
              <a:ahLst/>
              <a:cxnLst/>
              <a:rect l="l" t="t" r="r" b="b"/>
              <a:pathLst>
                <a:path w="1321" h="3638" extrusionOk="0">
                  <a:moveTo>
                    <a:pt x="1221" y="0"/>
                  </a:moveTo>
                  <a:lnTo>
                    <a:pt x="1082" y="804"/>
                  </a:lnTo>
                  <a:cubicBezTo>
                    <a:pt x="1049" y="1015"/>
                    <a:pt x="1038" y="1237"/>
                    <a:pt x="1043" y="1458"/>
                  </a:cubicBezTo>
                  <a:cubicBezTo>
                    <a:pt x="1065" y="1891"/>
                    <a:pt x="1082" y="2168"/>
                    <a:pt x="1110" y="2290"/>
                  </a:cubicBezTo>
                  <a:cubicBezTo>
                    <a:pt x="971" y="2445"/>
                    <a:pt x="167" y="3333"/>
                    <a:pt x="1" y="3582"/>
                  </a:cubicBezTo>
                  <a:lnTo>
                    <a:pt x="84" y="3637"/>
                  </a:lnTo>
                  <a:cubicBezTo>
                    <a:pt x="261" y="3382"/>
                    <a:pt x="1193" y="2346"/>
                    <a:pt x="1193" y="2340"/>
                  </a:cubicBezTo>
                  <a:lnTo>
                    <a:pt x="1215" y="2318"/>
                  </a:lnTo>
                  <a:lnTo>
                    <a:pt x="1210" y="2290"/>
                  </a:lnTo>
                  <a:cubicBezTo>
                    <a:pt x="1182" y="2201"/>
                    <a:pt x="1160" y="1902"/>
                    <a:pt x="1137" y="1458"/>
                  </a:cubicBezTo>
                  <a:cubicBezTo>
                    <a:pt x="1132" y="1253"/>
                    <a:pt x="1149" y="1037"/>
                    <a:pt x="1182" y="821"/>
                  </a:cubicBezTo>
                  <a:lnTo>
                    <a:pt x="1320" y="17"/>
                  </a:lnTo>
                  <a:lnTo>
                    <a:pt x="12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7" name="Google Shape;2647;p32"/>
          <p:cNvSpPr/>
          <p:nvPr/>
        </p:nvSpPr>
        <p:spPr>
          <a:xfrm flipH="1">
            <a:off x="7366644" y="1330811"/>
            <a:ext cx="2491531" cy="3970042"/>
          </a:xfrm>
          <a:custGeom>
            <a:avLst/>
            <a:gdLst/>
            <a:ahLst/>
            <a:cxnLst/>
            <a:rect l="l" t="t" r="r" b="b"/>
            <a:pathLst>
              <a:path w="90232" h="143777" extrusionOk="0">
                <a:moveTo>
                  <a:pt x="18263" y="27469"/>
                </a:moveTo>
                <a:cubicBezTo>
                  <a:pt x="20460" y="27469"/>
                  <a:pt x="22592" y="27936"/>
                  <a:pt x="24604" y="28756"/>
                </a:cubicBezTo>
                <a:lnTo>
                  <a:pt x="24604" y="28756"/>
                </a:lnTo>
                <a:cubicBezTo>
                  <a:pt x="23237" y="31343"/>
                  <a:pt x="21725" y="33844"/>
                  <a:pt x="20127" y="36296"/>
                </a:cubicBezTo>
                <a:cubicBezTo>
                  <a:pt x="18857" y="38242"/>
                  <a:pt x="17560" y="40182"/>
                  <a:pt x="16140" y="42029"/>
                </a:cubicBezTo>
                <a:cubicBezTo>
                  <a:pt x="14549" y="44080"/>
                  <a:pt x="12780" y="46165"/>
                  <a:pt x="10623" y="47651"/>
                </a:cubicBezTo>
                <a:cubicBezTo>
                  <a:pt x="9742" y="48250"/>
                  <a:pt x="8816" y="48760"/>
                  <a:pt x="7762" y="48965"/>
                </a:cubicBezTo>
                <a:cubicBezTo>
                  <a:pt x="7528" y="49012"/>
                  <a:pt x="7290" y="49036"/>
                  <a:pt x="7052" y="49036"/>
                </a:cubicBezTo>
                <a:cubicBezTo>
                  <a:pt x="6452" y="49036"/>
                  <a:pt x="5851" y="48883"/>
                  <a:pt x="5295" y="48566"/>
                </a:cubicBezTo>
                <a:cubicBezTo>
                  <a:pt x="2772" y="47107"/>
                  <a:pt x="1952" y="43969"/>
                  <a:pt x="2478" y="41275"/>
                </a:cubicBezTo>
                <a:cubicBezTo>
                  <a:pt x="3133" y="37909"/>
                  <a:pt x="5095" y="34776"/>
                  <a:pt x="7413" y="32309"/>
                </a:cubicBezTo>
                <a:cubicBezTo>
                  <a:pt x="9930" y="29620"/>
                  <a:pt x="13263" y="27835"/>
                  <a:pt x="16961" y="27524"/>
                </a:cubicBezTo>
                <a:cubicBezTo>
                  <a:pt x="17397" y="27487"/>
                  <a:pt x="17831" y="27469"/>
                  <a:pt x="18263" y="27469"/>
                </a:cubicBezTo>
                <a:close/>
                <a:moveTo>
                  <a:pt x="40770" y="69339"/>
                </a:moveTo>
                <a:cubicBezTo>
                  <a:pt x="40398" y="71639"/>
                  <a:pt x="39925" y="73919"/>
                  <a:pt x="39388" y="76161"/>
                </a:cubicBezTo>
                <a:cubicBezTo>
                  <a:pt x="37387" y="84561"/>
                  <a:pt x="34759" y="92872"/>
                  <a:pt x="30079" y="100196"/>
                </a:cubicBezTo>
                <a:cubicBezTo>
                  <a:pt x="28471" y="102714"/>
                  <a:pt x="26730" y="105192"/>
                  <a:pt x="24607" y="107299"/>
                </a:cubicBezTo>
                <a:cubicBezTo>
                  <a:pt x="23526" y="108371"/>
                  <a:pt x="21496" y="110190"/>
                  <a:pt x="19680" y="110190"/>
                </a:cubicBezTo>
                <a:cubicBezTo>
                  <a:pt x="19129" y="110190"/>
                  <a:pt x="18598" y="110023"/>
                  <a:pt x="18120" y="109617"/>
                </a:cubicBezTo>
                <a:cubicBezTo>
                  <a:pt x="16850" y="108541"/>
                  <a:pt x="17127" y="106212"/>
                  <a:pt x="17232" y="104765"/>
                </a:cubicBezTo>
                <a:cubicBezTo>
                  <a:pt x="17393" y="102520"/>
                  <a:pt x="17903" y="100302"/>
                  <a:pt x="18569" y="98150"/>
                </a:cubicBezTo>
                <a:cubicBezTo>
                  <a:pt x="19816" y="94153"/>
                  <a:pt x="21674" y="90333"/>
                  <a:pt x="23875" y="86773"/>
                </a:cubicBezTo>
                <a:cubicBezTo>
                  <a:pt x="28089" y="79948"/>
                  <a:pt x="33772" y="74021"/>
                  <a:pt x="40442" y="69557"/>
                </a:cubicBezTo>
                <a:cubicBezTo>
                  <a:pt x="40550" y="69485"/>
                  <a:pt x="40660" y="69412"/>
                  <a:pt x="40770" y="69339"/>
                </a:cubicBezTo>
                <a:close/>
                <a:moveTo>
                  <a:pt x="73110" y="90430"/>
                </a:moveTo>
                <a:cubicBezTo>
                  <a:pt x="73558" y="90430"/>
                  <a:pt x="74009" y="90447"/>
                  <a:pt x="74463" y="90482"/>
                </a:cubicBezTo>
                <a:cubicBezTo>
                  <a:pt x="74600" y="90493"/>
                  <a:pt x="74737" y="90505"/>
                  <a:pt x="74873" y="90519"/>
                </a:cubicBezTo>
                <a:lnTo>
                  <a:pt x="74873" y="90519"/>
                </a:lnTo>
                <a:cubicBezTo>
                  <a:pt x="74738" y="97811"/>
                  <a:pt x="73289" y="105085"/>
                  <a:pt x="70720" y="111912"/>
                </a:cubicBezTo>
                <a:cubicBezTo>
                  <a:pt x="69185" y="115993"/>
                  <a:pt x="67216" y="119913"/>
                  <a:pt x="64871" y="123594"/>
                </a:cubicBezTo>
                <a:cubicBezTo>
                  <a:pt x="62703" y="127010"/>
                  <a:pt x="60180" y="130381"/>
                  <a:pt x="56892" y="132804"/>
                </a:cubicBezTo>
                <a:cubicBezTo>
                  <a:pt x="55301" y="133985"/>
                  <a:pt x="53410" y="135138"/>
                  <a:pt x="51431" y="135504"/>
                </a:cubicBezTo>
                <a:cubicBezTo>
                  <a:pt x="51186" y="135548"/>
                  <a:pt x="50949" y="135568"/>
                  <a:pt x="50720" y="135568"/>
                </a:cubicBezTo>
                <a:cubicBezTo>
                  <a:pt x="49112" y="135568"/>
                  <a:pt x="47871" y="134545"/>
                  <a:pt x="47018" y="133148"/>
                </a:cubicBezTo>
                <a:cubicBezTo>
                  <a:pt x="45077" y="129959"/>
                  <a:pt x="44545" y="125812"/>
                  <a:pt x="44711" y="122153"/>
                </a:cubicBezTo>
                <a:cubicBezTo>
                  <a:pt x="45066" y="114230"/>
                  <a:pt x="48980" y="106617"/>
                  <a:pt x="54159" y="100756"/>
                </a:cubicBezTo>
                <a:cubicBezTo>
                  <a:pt x="58990" y="95287"/>
                  <a:pt x="65570" y="90430"/>
                  <a:pt x="73110" y="90430"/>
                </a:cubicBezTo>
                <a:close/>
                <a:moveTo>
                  <a:pt x="33740" y="0"/>
                </a:moveTo>
                <a:cubicBezTo>
                  <a:pt x="33260" y="0"/>
                  <a:pt x="32757" y="308"/>
                  <a:pt x="32713" y="922"/>
                </a:cubicBezTo>
                <a:cubicBezTo>
                  <a:pt x="32075" y="9649"/>
                  <a:pt x="29702" y="18209"/>
                  <a:pt x="25943" y="26094"/>
                </a:cubicBezTo>
                <a:cubicBezTo>
                  <a:pt x="25789" y="26417"/>
                  <a:pt x="25632" y="26740"/>
                  <a:pt x="25473" y="27060"/>
                </a:cubicBezTo>
                <a:lnTo>
                  <a:pt x="25473" y="27060"/>
                </a:lnTo>
                <a:cubicBezTo>
                  <a:pt x="23204" y="26109"/>
                  <a:pt x="20785" y="25563"/>
                  <a:pt x="18276" y="25563"/>
                </a:cubicBezTo>
                <a:cubicBezTo>
                  <a:pt x="17466" y="25563"/>
                  <a:pt x="16646" y="25620"/>
                  <a:pt x="15819" y="25739"/>
                </a:cubicBezTo>
                <a:cubicBezTo>
                  <a:pt x="11871" y="26299"/>
                  <a:pt x="8367" y="28350"/>
                  <a:pt x="5728" y="31300"/>
                </a:cubicBezTo>
                <a:cubicBezTo>
                  <a:pt x="3271" y="34028"/>
                  <a:pt x="1137" y="37471"/>
                  <a:pt x="543" y="41142"/>
                </a:cubicBezTo>
                <a:cubicBezTo>
                  <a:pt x="0" y="44496"/>
                  <a:pt x="1031" y="47939"/>
                  <a:pt x="3887" y="49963"/>
                </a:cubicBezTo>
                <a:cubicBezTo>
                  <a:pt x="4845" y="50642"/>
                  <a:pt x="5905" y="50933"/>
                  <a:pt x="6975" y="50933"/>
                </a:cubicBezTo>
                <a:cubicBezTo>
                  <a:pt x="8221" y="50933"/>
                  <a:pt x="9482" y="50540"/>
                  <a:pt x="10618" y="49907"/>
                </a:cubicBezTo>
                <a:cubicBezTo>
                  <a:pt x="13080" y="48544"/>
                  <a:pt x="15081" y="46365"/>
                  <a:pt x="16833" y="44202"/>
                </a:cubicBezTo>
                <a:cubicBezTo>
                  <a:pt x="18519" y="42128"/>
                  <a:pt x="20032" y="39933"/>
                  <a:pt x="21491" y="37704"/>
                </a:cubicBezTo>
                <a:cubicBezTo>
                  <a:pt x="23227" y="35050"/>
                  <a:pt x="24841" y="32334"/>
                  <a:pt x="26301" y="29544"/>
                </a:cubicBezTo>
                <a:lnTo>
                  <a:pt x="26301" y="29544"/>
                </a:lnTo>
                <a:cubicBezTo>
                  <a:pt x="26865" y="29839"/>
                  <a:pt x="27417" y="30161"/>
                  <a:pt x="27955" y="30507"/>
                </a:cubicBezTo>
                <a:cubicBezTo>
                  <a:pt x="34321" y="34582"/>
                  <a:pt x="38429" y="41513"/>
                  <a:pt x="40309" y="48710"/>
                </a:cubicBezTo>
                <a:cubicBezTo>
                  <a:pt x="41858" y="54630"/>
                  <a:pt x="41895" y="60776"/>
                  <a:pt x="41132" y="66826"/>
                </a:cubicBezTo>
                <a:lnTo>
                  <a:pt x="41132" y="66826"/>
                </a:lnTo>
                <a:cubicBezTo>
                  <a:pt x="40504" y="67215"/>
                  <a:pt x="39886" y="67617"/>
                  <a:pt x="39277" y="68027"/>
                </a:cubicBezTo>
                <a:cubicBezTo>
                  <a:pt x="35707" y="70433"/>
                  <a:pt x="32402" y="73239"/>
                  <a:pt x="29447" y="76372"/>
                </a:cubicBezTo>
                <a:cubicBezTo>
                  <a:pt x="23459" y="82726"/>
                  <a:pt x="18552" y="90632"/>
                  <a:pt x="16279" y="99115"/>
                </a:cubicBezTo>
                <a:cubicBezTo>
                  <a:pt x="15658" y="101438"/>
                  <a:pt x="15253" y="103850"/>
                  <a:pt x="15242" y="106262"/>
                </a:cubicBezTo>
                <a:cubicBezTo>
                  <a:pt x="15225" y="108075"/>
                  <a:pt x="15519" y="110071"/>
                  <a:pt x="17077" y="111230"/>
                </a:cubicBezTo>
                <a:cubicBezTo>
                  <a:pt x="17868" y="111820"/>
                  <a:pt x="18717" y="112062"/>
                  <a:pt x="19573" y="112062"/>
                </a:cubicBezTo>
                <a:cubicBezTo>
                  <a:pt x="21622" y="112062"/>
                  <a:pt x="23718" y="110677"/>
                  <a:pt x="25200" y="109356"/>
                </a:cubicBezTo>
                <a:cubicBezTo>
                  <a:pt x="27634" y="107188"/>
                  <a:pt x="29580" y="104466"/>
                  <a:pt x="31349" y="101754"/>
                </a:cubicBezTo>
                <a:cubicBezTo>
                  <a:pt x="33616" y="98283"/>
                  <a:pt x="35479" y="94624"/>
                  <a:pt x="36976" y="90754"/>
                </a:cubicBezTo>
                <a:cubicBezTo>
                  <a:pt x="38762" y="86141"/>
                  <a:pt x="40120" y="81350"/>
                  <a:pt x="41257" y="76543"/>
                </a:cubicBezTo>
                <a:cubicBezTo>
                  <a:pt x="41924" y="73729"/>
                  <a:pt x="42488" y="70882"/>
                  <a:pt x="42885" y="68014"/>
                </a:cubicBezTo>
                <a:lnTo>
                  <a:pt x="42885" y="68014"/>
                </a:lnTo>
                <a:cubicBezTo>
                  <a:pt x="47116" y="65505"/>
                  <a:pt x="52041" y="63454"/>
                  <a:pt x="56893" y="63454"/>
                </a:cubicBezTo>
                <a:cubicBezTo>
                  <a:pt x="59295" y="63454"/>
                  <a:pt x="61678" y="63956"/>
                  <a:pt x="63950" y="65155"/>
                </a:cubicBezTo>
                <a:cubicBezTo>
                  <a:pt x="71546" y="69164"/>
                  <a:pt x="74341" y="78007"/>
                  <a:pt x="74790" y="86047"/>
                </a:cubicBezTo>
                <a:cubicBezTo>
                  <a:pt x="74838" y="86895"/>
                  <a:pt x="74867" y="87744"/>
                  <a:pt x="74878" y="88593"/>
                </a:cubicBezTo>
                <a:lnTo>
                  <a:pt x="74878" y="88593"/>
                </a:lnTo>
                <a:cubicBezTo>
                  <a:pt x="74602" y="88567"/>
                  <a:pt x="74324" y="88546"/>
                  <a:pt x="74047" y="88531"/>
                </a:cubicBezTo>
                <a:cubicBezTo>
                  <a:pt x="73723" y="88513"/>
                  <a:pt x="73400" y="88505"/>
                  <a:pt x="73077" y="88505"/>
                </a:cubicBezTo>
                <a:cubicBezTo>
                  <a:pt x="69244" y="88505"/>
                  <a:pt x="65500" y="89698"/>
                  <a:pt x="62171" y="91575"/>
                </a:cubicBezTo>
                <a:cubicBezTo>
                  <a:pt x="58384" y="93709"/>
                  <a:pt x="55090" y="96703"/>
                  <a:pt x="52285" y="99997"/>
                </a:cubicBezTo>
                <a:cubicBezTo>
                  <a:pt x="49513" y="103246"/>
                  <a:pt x="47184" y="106883"/>
                  <a:pt x="45498" y="110820"/>
                </a:cubicBezTo>
                <a:cubicBezTo>
                  <a:pt x="43835" y="114717"/>
                  <a:pt x="42793" y="118887"/>
                  <a:pt x="42765" y="123140"/>
                </a:cubicBezTo>
                <a:cubicBezTo>
                  <a:pt x="42748" y="125219"/>
                  <a:pt x="42987" y="127315"/>
                  <a:pt x="43491" y="129333"/>
                </a:cubicBezTo>
                <a:cubicBezTo>
                  <a:pt x="43974" y="131268"/>
                  <a:pt x="44667" y="133269"/>
                  <a:pt x="45875" y="134877"/>
                </a:cubicBezTo>
                <a:cubicBezTo>
                  <a:pt x="47027" y="136416"/>
                  <a:pt x="48667" y="137500"/>
                  <a:pt x="50611" y="137500"/>
                </a:cubicBezTo>
                <a:cubicBezTo>
                  <a:pt x="50726" y="137500"/>
                  <a:pt x="50842" y="137497"/>
                  <a:pt x="50960" y="137489"/>
                </a:cubicBezTo>
                <a:cubicBezTo>
                  <a:pt x="53172" y="137345"/>
                  <a:pt x="55323" y="136208"/>
                  <a:pt x="57131" y="134988"/>
                </a:cubicBezTo>
                <a:cubicBezTo>
                  <a:pt x="60746" y="132554"/>
                  <a:pt x="63540" y="129111"/>
                  <a:pt x="65924" y="125502"/>
                </a:cubicBezTo>
                <a:cubicBezTo>
                  <a:pt x="71075" y="117712"/>
                  <a:pt x="74518" y="108768"/>
                  <a:pt x="75965" y="99542"/>
                </a:cubicBezTo>
                <a:cubicBezTo>
                  <a:pt x="76421" y="96659"/>
                  <a:pt x="76704" y="93742"/>
                  <a:pt x="76775" y="90821"/>
                </a:cubicBezTo>
                <a:lnTo>
                  <a:pt x="76775" y="90821"/>
                </a:lnTo>
                <a:cubicBezTo>
                  <a:pt x="79460" y="91408"/>
                  <a:pt x="82013" y="92668"/>
                  <a:pt x="83938" y="94641"/>
                </a:cubicBezTo>
                <a:cubicBezTo>
                  <a:pt x="86916" y="97690"/>
                  <a:pt x="87897" y="102115"/>
                  <a:pt x="87997" y="106257"/>
                </a:cubicBezTo>
                <a:cubicBezTo>
                  <a:pt x="88230" y="115483"/>
                  <a:pt x="84055" y="124110"/>
                  <a:pt x="78921" y="131523"/>
                </a:cubicBezTo>
                <a:cubicBezTo>
                  <a:pt x="76392" y="135182"/>
                  <a:pt x="73581" y="138642"/>
                  <a:pt x="70781" y="142096"/>
                </a:cubicBezTo>
                <a:cubicBezTo>
                  <a:pt x="70200" y="142816"/>
                  <a:pt x="70838" y="143776"/>
                  <a:pt x="71518" y="143776"/>
                </a:cubicBezTo>
                <a:cubicBezTo>
                  <a:pt x="71733" y="143776"/>
                  <a:pt x="71953" y="143680"/>
                  <a:pt x="72140" y="143449"/>
                </a:cubicBezTo>
                <a:cubicBezTo>
                  <a:pt x="78261" y="135903"/>
                  <a:pt x="84498" y="128163"/>
                  <a:pt x="87770" y="118881"/>
                </a:cubicBezTo>
                <a:cubicBezTo>
                  <a:pt x="89378" y="114329"/>
                  <a:pt x="90231" y="109428"/>
                  <a:pt x="89827" y="104599"/>
                </a:cubicBezTo>
                <a:cubicBezTo>
                  <a:pt x="89461" y="100185"/>
                  <a:pt x="88036" y="95683"/>
                  <a:pt x="84637" y="92656"/>
                </a:cubicBezTo>
                <a:cubicBezTo>
                  <a:pt x="82425" y="90684"/>
                  <a:pt x="79679" y="89446"/>
                  <a:pt x="76791" y="88874"/>
                </a:cubicBezTo>
                <a:lnTo>
                  <a:pt x="76791" y="88874"/>
                </a:lnTo>
                <a:cubicBezTo>
                  <a:pt x="76782" y="87720"/>
                  <a:pt x="76738" y="86566"/>
                  <a:pt x="76659" y="85415"/>
                </a:cubicBezTo>
                <a:cubicBezTo>
                  <a:pt x="76342" y="80735"/>
                  <a:pt x="75372" y="76017"/>
                  <a:pt x="73104" y="71864"/>
                </a:cubicBezTo>
                <a:cubicBezTo>
                  <a:pt x="71158" y="68293"/>
                  <a:pt x="68203" y="65122"/>
                  <a:pt x="64533" y="63303"/>
                </a:cubicBezTo>
                <a:cubicBezTo>
                  <a:pt x="62106" y="62101"/>
                  <a:pt x="59482" y="61576"/>
                  <a:pt x="56836" y="61576"/>
                </a:cubicBezTo>
                <a:cubicBezTo>
                  <a:pt x="55039" y="61576"/>
                  <a:pt x="53232" y="61818"/>
                  <a:pt x="51470" y="62255"/>
                </a:cubicBezTo>
                <a:cubicBezTo>
                  <a:pt x="48563" y="62978"/>
                  <a:pt x="45794" y="64173"/>
                  <a:pt x="43174" y="65626"/>
                </a:cubicBezTo>
                <a:lnTo>
                  <a:pt x="43174" y="65626"/>
                </a:lnTo>
                <a:cubicBezTo>
                  <a:pt x="43323" y="64186"/>
                  <a:pt x="43426" y="62742"/>
                  <a:pt x="43475" y="61296"/>
                </a:cubicBezTo>
                <a:cubicBezTo>
                  <a:pt x="43768" y="52547"/>
                  <a:pt x="41861" y="43592"/>
                  <a:pt x="36705" y="36384"/>
                </a:cubicBezTo>
                <a:cubicBezTo>
                  <a:pt x="34228" y="32922"/>
                  <a:pt x="30942" y="29838"/>
                  <a:pt x="27161" y="27856"/>
                </a:cubicBezTo>
                <a:lnTo>
                  <a:pt x="27161" y="27856"/>
                </a:lnTo>
                <a:cubicBezTo>
                  <a:pt x="29311" y="23519"/>
                  <a:pt x="31081" y="19008"/>
                  <a:pt x="32358" y="14289"/>
                </a:cubicBezTo>
                <a:cubicBezTo>
                  <a:pt x="33544" y="9920"/>
                  <a:pt x="34298" y="5435"/>
                  <a:pt x="34631" y="922"/>
                </a:cubicBezTo>
                <a:cubicBezTo>
                  <a:pt x="34675" y="307"/>
                  <a:pt x="34219" y="0"/>
                  <a:pt x="33740" y="0"/>
                </a:cubicBezTo>
                <a:close/>
              </a:path>
            </a:pathLst>
          </a:custGeom>
          <a:solidFill>
            <a:srgbClr val="F8F3E3">
              <a:alpha val="44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8" name="Google Shape;2648;p32"/>
          <p:cNvSpPr/>
          <p:nvPr/>
        </p:nvSpPr>
        <p:spPr>
          <a:xfrm>
            <a:off x="7060113" y="-1829175"/>
            <a:ext cx="2741290" cy="2741290"/>
          </a:xfrm>
          <a:custGeom>
            <a:avLst/>
            <a:gdLst/>
            <a:ahLst/>
            <a:cxnLst/>
            <a:rect l="l" t="t" r="r" b="b"/>
            <a:pathLst>
              <a:path w="54326" h="54326" extrusionOk="0">
                <a:moveTo>
                  <a:pt x="4935" y="72"/>
                </a:moveTo>
                <a:lnTo>
                  <a:pt x="4935" y="4935"/>
                </a:lnTo>
                <a:lnTo>
                  <a:pt x="73" y="4935"/>
                </a:lnTo>
                <a:lnTo>
                  <a:pt x="73" y="72"/>
                </a:lnTo>
                <a:close/>
                <a:moveTo>
                  <a:pt x="9870" y="72"/>
                </a:moveTo>
                <a:lnTo>
                  <a:pt x="9870" y="4935"/>
                </a:lnTo>
                <a:lnTo>
                  <a:pt x="5007" y="4935"/>
                </a:lnTo>
                <a:lnTo>
                  <a:pt x="5007" y="72"/>
                </a:lnTo>
                <a:close/>
                <a:moveTo>
                  <a:pt x="14799" y="72"/>
                </a:moveTo>
                <a:lnTo>
                  <a:pt x="14799" y="4935"/>
                </a:lnTo>
                <a:lnTo>
                  <a:pt x="9936" y="4935"/>
                </a:lnTo>
                <a:lnTo>
                  <a:pt x="9936" y="72"/>
                </a:lnTo>
                <a:close/>
                <a:moveTo>
                  <a:pt x="19733" y="72"/>
                </a:moveTo>
                <a:lnTo>
                  <a:pt x="19733" y="4935"/>
                </a:lnTo>
                <a:lnTo>
                  <a:pt x="14871" y="4935"/>
                </a:lnTo>
                <a:lnTo>
                  <a:pt x="14871" y="72"/>
                </a:lnTo>
                <a:close/>
                <a:moveTo>
                  <a:pt x="24668" y="72"/>
                </a:moveTo>
                <a:lnTo>
                  <a:pt x="24668" y="4935"/>
                </a:lnTo>
                <a:lnTo>
                  <a:pt x="19805" y="4935"/>
                </a:lnTo>
                <a:lnTo>
                  <a:pt x="19805" y="72"/>
                </a:lnTo>
                <a:close/>
                <a:moveTo>
                  <a:pt x="29597" y="72"/>
                </a:moveTo>
                <a:lnTo>
                  <a:pt x="29597" y="4935"/>
                </a:lnTo>
                <a:lnTo>
                  <a:pt x="24729" y="4935"/>
                </a:lnTo>
                <a:lnTo>
                  <a:pt x="24729" y="72"/>
                </a:lnTo>
                <a:close/>
                <a:moveTo>
                  <a:pt x="34532" y="72"/>
                </a:moveTo>
                <a:lnTo>
                  <a:pt x="34532" y="4935"/>
                </a:lnTo>
                <a:lnTo>
                  <a:pt x="29664" y="4935"/>
                </a:lnTo>
                <a:lnTo>
                  <a:pt x="29664" y="72"/>
                </a:lnTo>
                <a:close/>
                <a:moveTo>
                  <a:pt x="39466" y="72"/>
                </a:moveTo>
                <a:lnTo>
                  <a:pt x="39466" y="4935"/>
                </a:lnTo>
                <a:lnTo>
                  <a:pt x="34598" y="4935"/>
                </a:lnTo>
                <a:lnTo>
                  <a:pt x="34598" y="72"/>
                </a:lnTo>
                <a:close/>
                <a:moveTo>
                  <a:pt x="44395" y="72"/>
                </a:moveTo>
                <a:lnTo>
                  <a:pt x="44395" y="4935"/>
                </a:lnTo>
                <a:lnTo>
                  <a:pt x="39527" y="4935"/>
                </a:lnTo>
                <a:lnTo>
                  <a:pt x="39527" y="72"/>
                </a:lnTo>
                <a:close/>
                <a:moveTo>
                  <a:pt x="49324" y="72"/>
                </a:moveTo>
                <a:lnTo>
                  <a:pt x="49324" y="4935"/>
                </a:lnTo>
                <a:lnTo>
                  <a:pt x="44462" y="4935"/>
                </a:lnTo>
                <a:lnTo>
                  <a:pt x="44462" y="72"/>
                </a:lnTo>
                <a:close/>
                <a:moveTo>
                  <a:pt x="54265" y="72"/>
                </a:moveTo>
                <a:lnTo>
                  <a:pt x="54265" y="4935"/>
                </a:lnTo>
                <a:lnTo>
                  <a:pt x="49397" y="4935"/>
                </a:lnTo>
                <a:lnTo>
                  <a:pt x="49397" y="72"/>
                </a:lnTo>
                <a:close/>
                <a:moveTo>
                  <a:pt x="4935" y="4996"/>
                </a:moveTo>
                <a:lnTo>
                  <a:pt x="4935" y="9864"/>
                </a:lnTo>
                <a:lnTo>
                  <a:pt x="73" y="9864"/>
                </a:lnTo>
                <a:lnTo>
                  <a:pt x="73" y="4996"/>
                </a:lnTo>
                <a:close/>
                <a:moveTo>
                  <a:pt x="14799" y="4996"/>
                </a:moveTo>
                <a:lnTo>
                  <a:pt x="14799" y="9864"/>
                </a:lnTo>
                <a:lnTo>
                  <a:pt x="9936" y="9864"/>
                </a:lnTo>
                <a:lnTo>
                  <a:pt x="9936" y="4996"/>
                </a:lnTo>
                <a:close/>
                <a:moveTo>
                  <a:pt x="19733" y="4996"/>
                </a:moveTo>
                <a:lnTo>
                  <a:pt x="19733" y="9864"/>
                </a:lnTo>
                <a:lnTo>
                  <a:pt x="14871" y="9864"/>
                </a:lnTo>
                <a:lnTo>
                  <a:pt x="14871" y="4996"/>
                </a:lnTo>
                <a:close/>
                <a:moveTo>
                  <a:pt x="24668" y="4996"/>
                </a:moveTo>
                <a:lnTo>
                  <a:pt x="24668" y="9864"/>
                </a:lnTo>
                <a:lnTo>
                  <a:pt x="19805" y="9864"/>
                </a:lnTo>
                <a:lnTo>
                  <a:pt x="19805" y="4996"/>
                </a:lnTo>
                <a:close/>
                <a:moveTo>
                  <a:pt x="29597" y="4996"/>
                </a:moveTo>
                <a:lnTo>
                  <a:pt x="29597" y="9864"/>
                </a:lnTo>
                <a:lnTo>
                  <a:pt x="24729" y="9864"/>
                </a:lnTo>
                <a:lnTo>
                  <a:pt x="24729" y="4996"/>
                </a:lnTo>
                <a:close/>
                <a:moveTo>
                  <a:pt x="34532" y="4996"/>
                </a:moveTo>
                <a:lnTo>
                  <a:pt x="34532" y="9864"/>
                </a:lnTo>
                <a:lnTo>
                  <a:pt x="29664" y="9864"/>
                </a:lnTo>
                <a:lnTo>
                  <a:pt x="29664" y="4996"/>
                </a:lnTo>
                <a:close/>
                <a:moveTo>
                  <a:pt x="39466" y="4996"/>
                </a:moveTo>
                <a:lnTo>
                  <a:pt x="39466" y="9864"/>
                </a:lnTo>
                <a:lnTo>
                  <a:pt x="34598" y="9864"/>
                </a:lnTo>
                <a:lnTo>
                  <a:pt x="34598" y="4996"/>
                </a:lnTo>
                <a:close/>
                <a:moveTo>
                  <a:pt x="44401" y="4996"/>
                </a:moveTo>
                <a:lnTo>
                  <a:pt x="44401" y="9864"/>
                </a:lnTo>
                <a:lnTo>
                  <a:pt x="39533" y="9864"/>
                </a:lnTo>
                <a:lnTo>
                  <a:pt x="39533" y="4996"/>
                </a:lnTo>
                <a:close/>
                <a:moveTo>
                  <a:pt x="49324" y="4996"/>
                </a:moveTo>
                <a:lnTo>
                  <a:pt x="49324" y="9864"/>
                </a:lnTo>
                <a:lnTo>
                  <a:pt x="44462" y="9864"/>
                </a:lnTo>
                <a:lnTo>
                  <a:pt x="44462" y="4996"/>
                </a:lnTo>
                <a:close/>
                <a:moveTo>
                  <a:pt x="54259" y="4996"/>
                </a:moveTo>
                <a:lnTo>
                  <a:pt x="54259" y="9864"/>
                </a:lnTo>
                <a:lnTo>
                  <a:pt x="49397" y="9864"/>
                </a:lnTo>
                <a:lnTo>
                  <a:pt x="49397" y="4996"/>
                </a:lnTo>
                <a:close/>
                <a:moveTo>
                  <a:pt x="9870" y="5007"/>
                </a:moveTo>
                <a:lnTo>
                  <a:pt x="9870" y="9870"/>
                </a:lnTo>
                <a:lnTo>
                  <a:pt x="5007" y="9870"/>
                </a:lnTo>
                <a:lnTo>
                  <a:pt x="5007" y="5007"/>
                </a:lnTo>
                <a:close/>
                <a:moveTo>
                  <a:pt x="4935" y="9931"/>
                </a:moveTo>
                <a:lnTo>
                  <a:pt x="4935" y="14799"/>
                </a:lnTo>
                <a:lnTo>
                  <a:pt x="73" y="14799"/>
                </a:lnTo>
                <a:lnTo>
                  <a:pt x="73" y="9931"/>
                </a:lnTo>
                <a:close/>
                <a:moveTo>
                  <a:pt x="9870" y="9931"/>
                </a:moveTo>
                <a:lnTo>
                  <a:pt x="9870" y="14799"/>
                </a:lnTo>
                <a:lnTo>
                  <a:pt x="5007" y="14799"/>
                </a:lnTo>
                <a:lnTo>
                  <a:pt x="5007" y="9931"/>
                </a:lnTo>
                <a:close/>
                <a:moveTo>
                  <a:pt x="14799" y="9931"/>
                </a:moveTo>
                <a:lnTo>
                  <a:pt x="14799" y="14799"/>
                </a:lnTo>
                <a:lnTo>
                  <a:pt x="9936" y="14799"/>
                </a:lnTo>
                <a:lnTo>
                  <a:pt x="9936" y="9931"/>
                </a:lnTo>
                <a:close/>
                <a:moveTo>
                  <a:pt x="19733" y="9931"/>
                </a:moveTo>
                <a:lnTo>
                  <a:pt x="19733" y="14799"/>
                </a:lnTo>
                <a:lnTo>
                  <a:pt x="14871" y="14799"/>
                </a:lnTo>
                <a:lnTo>
                  <a:pt x="14871" y="9931"/>
                </a:lnTo>
                <a:close/>
                <a:moveTo>
                  <a:pt x="24668" y="9931"/>
                </a:moveTo>
                <a:lnTo>
                  <a:pt x="24668" y="14799"/>
                </a:lnTo>
                <a:lnTo>
                  <a:pt x="19805" y="14799"/>
                </a:lnTo>
                <a:lnTo>
                  <a:pt x="19805" y="9931"/>
                </a:lnTo>
                <a:close/>
                <a:moveTo>
                  <a:pt x="29597" y="9931"/>
                </a:moveTo>
                <a:lnTo>
                  <a:pt x="29597" y="14799"/>
                </a:lnTo>
                <a:lnTo>
                  <a:pt x="24729" y="14799"/>
                </a:lnTo>
                <a:lnTo>
                  <a:pt x="24729" y="9931"/>
                </a:lnTo>
                <a:close/>
                <a:moveTo>
                  <a:pt x="34532" y="9931"/>
                </a:moveTo>
                <a:lnTo>
                  <a:pt x="34532" y="14799"/>
                </a:lnTo>
                <a:lnTo>
                  <a:pt x="29664" y="14799"/>
                </a:lnTo>
                <a:lnTo>
                  <a:pt x="29664" y="9931"/>
                </a:lnTo>
                <a:close/>
                <a:moveTo>
                  <a:pt x="39466" y="9931"/>
                </a:moveTo>
                <a:lnTo>
                  <a:pt x="39466" y="14799"/>
                </a:lnTo>
                <a:lnTo>
                  <a:pt x="34598" y="14799"/>
                </a:lnTo>
                <a:lnTo>
                  <a:pt x="34598" y="9931"/>
                </a:lnTo>
                <a:close/>
                <a:moveTo>
                  <a:pt x="44401" y="9931"/>
                </a:moveTo>
                <a:lnTo>
                  <a:pt x="44401" y="14799"/>
                </a:lnTo>
                <a:lnTo>
                  <a:pt x="39533" y="14799"/>
                </a:lnTo>
                <a:lnTo>
                  <a:pt x="39533" y="9931"/>
                </a:lnTo>
                <a:close/>
                <a:moveTo>
                  <a:pt x="49324" y="9931"/>
                </a:moveTo>
                <a:lnTo>
                  <a:pt x="49324" y="14799"/>
                </a:lnTo>
                <a:lnTo>
                  <a:pt x="44462" y="14799"/>
                </a:lnTo>
                <a:lnTo>
                  <a:pt x="44462" y="9931"/>
                </a:lnTo>
                <a:close/>
                <a:moveTo>
                  <a:pt x="54259" y="9931"/>
                </a:moveTo>
                <a:lnTo>
                  <a:pt x="54259" y="14799"/>
                </a:lnTo>
                <a:lnTo>
                  <a:pt x="49397" y="14799"/>
                </a:lnTo>
                <a:lnTo>
                  <a:pt x="49397" y="9931"/>
                </a:lnTo>
                <a:close/>
                <a:moveTo>
                  <a:pt x="4935" y="14865"/>
                </a:moveTo>
                <a:lnTo>
                  <a:pt x="4935" y="19733"/>
                </a:lnTo>
                <a:lnTo>
                  <a:pt x="73" y="19733"/>
                </a:lnTo>
                <a:lnTo>
                  <a:pt x="73" y="14865"/>
                </a:lnTo>
                <a:close/>
                <a:moveTo>
                  <a:pt x="9870" y="14865"/>
                </a:moveTo>
                <a:lnTo>
                  <a:pt x="9870" y="19733"/>
                </a:lnTo>
                <a:lnTo>
                  <a:pt x="5007" y="19733"/>
                </a:lnTo>
                <a:lnTo>
                  <a:pt x="5007" y="14865"/>
                </a:lnTo>
                <a:close/>
                <a:moveTo>
                  <a:pt x="14799" y="14865"/>
                </a:moveTo>
                <a:lnTo>
                  <a:pt x="14799" y="19733"/>
                </a:lnTo>
                <a:lnTo>
                  <a:pt x="9936" y="19733"/>
                </a:lnTo>
                <a:lnTo>
                  <a:pt x="9936" y="14865"/>
                </a:lnTo>
                <a:close/>
                <a:moveTo>
                  <a:pt x="19733" y="14865"/>
                </a:moveTo>
                <a:lnTo>
                  <a:pt x="19733" y="19733"/>
                </a:lnTo>
                <a:lnTo>
                  <a:pt x="14871" y="19733"/>
                </a:lnTo>
                <a:lnTo>
                  <a:pt x="14871" y="14865"/>
                </a:lnTo>
                <a:close/>
                <a:moveTo>
                  <a:pt x="24668" y="14865"/>
                </a:moveTo>
                <a:lnTo>
                  <a:pt x="24668" y="19733"/>
                </a:lnTo>
                <a:lnTo>
                  <a:pt x="19805" y="19733"/>
                </a:lnTo>
                <a:lnTo>
                  <a:pt x="19805" y="14865"/>
                </a:lnTo>
                <a:close/>
                <a:moveTo>
                  <a:pt x="29597" y="14865"/>
                </a:moveTo>
                <a:lnTo>
                  <a:pt x="29597" y="19733"/>
                </a:lnTo>
                <a:lnTo>
                  <a:pt x="24729" y="19733"/>
                </a:lnTo>
                <a:lnTo>
                  <a:pt x="24729" y="14865"/>
                </a:lnTo>
                <a:close/>
                <a:moveTo>
                  <a:pt x="34532" y="14865"/>
                </a:moveTo>
                <a:lnTo>
                  <a:pt x="34532" y="19733"/>
                </a:lnTo>
                <a:lnTo>
                  <a:pt x="29664" y="19733"/>
                </a:lnTo>
                <a:lnTo>
                  <a:pt x="29664" y="14865"/>
                </a:lnTo>
                <a:close/>
                <a:moveTo>
                  <a:pt x="39466" y="14865"/>
                </a:moveTo>
                <a:lnTo>
                  <a:pt x="39466" y="19733"/>
                </a:lnTo>
                <a:lnTo>
                  <a:pt x="34598" y="19733"/>
                </a:lnTo>
                <a:lnTo>
                  <a:pt x="34598" y="14865"/>
                </a:lnTo>
                <a:close/>
                <a:moveTo>
                  <a:pt x="44401" y="14865"/>
                </a:moveTo>
                <a:lnTo>
                  <a:pt x="44401" y="19733"/>
                </a:lnTo>
                <a:lnTo>
                  <a:pt x="39533" y="19733"/>
                </a:lnTo>
                <a:lnTo>
                  <a:pt x="39533" y="14865"/>
                </a:lnTo>
                <a:close/>
                <a:moveTo>
                  <a:pt x="49324" y="14865"/>
                </a:moveTo>
                <a:lnTo>
                  <a:pt x="49324" y="19733"/>
                </a:lnTo>
                <a:lnTo>
                  <a:pt x="44462" y="19733"/>
                </a:lnTo>
                <a:lnTo>
                  <a:pt x="44462" y="14865"/>
                </a:lnTo>
                <a:close/>
                <a:moveTo>
                  <a:pt x="54259" y="14865"/>
                </a:moveTo>
                <a:lnTo>
                  <a:pt x="54259" y="19733"/>
                </a:lnTo>
                <a:lnTo>
                  <a:pt x="49397" y="19733"/>
                </a:lnTo>
                <a:lnTo>
                  <a:pt x="49397" y="14865"/>
                </a:lnTo>
                <a:close/>
                <a:moveTo>
                  <a:pt x="19733" y="19794"/>
                </a:moveTo>
                <a:lnTo>
                  <a:pt x="19733" y="24662"/>
                </a:lnTo>
                <a:lnTo>
                  <a:pt x="14871" y="24662"/>
                </a:lnTo>
                <a:lnTo>
                  <a:pt x="14871" y="19794"/>
                </a:lnTo>
                <a:close/>
                <a:moveTo>
                  <a:pt x="29603" y="19794"/>
                </a:moveTo>
                <a:lnTo>
                  <a:pt x="29603" y="24662"/>
                </a:lnTo>
                <a:lnTo>
                  <a:pt x="24740" y="24662"/>
                </a:lnTo>
                <a:lnTo>
                  <a:pt x="24740" y="19794"/>
                </a:lnTo>
                <a:close/>
                <a:moveTo>
                  <a:pt x="34532" y="19794"/>
                </a:moveTo>
                <a:lnTo>
                  <a:pt x="34532" y="24662"/>
                </a:lnTo>
                <a:lnTo>
                  <a:pt x="29664" y="24662"/>
                </a:lnTo>
                <a:lnTo>
                  <a:pt x="29664" y="19794"/>
                </a:lnTo>
                <a:close/>
                <a:moveTo>
                  <a:pt x="39466" y="19794"/>
                </a:moveTo>
                <a:lnTo>
                  <a:pt x="39466" y="24662"/>
                </a:lnTo>
                <a:lnTo>
                  <a:pt x="34598" y="24662"/>
                </a:lnTo>
                <a:lnTo>
                  <a:pt x="34598" y="19794"/>
                </a:lnTo>
                <a:close/>
                <a:moveTo>
                  <a:pt x="44401" y="19794"/>
                </a:moveTo>
                <a:lnTo>
                  <a:pt x="44401" y="24662"/>
                </a:lnTo>
                <a:lnTo>
                  <a:pt x="39533" y="24662"/>
                </a:lnTo>
                <a:lnTo>
                  <a:pt x="39533" y="19794"/>
                </a:lnTo>
                <a:close/>
                <a:moveTo>
                  <a:pt x="49324" y="19794"/>
                </a:moveTo>
                <a:lnTo>
                  <a:pt x="49324" y="24662"/>
                </a:lnTo>
                <a:lnTo>
                  <a:pt x="44462" y="24662"/>
                </a:lnTo>
                <a:lnTo>
                  <a:pt x="44462" y="19794"/>
                </a:lnTo>
                <a:close/>
                <a:moveTo>
                  <a:pt x="54259" y="19794"/>
                </a:moveTo>
                <a:lnTo>
                  <a:pt x="54259" y="24662"/>
                </a:lnTo>
                <a:lnTo>
                  <a:pt x="49397" y="24662"/>
                </a:lnTo>
                <a:lnTo>
                  <a:pt x="49397" y="19794"/>
                </a:lnTo>
                <a:close/>
                <a:moveTo>
                  <a:pt x="4935" y="19800"/>
                </a:moveTo>
                <a:lnTo>
                  <a:pt x="4935" y="24668"/>
                </a:lnTo>
                <a:lnTo>
                  <a:pt x="73" y="24668"/>
                </a:lnTo>
                <a:lnTo>
                  <a:pt x="73" y="19800"/>
                </a:lnTo>
                <a:close/>
                <a:moveTo>
                  <a:pt x="9870" y="19800"/>
                </a:moveTo>
                <a:lnTo>
                  <a:pt x="9870" y="24668"/>
                </a:lnTo>
                <a:lnTo>
                  <a:pt x="5007" y="24668"/>
                </a:lnTo>
                <a:lnTo>
                  <a:pt x="5007" y="19800"/>
                </a:lnTo>
                <a:close/>
                <a:moveTo>
                  <a:pt x="14799" y="19800"/>
                </a:moveTo>
                <a:lnTo>
                  <a:pt x="14799" y="24668"/>
                </a:lnTo>
                <a:lnTo>
                  <a:pt x="9936" y="24668"/>
                </a:lnTo>
                <a:lnTo>
                  <a:pt x="9936" y="19800"/>
                </a:lnTo>
                <a:close/>
                <a:moveTo>
                  <a:pt x="24668" y="19800"/>
                </a:moveTo>
                <a:lnTo>
                  <a:pt x="24668" y="24668"/>
                </a:lnTo>
                <a:lnTo>
                  <a:pt x="19805" y="24668"/>
                </a:lnTo>
                <a:lnTo>
                  <a:pt x="19805" y="19800"/>
                </a:lnTo>
                <a:close/>
                <a:moveTo>
                  <a:pt x="4935" y="24729"/>
                </a:moveTo>
                <a:lnTo>
                  <a:pt x="4935" y="29597"/>
                </a:lnTo>
                <a:lnTo>
                  <a:pt x="73" y="29597"/>
                </a:lnTo>
                <a:lnTo>
                  <a:pt x="73" y="24729"/>
                </a:lnTo>
                <a:close/>
                <a:moveTo>
                  <a:pt x="9870" y="24729"/>
                </a:moveTo>
                <a:lnTo>
                  <a:pt x="9870" y="29597"/>
                </a:lnTo>
                <a:lnTo>
                  <a:pt x="5007" y="29597"/>
                </a:lnTo>
                <a:lnTo>
                  <a:pt x="5007" y="24729"/>
                </a:lnTo>
                <a:close/>
                <a:moveTo>
                  <a:pt x="14799" y="24729"/>
                </a:moveTo>
                <a:lnTo>
                  <a:pt x="14799" y="29597"/>
                </a:lnTo>
                <a:lnTo>
                  <a:pt x="9936" y="29597"/>
                </a:lnTo>
                <a:lnTo>
                  <a:pt x="9936" y="24729"/>
                </a:lnTo>
                <a:close/>
                <a:moveTo>
                  <a:pt x="19733" y="24729"/>
                </a:moveTo>
                <a:lnTo>
                  <a:pt x="19733" y="29597"/>
                </a:lnTo>
                <a:lnTo>
                  <a:pt x="14871" y="29597"/>
                </a:lnTo>
                <a:lnTo>
                  <a:pt x="14871" y="24729"/>
                </a:lnTo>
                <a:close/>
                <a:moveTo>
                  <a:pt x="24668" y="24729"/>
                </a:moveTo>
                <a:lnTo>
                  <a:pt x="24668" y="29597"/>
                </a:lnTo>
                <a:lnTo>
                  <a:pt x="19805" y="29597"/>
                </a:lnTo>
                <a:lnTo>
                  <a:pt x="19805" y="24729"/>
                </a:lnTo>
                <a:close/>
                <a:moveTo>
                  <a:pt x="29603" y="24729"/>
                </a:moveTo>
                <a:lnTo>
                  <a:pt x="29603" y="29597"/>
                </a:lnTo>
                <a:lnTo>
                  <a:pt x="24740" y="29597"/>
                </a:lnTo>
                <a:lnTo>
                  <a:pt x="24740" y="24729"/>
                </a:lnTo>
                <a:close/>
                <a:moveTo>
                  <a:pt x="34532" y="24729"/>
                </a:moveTo>
                <a:lnTo>
                  <a:pt x="34532" y="29597"/>
                </a:lnTo>
                <a:lnTo>
                  <a:pt x="29664" y="29597"/>
                </a:lnTo>
                <a:lnTo>
                  <a:pt x="29664" y="24729"/>
                </a:lnTo>
                <a:close/>
                <a:moveTo>
                  <a:pt x="39466" y="24729"/>
                </a:moveTo>
                <a:lnTo>
                  <a:pt x="39466" y="29597"/>
                </a:lnTo>
                <a:lnTo>
                  <a:pt x="34598" y="29597"/>
                </a:lnTo>
                <a:lnTo>
                  <a:pt x="34598" y="24729"/>
                </a:lnTo>
                <a:close/>
                <a:moveTo>
                  <a:pt x="44401" y="24729"/>
                </a:moveTo>
                <a:lnTo>
                  <a:pt x="44401" y="29597"/>
                </a:lnTo>
                <a:lnTo>
                  <a:pt x="39533" y="29597"/>
                </a:lnTo>
                <a:lnTo>
                  <a:pt x="39533" y="24729"/>
                </a:lnTo>
                <a:close/>
                <a:moveTo>
                  <a:pt x="49324" y="24729"/>
                </a:moveTo>
                <a:lnTo>
                  <a:pt x="49324" y="29597"/>
                </a:lnTo>
                <a:lnTo>
                  <a:pt x="44462" y="29597"/>
                </a:lnTo>
                <a:lnTo>
                  <a:pt x="44462" y="24729"/>
                </a:lnTo>
                <a:close/>
                <a:moveTo>
                  <a:pt x="54259" y="24729"/>
                </a:moveTo>
                <a:lnTo>
                  <a:pt x="54259" y="29597"/>
                </a:lnTo>
                <a:lnTo>
                  <a:pt x="49397" y="29597"/>
                </a:lnTo>
                <a:lnTo>
                  <a:pt x="49397" y="24729"/>
                </a:lnTo>
                <a:close/>
                <a:moveTo>
                  <a:pt x="4935" y="29664"/>
                </a:moveTo>
                <a:lnTo>
                  <a:pt x="4935" y="34532"/>
                </a:lnTo>
                <a:lnTo>
                  <a:pt x="73" y="34532"/>
                </a:lnTo>
                <a:lnTo>
                  <a:pt x="73" y="29664"/>
                </a:lnTo>
                <a:close/>
                <a:moveTo>
                  <a:pt x="9870" y="29664"/>
                </a:moveTo>
                <a:lnTo>
                  <a:pt x="9870" y="34532"/>
                </a:lnTo>
                <a:lnTo>
                  <a:pt x="5007" y="34532"/>
                </a:lnTo>
                <a:lnTo>
                  <a:pt x="5007" y="29664"/>
                </a:lnTo>
                <a:close/>
                <a:moveTo>
                  <a:pt x="14799" y="29664"/>
                </a:moveTo>
                <a:lnTo>
                  <a:pt x="14799" y="34532"/>
                </a:lnTo>
                <a:lnTo>
                  <a:pt x="9936" y="34532"/>
                </a:lnTo>
                <a:lnTo>
                  <a:pt x="9936" y="29664"/>
                </a:lnTo>
                <a:close/>
                <a:moveTo>
                  <a:pt x="19733" y="29664"/>
                </a:moveTo>
                <a:lnTo>
                  <a:pt x="19733" y="34532"/>
                </a:lnTo>
                <a:lnTo>
                  <a:pt x="14871" y="34532"/>
                </a:lnTo>
                <a:lnTo>
                  <a:pt x="14871" y="29664"/>
                </a:lnTo>
                <a:close/>
                <a:moveTo>
                  <a:pt x="24668" y="29664"/>
                </a:moveTo>
                <a:lnTo>
                  <a:pt x="24668" y="34532"/>
                </a:lnTo>
                <a:lnTo>
                  <a:pt x="19805" y="34532"/>
                </a:lnTo>
                <a:lnTo>
                  <a:pt x="19805" y="29664"/>
                </a:lnTo>
                <a:close/>
                <a:moveTo>
                  <a:pt x="29597" y="29664"/>
                </a:moveTo>
                <a:lnTo>
                  <a:pt x="29597" y="34532"/>
                </a:lnTo>
                <a:lnTo>
                  <a:pt x="24729" y="34532"/>
                </a:lnTo>
                <a:lnTo>
                  <a:pt x="24729" y="29664"/>
                </a:lnTo>
                <a:close/>
                <a:moveTo>
                  <a:pt x="34532" y="29664"/>
                </a:moveTo>
                <a:lnTo>
                  <a:pt x="34532" y="34532"/>
                </a:lnTo>
                <a:lnTo>
                  <a:pt x="29664" y="34532"/>
                </a:lnTo>
                <a:lnTo>
                  <a:pt x="29664" y="29664"/>
                </a:lnTo>
                <a:close/>
                <a:moveTo>
                  <a:pt x="39466" y="29664"/>
                </a:moveTo>
                <a:lnTo>
                  <a:pt x="39466" y="34532"/>
                </a:lnTo>
                <a:lnTo>
                  <a:pt x="34598" y="34532"/>
                </a:lnTo>
                <a:lnTo>
                  <a:pt x="34598" y="29664"/>
                </a:lnTo>
                <a:close/>
                <a:moveTo>
                  <a:pt x="44401" y="29664"/>
                </a:moveTo>
                <a:lnTo>
                  <a:pt x="44401" y="34532"/>
                </a:lnTo>
                <a:lnTo>
                  <a:pt x="39533" y="34532"/>
                </a:lnTo>
                <a:lnTo>
                  <a:pt x="39533" y="29664"/>
                </a:lnTo>
                <a:close/>
                <a:moveTo>
                  <a:pt x="49324" y="29664"/>
                </a:moveTo>
                <a:lnTo>
                  <a:pt x="49324" y="34532"/>
                </a:lnTo>
                <a:lnTo>
                  <a:pt x="44462" y="34532"/>
                </a:lnTo>
                <a:lnTo>
                  <a:pt x="44462" y="29664"/>
                </a:lnTo>
                <a:close/>
                <a:moveTo>
                  <a:pt x="54259" y="29664"/>
                </a:moveTo>
                <a:lnTo>
                  <a:pt x="54259" y="34532"/>
                </a:lnTo>
                <a:lnTo>
                  <a:pt x="49397" y="34532"/>
                </a:lnTo>
                <a:lnTo>
                  <a:pt x="49397" y="29664"/>
                </a:lnTo>
                <a:close/>
                <a:moveTo>
                  <a:pt x="39466" y="34593"/>
                </a:moveTo>
                <a:lnTo>
                  <a:pt x="39466" y="39455"/>
                </a:lnTo>
                <a:lnTo>
                  <a:pt x="34598" y="39455"/>
                </a:lnTo>
                <a:lnTo>
                  <a:pt x="34598" y="34593"/>
                </a:lnTo>
                <a:close/>
                <a:moveTo>
                  <a:pt x="49324" y="34593"/>
                </a:moveTo>
                <a:lnTo>
                  <a:pt x="49324" y="39455"/>
                </a:lnTo>
                <a:lnTo>
                  <a:pt x="44462" y="39455"/>
                </a:lnTo>
                <a:lnTo>
                  <a:pt x="44462" y="34593"/>
                </a:lnTo>
                <a:close/>
                <a:moveTo>
                  <a:pt x="54259" y="34593"/>
                </a:moveTo>
                <a:lnTo>
                  <a:pt x="54259" y="39455"/>
                </a:lnTo>
                <a:lnTo>
                  <a:pt x="49397" y="39455"/>
                </a:lnTo>
                <a:lnTo>
                  <a:pt x="49397" y="34593"/>
                </a:lnTo>
                <a:close/>
                <a:moveTo>
                  <a:pt x="4935" y="34598"/>
                </a:moveTo>
                <a:lnTo>
                  <a:pt x="4935" y="39466"/>
                </a:lnTo>
                <a:lnTo>
                  <a:pt x="73" y="39466"/>
                </a:lnTo>
                <a:lnTo>
                  <a:pt x="73" y="34598"/>
                </a:lnTo>
                <a:close/>
                <a:moveTo>
                  <a:pt x="9870" y="34598"/>
                </a:moveTo>
                <a:lnTo>
                  <a:pt x="9870" y="39466"/>
                </a:lnTo>
                <a:lnTo>
                  <a:pt x="5007" y="39466"/>
                </a:lnTo>
                <a:lnTo>
                  <a:pt x="5007" y="34598"/>
                </a:lnTo>
                <a:close/>
                <a:moveTo>
                  <a:pt x="14799" y="34598"/>
                </a:moveTo>
                <a:lnTo>
                  <a:pt x="14799" y="39466"/>
                </a:lnTo>
                <a:lnTo>
                  <a:pt x="9936" y="39466"/>
                </a:lnTo>
                <a:lnTo>
                  <a:pt x="9936" y="34598"/>
                </a:lnTo>
                <a:close/>
                <a:moveTo>
                  <a:pt x="19733" y="34598"/>
                </a:moveTo>
                <a:lnTo>
                  <a:pt x="19733" y="39466"/>
                </a:lnTo>
                <a:lnTo>
                  <a:pt x="14871" y="39466"/>
                </a:lnTo>
                <a:lnTo>
                  <a:pt x="14871" y="34598"/>
                </a:lnTo>
                <a:close/>
                <a:moveTo>
                  <a:pt x="24668" y="34598"/>
                </a:moveTo>
                <a:lnTo>
                  <a:pt x="24668" y="39466"/>
                </a:lnTo>
                <a:lnTo>
                  <a:pt x="19805" y="39466"/>
                </a:lnTo>
                <a:lnTo>
                  <a:pt x="19805" y="34598"/>
                </a:lnTo>
                <a:close/>
                <a:moveTo>
                  <a:pt x="29603" y="34598"/>
                </a:moveTo>
                <a:lnTo>
                  <a:pt x="29603" y="39466"/>
                </a:lnTo>
                <a:lnTo>
                  <a:pt x="24740" y="39466"/>
                </a:lnTo>
                <a:lnTo>
                  <a:pt x="24740" y="34598"/>
                </a:lnTo>
                <a:close/>
                <a:moveTo>
                  <a:pt x="34532" y="34598"/>
                </a:moveTo>
                <a:lnTo>
                  <a:pt x="34532" y="39466"/>
                </a:lnTo>
                <a:lnTo>
                  <a:pt x="29664" y="39466"/>
                </a:lnTo>
                <a:lnTo>
                  <a:pt x="29664" y="34598"/>
                </a:lnTo>
                <a:close/>
                <a:moveTo>
                  <a:pt x="44401" y="34598"/>
                </a:moveTo>
                <a:lnTo>
                  <a:pt x="44401" y="39466"/>
                </a:lnTo>
                <a:lnTo>
                  <a:pt x="39533" y="39466"/>
                </a:lnTo>
                <a:lnTo>
                  <a:pt x="39533" y="34598"/>
                </a:lnTo>
                <a:close/>
                <a:moveTo>
                  <a:pt x="4935" y="39527"/>
                </a:moveTo>
                <a:lnTo>
                  <a:pt x="4935" y="44390"/>
                </a:lnTo>
                <a:lnTo>
                  <a:pt x="73" y="44390"/>
                </a:lnTo>
                <a:lnTo>
                  <a:pt x="73" y="39527"/>
                </a:lnTo>
                <a:close/>
                <a:moveTo>
                  <a:pt x="9870" y="39527"/>
                </a:moveTo>
                <a:lnTo>
                  <a:pt x="9870" y="44390"/>
                </a:lnTo>
                <a:lnTo>
                  <a:pt x="5007" y="44390"/>
                </a:lnTo>
                <a:lnTo>
                  <a:pt x="5007" y="39527"/>
                </a:lnTo>
                <a:close/>
                <a:moveTo>
                  <a:pt x="14804" y="39527"/>
                </a:moveTo>
                <a:lnTo>
                  <a:pt x="14804" y="44390"/>
                </a:lnTo>
                <a:lnTo>
                  <a:pt x="9942" y="44390"/>
                </a:lnTo>
                <a:lnTo>
                  <a:pt x="9942" y="39527"/>
                </a:lnTo>
                <a:close/>
                <a:moveTo>
                  <a:pt x="19733" y="39527"/>
                </a:moveTo>
                <a:lnTo>
                  <a:pt x="19733" y="44390"/>
                </a:lnTo>
                <a:lnTo>
                  <a:pt x="14871" y="44390"/>
                </a:lnTo>
                <a:lnTo>
                  <a:pt x="14871" y="39527"/>
                </a:lnTo>
                <a:close/>
                <a:moveTo>
                  <a:pt x="24668" y="39527"/>
                </a:moveTo>
                <a:lnTo>
                  <a:pt x="24668" y="44390"/>
                </a:lnTo>
                <a:lnTo>
                  <a:pt x="19805" y="44390"/>
                </a:lnTo>
                <a:lnTo>
                  <a:pt x="19805" y="39527"/>
                </a:lnTo>
                <a:close/>
                <a:moveTo>
                  <a:pt x="29603" y="39527"/>
                </a:moveTo>
                <a:lnTo>
                  <a:pt x="29603" y="44390"/>
                </a:lnTo>
                <a:lnTo>
                  <a:pt x="24740" y="44390"/>
                </a:lnTo>
                <a:lnTo>
                  <a:pt x="24740" y="39527"/>
                </a:lnTo>
                <a:close/>
                <a:moveTo>
                  <a:pt x="34532" y="39527"/>
                </a:moveTo>
                <a:lnTo>
                  <a:pt x="34532" y="44390"/>
                </a:lnTo>
                <a:lnTo>
                  <a:pt x="29664" y="44390"/>
                </a:lnTo>
                <a:lnTo>
                  <a:pt x="29664" y="39527"/>
                </a:lnTo>
                <a:close/>
                <a:moveTo>
                  <a:pt x="39466" y="39527"/>
                </a:moveTo>
                <a:lnTo>
                  <a:pt x="39466" y="44390"/>
                </a:lnTo>
                <a:lnTo>
                  <a:pt x="34598" y="44390"/>
                </a:lnTo>
                <a:lnTo>
                  <a:pt x="34598" y="39527"/>
                </a:lnTo>
                <a:close/>
                <a:moveTo>
                  <a:pt x="44401" y="39527"/>
                </a:moveTo>
                <a:lnTo>
                  <a:pt x="44401" y="44390"/>
                </a:lnTo>
                <a:lnTo>
                  <a:pt x="39533" y="44390"/>
                </a:lnTo>
                <a:lnTo>
                  <a:pt x="39533" y="39527"/>
                </a:lnTo>
                <a:close/>
                <a:moveTo>
                  <a:pt x="49324" y="39527"/>
                </a:moveTo>
                <a:lnTo>
                  <a:pt x="49324" y="44390"/>
                </a:lnTo>
                <a:lnTo>
                  <a:pt x="44462" y="44390"/>
                </a:lnTo>
                <a:lnTo>
                  <a:pt x="44462" y="39527"/>
                </a:lnTo>
                <a:close/>
                <a:moveTo>
                  <a:pt x="54259" y="39527"/>
                </a:moveTo>
                <a:lnTo>
                  <a:pt x="54259" y="44390"/>
                </a:lnTo>
                <a:lnTo>
                  <a:pt x="49397" y="44390"/>
                </a:lnTo>
                <a:lnTo>
                  <a:pt x="49397" y="39527"/>
                </a:lnTo>
                <a:close/>
                <a:moveTo>
                  <a:pt x="4935" y="44462"/>
                </a:moveTo>
                <a:lnTo>
                  <a:pt x="4935" y="49325"/>
                </a:lnTo>
                <a:lnTo>
                  <a:pt x="73" y="49325"/>
                </a:lnTo>
                <a:lnTo>
                  <a:pt x="73" y="44462"/>
                </a:lnTo>
                <a:close/>
                <a:moveTo>
                  <a:pt x="9870" y="44462"/>
                </a:moveTo>
                <a:lnTo>
                  <a:pt x="9870" y="49325"/>
                </a:lnTo>
                <a:lnTo>
                  <a:pt x="5007" y="49325"/>
                </a:lnTo>
                <a:lnTo>
                  <a:pt x="5007" y="44462"/>
                </a:lnTo>
                <a:close/>
                <a:moveTo>
                  <a:pt x="14799" y="44462"/>
                </a:moveTo>
                <a:lnTo>
                  <a:pt x="14799" y="49325"/>
                </a:lnTo>
                <a:lnTo>
                  <a:pt x="9936" y="49325"/>
                </a:lnTo>
                <a:lnTo>
                  <a:pt x="9936" y="44462"/>
                </a:lnTo>
                <a:close/>
                <a:moveTo>
                  <a:pt x="19733" y="44462"/>
                </a:moveTo>
                <a:lnTo>
                  <a:pt x="19733" y="49325"/>
                </a:lnTo>
                <a:lnTo>
                  <a:pt x="14871" y="49325"/>
                </a:lnTo>
                <a:lnTo>
                  <a:pt x="14871" y="44462"/>
                </a:lnTo>
                <a:close/>
                <a:moveTo>
                  <a:pt x="24668" y="44462"/>
                </a:moveTo>
                <a:lnTo>
                  <a:pt x="24668" y="49325"/>
                </a:lnTo>
                <a:lnTo>
                  <a:pt x="19805" y="49325"/>
                </a:lnTo>
                <a:lnTo>
                  <a:pt x="19805" y="44462"/>
                </a:lnTo>
                <a:close/>
                <a:moveTo>
                  <a:pt x="29603" y="44462"/>
                </a:moveTo>
                <a:lnTo>
                  <a:pt x="29603" y="49325"/>
                </a:lnTo>
                <a:lnTo>
                  <a:pt x="24740" y="49325"/>
                </a:lnTo>
                <a:lnTo>
                  <a:pt x="24740" y="44462"/>
                </a:lnTo>
                <a:close/>
                <a:moveTo>
                  <a:pt x="34532" y="44462"/>
                </a:moveTo>
                <a:lnTo>
                  <a:pt x="34532" y="49325"/>
                </a:lnTo>
                <a:lnTo>
                  <a:pt x="29664" y="49325"/>
                </a:lnTo>
                <a:lnTo>
                  <a:pt x="29664" y="44462"/>
                </a:lnTo>
                <a:close/>
                <a:moveTo>
                  <a:pt x="39466" y="44462"/>
                </a:moveTo>
                <a:lnTo>
                  <a:pt x="39466" y="49325"/>
                </a:lnTo>
                <a:lnTo>
                  <a:pt x="34598" y="49325"/>
                </a:lnTo>
                <a:lnTo>
                  <a:pt x="34598" y="44462"/>
                </a:lnTo>
                <a:close/>
                <a:moveTo>
                  <a:pt x="44401" y="44462"/>
                </a:moveTo>
                <a:lnTo>
                  <a:pt x="44401" y="49325"/>
                </a:lnTo>
                <a:lnTo>
                  <a:pt x="39533" y="49325"/>
                </a:lnTo>
                <a:lnTo>
                  <a:pt x="39533" y="44462"/>
                </a:lnTo>
                <a:close/>
                <a:moveTo>
                  <a:pt x="49324" y="44462"/>
                </a:moveTo>
                <a:lnTo>
                  <a:pt x="49324" y="49325"/>
                </a:lnTo>
                <a:lnTo>
                  <a:pt x="44462" y="49325"/>
                </a:lnTo>
                <a:lnTo>
                  <a:pt x="44462" y="44462"/>
                </a:lnTo>
                <a:close/>
                <a:moveTo>
                  <a:pt x="54259" y="44462"/>
                </a:moveTo>
                <a:lnTo>
                  <a:pt x="54259" y="49325"/>
                </a:lnTo>
                <a:lnTo>
                  <a:pt x="49397" y="49325"/>
                </a:lnTo>
                <a:lnTo>
                  <a:pt x="49397" y="44462"/>
                </a:lnTo>
                <a:close/>
                <a:moveTo>
                  <a:pt x="54259" y="49386"/>
                </a:moveTo>
                <a:lnTo>
                  <a:pt x="54259" y="54254"/>
                </a:lnTo>
                <a:lnTo>
                  <a:pt x="49397" y="54254"/>
                </a:lnTo>
                <a:lnTo>
                  <a:pt x="49397" y="49386"/>
                </a:lnTo>
                <a:close/>
                <a:moveTo>
                  <a:pt x="4935" y="49397"/>
                </a:moveTo>
                <a:lnTo>
                  <a:pt x="4935" y="54259"/>
                </a:lnTo>
                <a:lnTo>
                  <a:pt x="73" y="54259"/>
                </a:lnTo>
                <a:lnTo>
                  <a:pt x="73" y="49397"/>
                </a:lnTo>
                <a:close/>
                <a:moveTo>
                  <a:pt x="9870" y="49397"/>
                </a:moveTo>
                <a:lnTo>
                  <a:pt x="9870" y="54259"/>
                </a:lnTo>
                <a:lnTo>
                  <a:pt x="5007" y="54259"/>
                </a:lnTo>
                <a:lnTo>
                  <a:pt x="5007" y="49397"/>
                </a:lnTo>
                <a:close/>
                <a:moveTo>
                  <a:pt x="14804" y="49397"/>
                </a:moveTo>
                <a:lnTo>
                  <a:pt x="14804" y="54259"/>
                </a:lnTo>
                <a:lnTo>
                  <a:pt x="9942" y="54259"/>
                </a:lnTo>
                <a:lnTo>
                  <a:pt x="9942" y="49397"/>
                </a:lnTo>
                <a:close/>
                <a:moveTo>
                  <a:pt x="19733" y="49397"/>
                </a:moveTo>
                <a:lnTo>
                  <a:pt x="19733" y="54259"/>
                </a:lnTo>
                <a:lnTo>
                  <a:pt x="14871" y="54259"/>
                </a:lnTo>
                <a:lnTo>
                  <a:pt x="14871" y="49397"/>
                </a:lnTo>
                <a:close/>
                <a:moveTo>
                  <a:pt x="24668" y="49397"/>
                </a:moveTo>
                <a:lnTo>
                  <a:pt x="24668" y="54259"/>
                </a:lnTo>
                <a:lnTo>
                  <a:pt x="19805" y="54259"/>
                </a:lnTo>
                <a:lnTo>
                  <a:pt x="19805" y="49397"/>
                </a:lnTo>
                <a:close/>
                <a:moveTo>
                  <a:pt x="29603" y="49397"/>
                </a:moveTo>
                <a:lnTo>
                  <a:pt x="29603" y="54259"/>
                </a:lnTo>
                <a:lnTo>
                  <a:pt x="24740" y="54259"/>
                </a:lnTo>
                <a:lnTo>
                  <a:pt x="24740" y="49397"/>
                </a:lnTo>
                <a:close/>
                <a:moveTo>
                  <a:pt x="34532" y="49397"/>
                </a:moveTo>
                <a:lnTo>
                  <a:pt x="34532" y="54259"/>
                </a:lnTo>
                <a:lnTo>
                  <a:pt x="29664" y="54259"/>
                </a:lnTo>
                <a:lnTo>
                  <a:pt x="29664" y="49397"/>
                </a:lnTo>
                <a:close/>
                <a:moveTo>
                  <a:pt x="39466" y="49397"/>
                </a:moveTo>
                <a:lnTo>
                  <a:pt x="39466" y="54259"/>
                </a:lnTo>
                <a:lnTo>
                  <a:pt x="34598" y="54259"/>
                </a:lnTo>
                <a:lnTo>
                  <a:pt x="34598" y="49397"/>
                </a:lnTo>
                <a:close/>
                <a:moveTo>
                  <a:pt x="44401" y="49397"/>
                </a:moveTo>
                <a:lnTo>
                  <a:pt x="44401" y="54259"/>
                </a:lnTo>
                <a:lnTo>
                  <a:pt x="39533" y="54259"/>
                </a:lnTo>
                <a:lnTo>
                  <a:pt x="39533" y="49397"/>
                </a:lnTo>
                <a:close/>
                <a:moveTo>
                  <a:pt x="49324" y="49397"/>
                </a:moveTo>
                <a:lnTo>
                  <a:pt x="49324" y="54259"/>
                </a:lnTo>
                <a:lnTo>
                  <a:pt x="44462" y="54259"/>
                </a:lnTo>
                <a:lnTo>
                  <a:pt x="44462" y="49397"/>
                </a:lnTo>
                <a:close/>
                <a:moveTo>
                  <a:pt x="0" y="0"/>
                </a:moveTo>
                <a:lnTo>
                  <a:pt x="0" y="54326"/>
                </a:lnTo>
                <a:lnTo>
                  <a:pt x="54326" y="54326"/>
                </a:lnTo>
                <a:lnTo>
                  <a:pt x="5432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49" name="Google Shape;2649;p32"/>
          <p:cNvGrpSpPr/>
          <p:nvPr/>
        </p:nvGrpSpPr>
        <p:grpSpPr>
          <a:xfrm rot="-5400000">
            <a:off x="-412769" y="3286620"/>
            <a:ext cx="1552425" cy="1565185"/>
            <a:chOff x="5254975" y="-194125"/>
            <a:chExt cx="1286291" cy="1296864"/>
          </a:xfrm>
        </p:grpSpPr>
        <p:sp>
          <p:nvSpPr>
            <p:cNvPr id="2650" name="Google Shape;2650;p32"/>
            <p:cNvSpPr/>
            <p:nvPr/>
          </p:nvSpPr>
          <p:spPr>
            <a:xfrm>
              <a:off x="5254975" y="-194125"/>
              <a:ext cx="1286291" cy="1296864"/>
            </a:xfrm>
            <a:custGeom>
              <a:avLst/>
              <a:gdLst/>
              <a:ahLst/>
              <a:cxnLst/>
              <a:rect l="l" t="t" r="r" b="b"/>
              <a:pathLst>
                <a:path w="31023" h="31278" extrusionOk="0">
                  <a:moveTo>
                    <a:pt x="12492" y="1"/>
                  </a:moveTo>
                  <a:lnTo>
                    <a:pt x="12481" y="10153"/>
                  </a:lnTo>
                  <a:lnTo>
                    <a:pt x="3305" y="5811"/>
                  </a:lnTo>
                  <a:lnTo>
                    <a:pt x="9820" y="13596"/>
                  </a:lnTo>
                  <a:lnTo>
                    <a:pt x="1" y="16168"/>
                  </a:lnTo>
                  <a:lnTo>
                    <a:pt x="10003" y="17937"/>
                  </a:lnTo>
                  <a:lnTo>
                    <a:pt x="4131" y="26226"/>
                  </a:lnTo>
                  <a:lnTo>
                    <a:pt x="12925" y="21153"/>
                  </a:lnTo>
                  <a:lnTo>
                    <a:pt x="13757" y="31277"/>
                  </a:lnTo>
                  <a:lnTo>
                    <a:pt x="17238" y="21730"/>
                  </a:lnTo>
                  <a:lnTo>
                    <a:pt x="24374" y="28954"/>
                  </a:lnTo>
                  <a:lnTo>
                    <a:pt x="20909" y="19412"/>
                  </a:lnTo>
                  <a:lnTo>
                    <a:pt x="20909" y="19412"/>
                  </a:lnTo>
                  <a:lnTo>
                    <a:pt x="31022" y="20354"/>
                  </a:lnTo>
                  <a:lnTo>
                    <a:pt x="22234" y="15265"/>
                  </a:lnTo>
                  <a:lnTo>
                    <a:pt x="30579" y="9493"/>
                  </a:lnTo>
                  <a:lnTo>
                    <a:pt x="20576" y="11245"/>
                  </a:lnTo>
                  <a:lnTo>
                    <a:pt x="23265" y="1453"/>
                  </a:lnTo>
                  <a:lnTo>
                    <a:pt x="16734" y="9221"/>
                  </a:lnTo>
                  <a:lnTo>
                    <a:pt x="124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51" name="Google Shape;2651;p32"/>
            <p:cNvGrpSpPr/>
            <p:nvPr/>
          </p:nvGrpSpPr>
          <p:grpSpPr>
            <a:xfrm>
              <a:off x="5256207" y="-187096"/>
              <a:ext cx="1194991" cy="979137"/>
              <a:chOff x="3398625" y="3024000"/>
              <a:chExt cx="720525" cy="590375"/>
            </a:xfrm>
          </p:grpSpPr>
          <p:sp>
            <p:nvSpPr>
              <p:cNvPr id="2652" name="Google Shape;2652;p32"/>
              <p:cNvSpPr/>
              <p:nvPr/>
            </p:nvSpPr>
            <p:spPr>
              <a:xfrm>
                <a:off x="3710925" y="3024000"/>
                <a:ext cx="4450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93" extrusionOk="0">
                    <a:moveTo>
                      <a:pt x="64" y="0"/>
                    </a:moveTo>
                    <a:cubicBezTo>
                      <a:pt x="42" y="0"/>
                      <a:pt x="20" y="18"/>
                      <a:pt x="0" y="65"/>
                    </a:cubicBezTo>
                    <a:cubicBezTo>
                      <a:pt x="11" y="62"/>
                      <a:pt x="22" y="60"/>
                      <a:pt x="31" y="60"/>
                    </a:cubicBezTo>
                    <a:cubicBezTo>
                      <a:pt x="110" y="60"/>
                      <a:pt x="108" y="178"/>
                      <a:pt x="178" y="193"/>
                    </a:cubicBezTo>
                    <a:cubicBezTo>
                      <a:pt x="172" y="149"/>
                      <a:pt x="172" y="99"/>
                      <a:pt x="144" y="65"/>
                    </a:cubicBezTo>
                    <a:cubicBezTo>
                      <a:pt x="120" y="29"/>
                      <a:pt x="92" y="0"/>
                      <a:pt x="64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3" name="Google Shape;2653;p32"/>
              <p:cNvSpPr/>
              <p:nvPr/>
            </p:nvSpPr>
            <p:spPr>
              <a:xfrm>
                <a:off x="3479425" y="3165100"/>
                <a:ext cx="228325" cy="219375"/>
              </a:xfrm>
              <a:custGeom>
                <a:avLst/>
                <a:gdLst/>
                <a:ahLst/>
                <a:cxnLst/>
                <a:rect l="l" t="t" r="r" b="b"/>
                <a:pathLst>
                  <a:path w="9133" h="8775" extrusionOk="0">
                    <a:moveTo>
                      <a:pt x="2263" y="2067"/>
                    </a:moveTo>
                    <a:lnTo>
                      <a:pt x="2263" y="2067"/>
                    </a:lnTo>
                    <a:cubicBezTo>
                      <a:pt x="2285" y="2073"/>
                      <a:pt x="2307" y="2078"/>
                      <a:pt x="2329" y="2101"/>
                    </a:cubicBezTo>
                    <a:cubicBezTo>
                      <a:pt x="2307" y="2089"/>
                      <a:pt x="2285" y="2073"/>
                      <a:pt x="2263" y="2067"/>
                    </a:cubicBezTo>
                    <a:close/>
                    <a:moveTo>
                      <a:pt x="5889" y="7928"/>
                    </a:moveTo>
                    <a:cubicBezTo>
                      <a:pt x="5877" y="7944"/>
                      <a:pt x="5871" y="7958"/>
                      <a:pt x="5871" y="7970"/>
                    </a:cubicBezTo>
                    <a:lnTo>
                      <a:pt x="5871" y="7970"/>
                    </a:lnTo>
                    <a:cubicBezTo>
                      <a:pt x="5871" y="7957"/>
                      <a:pt x="5876" y="7943"/>
                      <a:pt x="5889" y="7928"/>
                    </a:cubicBezTo>
                    <a:close/>
                    <a:moveTo>
                      <a:pt x="52" y="1"/>
                    </a:moveTo>
                    <a:cubicBezTo>
                      <a:pt x="37" y="1"/>
                      <a:pt x="20" y="8"/>
                      <a:pt x="1" y="27"/>
                    </a:cubicBezTo>
                    <a:cubicBezTo>
                      <a:pt x="56" y="77"/>
                      <a:pt x="67" y="149"/>
                      <a:pt x="123" y="210"/>
                    </a:cubicBezTo>
                    <a:cubicBezTo>
                      <a:pt x="284" y="332"/>
                      <a:pt x="406" y="498"/>
                      <a:pt x="544" y="653"/>
                    </a:cubicBezTo>
                    <a:cubicBezTo>
                      <a:pt x="727" y="848"/>
                      <a:pt x="860" y="1075"/>
                      <a:pt x="1060" y="1241"/>
                    </a:cubicBezTo>
                    <a:cubicBezTo>
                      <a:pt x="1110" y="1369"/>
                      <a:pt x="1171" y="1491"/>
                      <a:pt x="1304" y="1546"/>
                    </a:cubicBezTo>
                    <a:cubicBezTo>
                      <a:pt x="1359" y="1651"/>
                      <a:pt x="1453" y="1718"/>
                      <a:pt x="1525" y="1812"/>
                    </a:cubicBezTo>
                    <a:cubicBezTo>
                      <a:pt x="1642" y="1956"/>
                      <a:pt x="1747" y="2123"/>
                      <a:pt x="1869" y="2267"/>
                    </a:cubicBezTo>
                    <a:cubicBezTo>
                      <a:pt x="2124" y="2544"/>
                      <a:pt x="2357" y="2844"/>
                      <a:pt x="2596" y="3126"/>
                    </a:cubicBezTo>
                    <a:cubicBezTo>
                      <a:pt x="2773" y="3326"/>
                      <a:pt x="2895" y="3575"/>
                      <a:pt x="3161" y="3703"/>
                    </a:cubicBezTo>
                    <a:cubicBezTo>
                      <a:pt x="3200" y="3725"/>
                      <a:pt x="3244" y="3764"/>
                      <a:pt x="3233" y="3825"/>
                    </a:cubicBezTo>
                    <a:cubicBezTo>
                      <a:pt x="3200" y="3936"/>
                      <a:pt x="3316" y="3952"/>
                      <a:pt x="3361" y="4019"/>
                    </a:cubicBezTo>
                    <a:cubicBezTo>
                      <a:pt x="3391" y="4069"/>
                      <a:pt x="3389" y="4161"/>
                      <a:pt x="3467" y="4161"/>
                    </a:cubicBezTo>
                    <a:cubicBezTo>
                      <a:pt x="3475" y="4161"/>
                      <a:pt x="3484" y="4160"/>
                      <a:pt x="3494" y="4158"/>
                    </a:cubicBezTo>
                    <a:cubicBezTo>
                      <a:pt x="3594" y="4141"/>
                      <a:pt x="3455" y="4036"/>
                      <a:pt x="3538" y="3991"/>
                    </a:cubicBezTo>
                    <a:lnTo>
                      <a:pt x="3538" y="3991"/>
                    </a:lnTo>
                    <a:cubicBezTo>
                      <a:pt x="3579" y="3996"/>
                      <a:pt x="3568" y="4071"/>
                      <a:pt x="3617" y="4071"/>
                    </a:cubicBezTo>
                    <a:cubicBezTo>
                      <a:pt x="3622" y="4071"/>
                      <a:pt x="3627" y="4070"/>
                      <a:pt x="3632" y="4069"/>
                    </a:cubicBezTo>
                    <a:cubicBezTo>
                      <a:pt x="3670" y="4114"/>
                      <a:pt x="3711" y="4154"/>
                      <a:pt x="3762" y="4154"/>
                    </a:cubicBezTo>
                    <a:cubicBezTo>
                      <a:pt x="3786" y="4154"/>
                      <a:pt x="3813" y="4146"/>
                      <a:pt x="3843" y="4124"/>
                    </a:cubicBezTo>
                    <a:cubicBezTo>
                      <a:pt x="3887" y="4147"/>
                      <a:pt x="3871" y="4224"/>
                      <a:pt x="3943" y="4224"/>
                    </a:cubicBezTo>
                    <a:cubicBezTo>
                      <a:pt x="3976" y="4257"/>
                      <a:pt x="4021" y="4274"/>
                      <a:pt x="4065" y="4285"/>
                    </a:cubicBezTo>
                    <a:cubicBezTo>
                      <a:pt x="4085" y="4305"/>
                      <a:pt x="4101" y="4314"/>
                      <a:pt x="4115" y="4314"/>
                    </a:cubicBezTo>
                    <a:cubicBezTo>
                      <a:pt x="4135" y="4314"/>
                      <a:pt x="4149" y="4294"/>
                      <a:pt x="4159" y="4257"/>
                    </a:cubicBezTo>
                    <a:cubicBezTo>
                      <a:pt x="4165" y="4257"/>
                      <a:pt x="4176" y="4252"/>
                      <a:pt x="4187" y="4252"/>
                    </a:cubicBezTo>
                    <a:cubicBezTo>
                      <a:pt x="4192" y="4263"/>
                      <a:pt x="4203" y="4268"/>
                      <a:pt x="4215" y="4285"/>
                    </a:cubicBezTo>
                    <a:cubicBezTo>
                      <a:pt x="4191" y="4337"/>
                      <a:pt x="4151" y="4377"/>
                      <a:pt x="4091" y="4377"/>
                    </a:cubicBezTo>
                    <a:cubicBezTo>
                      <a:pt x="4081" y="4377"/>
                      <a:pt x="4071" y="4376"/>
                      <a:pt x="4059" y="4374"/>
                    </a:cubicBezTo>
                    <a:cubicBezTo>
                      <a:pt x="4045" y="4357"/>
                      <a:pt x="4030" y="4349"/>
                      <a:pt x="4015" y="4349"/>
                    </a:cubicBezTo>
                    <a:cubicBezTo>
                      <a:pt x="4000" y="4349"/>
                      <a:pt x="3984" y="4357"/>
                      <a:pt x="3971" y="4374"/>
                    </a:cubicBezTo>
                    <a:lnTo>
                      <a:pt x="3910" y="4374"/>
                    </a:lnTo>
                    <a:cubicBezTo>
                      <a:pt x="3884" y="4353"/>
                      <a:pt x="3858" y="4344"/>
                      <a:pt x="3834" y="4344"/>
                    </a:cubicBezTo>
                    <a:cubicBezTo>
                      <a:pt x="3795" y="4344"/>
                      <a:pt x="3760" y="4367"/>
                      <a:pt x="3743" y="4402"/>
                    </a:cubicBezTo>
                    <a:cubicBezTo>
                      <a:pt x="3710" y="4457"/>
                      <a:pt x="3721" y="4540"/>
                      <a:pt x="3810" y="4562"/>
                    </a:cubicBezTo>
                    <a:cubicBezTo>
                      <a:pt x="3815" y="4668"/>
                      <a:pt x="3921" y="4679"/>
                      <a:pt x="3976" y="4756"/>
                    </a:cubicBezTo>
                    <a:cubicBezTo>
                      <a:pt x="4087" y="4917"/>
                      <a:pt x="4187" y="5122"/>
                      <a:pt x="4364" y="5194"/>
                    </a:cubicBezTo>
                    <a:cubicBezTo>
                      <a:pt x="4520" y="5255"/>
                      <a:pt x="4575" y="5311"/>
                      <a:pt x="4586" y="5461"/>
                    </a:cubicBezTo>
                    <a:cubicBezTo>
                      <a:pt x="4592" y="5560"/>
                      <a:pt x="4697" y="5627"/>
                      <a:pt x="4775" y="5699"/>
                    </a:cubicBezTo>
                    <a:cubicBezTo>
                      <a:pt x="4775" y="5804"/>
                      <a:pt x="4891" y="5788"/>
                      <a:pt x="4935" y="5849"/>
                    </a:cubicBezTo>
                    <a:cubicBezTo>
                      <a:pt x="4963" y="5948"/>
                      <a:pt x="5035" y="6009"/>
                      <a:pt x="5091" y="6087"/>
                    </a:cubicBezTo>
                    <a:cubicBezTo>
                      <a:pt x="5164" y="6185"/>
                      <a:pt x="5255" y="6233"/>
                      <a:pt x="5344" y="6233"/>
                    </a:cubicBezTo>
                    <a:cubicBezTo>
                      <a:pt x="5451" y="6233"/>
                      <a:pt x="5554" y="6165"/>
                      <a:pt x="5617" y="6032"/>
                    </a:cubicBezTo>
                    <a:cubicBezTo>
                      <a:pt x="5640" y="5987"/>
                      <a:pt x="5651" y="5948"/>
                      <a:pt x="5673" y="5904"/>
                    </a:cubicBezTo>
                    <a:cubicBezTo>
                      <a:pt x="5728" y="5876"/>
                      <a:pt x="5745" y="5821"/>
                      <a:pt x="5762" y="5777"/>
                    </a:cubicBezTo>
                    <a:cubicBezTo>
                      <a:pt x="5773" y="5777"/>
                      <a:pt x="5784" y="5777"/>
                      <a:pt x="5789" y="5782"/>
                    </a:cubicBezTo>
                    <a:cubicBezTo>
                      <a:pt x="5806" y="5815"/>
                      <a:pt x="5828" y="5838"/>
                      <a:pt x="5856" y="5843"/>
                    </a:cubicBezTo>
                    <a:cubicBezTo>
                      <a:pt x="5867" y="5904"/>
                      <a:pt x="5745" y="5960"/>
                      <a:pt x="5834" y="6009"/>
                    </a:cubicBezTo>
                    <a:cubicBezTo>
                      <a:pt x="5967" y="6082"/>
                      <a:pt x="5939" y="6170"/>
                      <a:pt x="5917" y="6276"/>
                    </a:cubicBezTo>
                    <a:cubicBezTo>
                      <a:pt x="5850" y="6342"/>
                      <a:pt x="5917" y="6447"/>
                      <a:pt x="5856" y="6525"/>
                    </a:cubicBezTo>
                    <a:cubicBezTo>
                      <a:pt x="5778" y="6647"/>
                      <a:pt x="5745" y="6802"/>
                      <a:pt x="5822" y="6913"/>
                    </a:cubicBezTo>
                    <a:cubicBezTo>
                      <a:pt x="5994" y="7168"/>
                      <a:pt x="6194" y="7418"/>
                      <a:pt x="6405" y="7651"/>
                    </a:cubicBezTo>
                    <a:cubicBezTo>
                      <a:pt x="6499" y="7762"/>
                      <a:pt x="6432" y="7762"/>
                      <a:pt x="6355" y="7784"/>
                    </a:cubicBezTo>
                    <a:cubicBezTo>
                      <a:pt x="6194" y="7828"/>
                      <a:pt x="6044" y="7867"/>
                      <a:pt x="5889" y="7928"/>
                    </a:cubicBezTo>
                    <a:cubicBezTo>
                      <a:pt x="5882" y="7927"/>
                      <a:pt x="5875" y="7926"/>
                      <a:pt x="5868" y="7926"/>
                    </a:cubicBezTo>
                    <a:cubicBezTo>
                      <a:pt x="5806" y="7926"/>
                      <a:pt x="5782" y="7972"/>
                      <a:pt x="5767" y="8022"/>
                    </a:cubicBezTo>
                    <a:cubicBezTo>
                      <a:pt x="5737" y="8009"/>
                      <a:pt x="5706" y="7987"/>
                      <a:pt x="5675" y="7987"/>
                    </a:cubicBezTo>
                    <a:cubicBezTo>
                      <a:pt x="5654" y="7987"/>
                      <a:pt x="5634" y="7996"/>
                      <a:pt x="5612" y="8022"/>
                    </a:cubicBezTo>
                    <a:cubicBezTo>
                      <a:pt x="5573" y="8066"/>
                      <a:pt x="5590" y="8122"/>
                      <a:pt x="5612" y="8166"/>
                    </a:cubicBezTo>
                    <a:cubicBezTo>
                      <a:pt x="5638" y="8211"/>
                      <a:pt x="5663" y="8228"/>
                      <a:pt x="5685" y="8228"/>
                    </a:cubicBezTo>
                    <a:cubicBezTo>
                      <a:pt x="5724" y="8228"/>
                      <a:pt x="5758" y="8179"/>
                      <a:pt x="5789" y="8144"/>
                    </a:cubicBezTo>
                    <a:cubicBezTo>
                      <a:pt x="5796" y="8145"/>
                      <a:pt x="5802" y="8145"/>
                      <a:pt x="5809" y="8145"/>
                    </a:cubicBezTo>
                    <a:cubicBezTo>
                      <a:pt x="5851" y="8145"/>
                      <a:pt x="5888" y="8130"/>
                      <a:pt x="5917" y="8111"/>
                    </a:cubicBezTo>
                    <a:cubicBezTo>
                      <a:pt x="5961" y="8140"/>
                      <a:pt x="6008" y="8146"/>
                      <a:pt x="6057" y="8146"/>
                    </a:cubicBezTo>
                    <a:cubicBezTo>
                      <a:pt x="6091" y="8146"/>
                      <a:pt x="6125" y="8143"/>
                      <a:pt x="6160" y="8143"/>
                    </a:cubicBezTo>
                    <a:cubicBezTo>
                      <a:pt x="6169" y="8143"/>
                      <a:pt x="6179" y="8144"/>
                      <a:pt x="6188" y="8144"/>
                    </a:cubicBezTo>
                    <a:cubicBezTo>
                      <a:pt x="6206" y="8162"/>
                      <a:pt x="6218" y="8169"/>
                      <a:pt x="6227" y="8169"/>
                    </a:cubicBezTo>
                    <a:cubicBezTo>
                      <a:pt x="6242" y="8169"/>
                      <a:pt x="6246" y="8145"/>
                      <a:pt x="6249" y="8116"/>
                    </a:cubicBezTo>
                    <a:lnTo>
                      <a:pt x="6277" y="8116"/>
                    </a:lnTo>
                    <a:cubicBezTo>
                      <a:pt x="6300" y="8127"/>
                      <a:pt x="6322" y="8133"/>
                      <a:pt x="6341" y="8133"/>
                    </a:cubicBezTo>
                    <a:cubicBezTo>
                      <a:pt x="6382" y="8133"/>
                      <a:pt x="6414" y="8108"/>
                      <a:pt x="6432" y="8055"/>
                    </a:cubicBezTo>
                    <a:lnTo>
                      <a:pt x="6521" y="8055"/>
                    </a:lnTo>
                    <a:cubicBezTo>
                      <a:pt x="6554" y="8144"/>
                      <a:pt x="6443" y="8244"/>
                      <a:pt x="6521" y="8333"/>
                    </a:cubicBezTo>
                    <a:cubicBezTo>
                      <a:pt x="6521" y="8360"/>
                      <a:pt x="6516" y="8394"/>
                      <a:pt x="6516" y="8421"/>
                    </a:cubicBezTo>
                    <a:cubicBezTo>
                      <a:pt x="6488" y="8444"/>
                      <a:pt x="6488" y="8460"/>
                      <a:pt x="6516" y="8482"/>
                    </a:cubicBezTo>
                    <a:cubicBezTo>
                      <a:pt x="6543" y="8649"/>
                      <a:pt x="6665" y="8721"/>
                      <a:pt x="6804" y="8754"/>
                    </a:cubicBezTo>
                    <a:cubicBezTo>
                      <a:pt x="6853" y="8765"/>
                      <a:pt x="6904" y="8774"/>
                      <a:pt x="6953" y="8774"/>
                    </a:cubicBezTo>
                    <a:cubicBezTo>
                      <a:pt x="7047" y="8774"/>
                      <a:pt x="7135" y="8742"/>
                      <a:pt x="7198" y="8632"/>
                    </a:cubicBezTo>
                    <a:cubicBezTo>
                      <a:pt x="7242" y="8554"/>
                      <a:pt x="7308" y="8482"/>
                      <a:pt x="7375" y="8416"/>
                    </a:cubicBezTo>
                    <a:cubicBezTo>
                      <a:pt x="7419" y="8360"/>
                      <a:pt x="7430" y="8305"/>
                      <a:pt x="7364" y="8255"/>
                    </a:cubicBezTo>
                    <a:cubicBezTo>
                      <a:pt x="7253" y="8166"/>
                      <a:pt x="7192" y="8050"/>
                      <a:pt x="7137" y="7917"/>
                    </a:cubicBezTo>
                    <a:cubicBezTo>
                      <a:pt x="7105" y="7821"/>
                      <a:pt x="7026" y="7756"/>
                      <a:pt x="6947" y="7756"/>
                    </a:cubicBezTo>
                    <a:cubicBezTo>
                      <a:pt x="6943" y="7756"/>
                      <a:pt x="6940" y="7756"/>
                      <a:pt x="6937" y="7756"/>
                    </a:cubicBezTo>
                    <a:cubicBezTo>
                      <a:pt x="6934" y="7756"/>
                      <a:pt x="6931" y="7756"/>
                      <a:pt x="6929" y="7756"/>
                    </a:cubicBezTo>
                    <a:cubicBezTo>
                      <a:pt x="6791" y="7756"/>
                      <a:pt x="6735" y="7622"/>
                      <a:pt x="6615" y="7595"/>
                    </a:cubicBezTo>
                    <a:cubicBezTo>
                      <a:pt x="6588" y="7590"/>
                      <a:pt x="6582" y="7567"/>
                      <a:pt x="6588" y="7534"/>
                    </a:cubicBezTo>
                    <a:cubicBezTo>
                      <a:pt x="6610" y="7357"/>
                      <a:pt x="6610" y="7357"/>
                      <a:pt x="6410" y="7340"/>
                    </a:cubicBezTo>
                    <a:cubicBezTo>
                      <a:pt x="6255" y="7335"/>
                      <a:pt x="6211" y="7257"/>
                      <a:pt x="6255" y="7113"/>
                    </a:cubicBezTo>
                    <a:cubicBezTo>
                      <a:pt x="6272" y="7068"/>
                      <a:pt x="6322" y="7024"/>
                      <a:pt x="6266" y="6974"/>
                    </a:cubicBezTo>
                    <a:cubicBezTo>
                      <a:pt x="6238" y="6946"/>
                      <a:pt x="6183" y="6919"/>
                      <a:pt x="6244" y="6885"/>
                    </a:cubicBezTo>
                    <a:cubicBezTo>
                      <a:pt x="6283" y="6864"/>
                      <a:pt x="6309" y="6797"/>
                      <a:pt x="6361" y="6797"/>
                    </a:cubicBezTo>
                    <a:cubicBezTo>
                      <a:pt x="6375" y="6797"/>
                      <a:pt x="6391" y="6802"/>
                      <a:pt x="6410" y="6813"/>
                    </a:cubicBezTo>
                    <a:cubicBezTo>
                      <a:pt x="6466" y="6841"/>
                      <a:pt x="6521" y="6869"/>
                      <a:pt x="6577" y="6891"/>
                    </a:cubicBezTo>
                    <a:cubicBezTo>
                      <a:pt x="6615" y="6902"/>
                      <a:pt x="6653" y="6908"/>
                      <a:pt x="6688" y="6908"/>
                    </a:cubicBezTo>
                    <a:cubicBezTo>
                      <a:pt x="6781" y="6908"/>
                      <a:pt x="6863" y="6870"/>
                      <a:pt x="6931" y="6786"/>
                    </a:cubicBezTo>
                    <a:cubicBezTo>
                      <a:pt x="7020" y="6669"/>
                      <a:pt x="6998" y="6558"/>
                      <a:pt x="6920" y="6431"/>
                    </a:cubicBezTo>
                    <a:cubicBezTo>
                      <a:pt x="6881" y="6364"/>
                      <a:pt x="6793" y="6314"/>
                      <a:pt x="6804" y="6204"/>
                    </a:cubicBezTo>
                    <a:cubicBezTo>
                      <a:pt x="6807" y="6171"/>
                      <a:pt x="6784" y="6154"/>
                      <a:pt x="6754" y="6154"/>
                    </a:cubicBezTo>
                    <a:cubicBezTo>
                      <a:pt x="6733" y="6154"/>
                      <a:pt x="6708" y="6163"/>
                      <a:pt x="6687" y="6181"/>
                    </a:cubicBezTo>
                    <a:cubicBezTo>
                      <a:pt x="6660" y="6209"/>
                      <a:pt x="6643" y="6248"/>
                      <a:pt x="6615" y="6292"/>
                    </a:cubicBezTo>
                    <a:cubicBezTo>
                      <a:pt x="6615" y="6170"/>
                      <a:pt x="6643" y="6070"/>
                      <a:pt x="6726" y="5904"/>
                    </a:cubicBezTo>
                    <a:cubicBezTo>
                      <a:pt x="6748" y="5865"/>
                      <a:pt x="6776" y="5843"/>
                      <a:pt x="6826" y="5843"/>
                    </a:cubicBezTo>
                    <a:cubicBezTo>
                      <a:pt x="6832" y="5926"/>
                      <a:pt x="6859" y="5987"/>
                      <a:pt x="6909" y="6065"/>
                    </a:cubicBezTo>
                    <a:cubicBezTo>
                      <a:pt x="6970" y="6165"/>
                      <a:pt x="7087" y="6181"/>
                      <a:pt x="7142" y="6265"/>
                    </a:cubicBezTo>
                    <a:cubicBezTo>
                      <a:pt x="7203" y="6354"/>
                      <a:pt x="7265" y="6390"/>
                      <a:pt x="7336" y="6390"/>
                    </a:cubicBezTo>
                    <a:cubicBezTo>
                      <a:pt x="7376" y="6390"/>
                      <a:pt x="7418" y="6379"/>
                      <a:pt x="7464" y="6359"/>
                    </a:cubicBezTo>
                    <a:cubicBezTo>
                      <a:pt x="7522" y="6332"/>
                      <a:pt x="7573" y="6311"/>
                      <a:pt x="7627" y="6311"/>
                    </a:cubicBezTo>
                    <a:cubicBezTo>
                      <a:pt x="7676" y="6311"/>
                      <a:pt x="7728" y="6328"/>
                      <a:pt x="7791" y="6375"/>
                    </a:cubicBezTo>
                    <a:cubicBezTo>
                      <a:pt x="7918" y="6486"/>
                      <a:pt x="7774" y="6558"/>
                      <a:pt x="7807" y="6647"/>
                    </a:cubicBezTo>
                    <a:cubicBezTo>
                      <a:pt x="7816" y="6661"/>
                      <a:pt x="7807" y="6673"/>
                      <a:pt x="7780" y="6673"/>
                    </a:cubicBezTo>
                    <a:cubicBezTo>
                      <a:pt x="7755" y="6673"/>
                      <a:pt x="7714" y="6663"/>
                      <a:pt x="7658" y="6636"/>
                    </a:cubicBezTo>
                    <a:cubicBezTo>
                      <a:pt x="7599" y="6609"/>
                      <a:pt x="7552" y="6594"/>
                      <a:pt x="7512" y="6594"/>
                    </a:cubicBezTo>
                    <a:cubicBezTo>
                      <a:pt x="7439" y="6594"/>
                      <a:pt x="7390" y="6643"/>
                      <a:pt x="7336" y="6747"/>
                    </a:cubicBezTo>
                    <a:cubicBezTo>
                      <a:pt x="7303" y="6808"/>
                      <a:pt x="7292" y="6897"/>
                      <a:pt x="7236" y="6930"/>
                    </a:cubicBezTo>
                    <a:cubicBezTo>
                      <a:pt x="7114" y="7007"/>
                      <a:pt x="7098" y="7118"/>
                      <a:pt x="7059" y="7235"/>
                    </a:cubicBezTo>
                    <a:cubicBezTo>
                      <a:pt x="7020" y="7257"/>
                      <a:pt x="6987" y="7279"/>
                      <a:pt x="6942" y="7290"/>
                    </a:cubicBezTo>
                    <a:cubicBezTo>
                      <a:pt x="6782" y="7312"/>
                      <a:pt x="6776" y="7423"/>
                      <a:pt x="6793" y="7540"/>
                    </a:cubicBezTo>
                    <a:cubicBezTo>
                      <a:pt x="6800" y="7624"/>
                      <a:pt x="6834" y="7658"/>
                      <a:pt x="6885" y="7658"/>
                    </a:cubicBezTo>
                    <a:cubicBezTo>
                      <a:pt x="6912" y="7658"/>
                      <a:pt x="6942" y="7649"/>
                      <a:pt x="6976" y="7634"/>
                    </a:cubicBezTo>
                    <a:cubicBezTo>
                      <a:pt x="6998" y="7617"/>
                      <a:pt x="7020" y="7612"/>
                      <a:pt x="7042" y="7595"/>
                    </a:cubicBezTo>
                    <a:cubicBezTo>
                      <a:pt x="7142" y="7529"/>
                      <a:pt x="7242" y="7457"/>
                      <a:pt x="7347" y="7385"/>
                    </a:cubicBezTo>
                    <a:cubicBezTo>
                      <a:pt x="7353" y="7385"/>
                      <a:pt x="7364" y="7373"/>
                      <a:pt x="7375" y="7373"/>
                    </a:cubicBezTo>
                    <a:cubicBezTo>
                      <a:pt x="7464" y="7373"/>
                      <a:pt x="7469" y="7312"/>
                      <a:pt x="7469" y="7251"/>
                    </a:cubicBezTo>
                    <a:cubicBezTo>
                      <a:pt x="7510" y="7256"/>
                      <a:pt x="7549" y="7287"/>
                      <a:pt x="7588" y="7287"/>
                    </a:cubicBezTo>
                    <a:cubicBezTo>
                      <a:pt x="7602" y="7287"/>
                      <a:pt x="7616" y="7284"/>
                      <a:pt x="7630" y="7274"/>
                    </a:cubicBezTo>
                    <a:cubicBezTo>
                      <a:pt x="7769" y="7168"/>
                      <a:pt x="7874" y="7030"/>
                      <a:pt x="7885" y="6863"/>
                    </a:cubicBezTo>
                    <a:cubicBezTo>
                      <a:pt x="7890" y="6777"/>
                      <a:pt x="7928" y="6742"/>
                      <a:pt x="7973" y="6742"/>
                    </a:cubicBezTo>
                    <a:cubicBezTo>
                      <a:pt x="7982" y="6742"/>
                      <a:pt x="7992" y="6744"/>
                      <a:pt x="8001" y="6747"/>
                    </a:cubicBezTo>
                    <a:cubicBezTo>
                      <a:pt x="8019" y="6751"/>
                      <a:pt x="8035" y="6752"/>
                      <a:pt x="8048" y="6752"/>
                    </a:cubicBezTo>
                    <a:cubicBezTo>
                      <a:pt x="8135" y="6752"/>
                      <a:pt x="8135" y="6680"/>
                      <a:pt x="8135" y="6608"/>
                    </a:cubicBezTo>
                    <a:cubicBezTo>
                      <a:pt x="8135" y="6536"/>
                      <a:pt x="8140" y="6481"/>
                      <a:pt x="8207" y="6431"/>
                    </a:cubicBezTo>
                    <a:cubicBezTo>
                      <a:pt x="8323" y="6342"/>
                      <a:pt x="8467" y="6259"/>
                      <a:pt x="8329" y="6070"/>
                    </a:cubicBezTo>
                    <a:cubicBezTo>
                      <a:pt x="8369" y="6070"/>
                      <a:pt x="8398" y="6063"/>
                      <a:pt x="8422" y="6063"/>
                    </a:cubicBezTo>
                    <a:cubicBezTo>
                      <a:pt x="8428" y="6063"/>
                      <a:pt x="8434" y="6064"/>
                      <a:pt x="8440" y="6065"/>
                    </a:cubicBezTo>
                    <a:cubicBezTo>
                      <a:pt x="8459" y="6069"/>
                      <a:pt x="8475" y="6070"/>
                      <a:pt x="8490" y="6070"/>
                    </a:cubicBezTo>
                    <a:cubicBezTo>
                      <a:pt x="8586" y="6070"/>
                      <a:pt x="8591" y="5996"/>
                      <a:pt x="8567" y="5904"/>
                    </a:cubicBezTo>
                    <a:cubicBezTo>
                      <a:pt x="8528" y="5760"/>
                      <a:pt x="8567" y="5710"/>
                      <a:pt x="8717" y="5705"/>
                    </a:cubicBezTo>
                    <a:cubicBezTo>
                      <a:pt x="8739" y="5705"/>
                      <a:pt x="8761" y="5710"/>
                      <a:pt x="8778" y="5710"/>
                    </a:cubicBezTo>
                    <a:cubicBezTo>
                      <a:pt x="8927" y="5710"/>
                      <a:pt x="9049" y="5644"/>
                      <a:pt x="9099" y="5516"/>
                    </a:cubicBezTo>
                    <a:cubicBezTo>
                      <a:pt x="9133" y="5433"/>
                      <a:pt x="9066" y="5322"/>
                      <a:pt x="8955" y="5261"/>
                    </a:cubicBezTo>
                    <a:cubicBezTo>
                      <a:pt x="8872" y="5211"/>
                      <a:pt x="8850" y="5095"/>
                      <a:pt x="8855" y="5017"/>
                    </a:cubicBezTo>
                    <a:cubicBezTo>
                      <a:pt x="8872" y="4906"/>
                      <a:pt x="8794" y="4851"/>
                      <a:pt x="8744" y="4790"/>
                    </a:cubicBezTo>
                    <a:cubicBezTo>
                      <a:pt x="8706" y="4751"/>
                      <a:pt x="8683" y="4706"/>
                      <a:pt x="8661" y="4657"/>
                    </a:cubicBezTo>
                    <a:cubicBezTo>
                      <a:pt x="8597" y="4486"/>
                      <a:pt x="8548" y="4396"/>
                      <a:pt x="8364" y="4396"/>
                    </a:cubicBezTo>
                    <a:cubicBezTo>
                      <a:pt x="8327" y="4396"/>
                      <a:pt x="8284" y="4400"/>
                      <a:pt x="8234" y="4407"/>
                    </a:cubicBezTo>
                    <a:cubicBezTo>
                      <a:pt x="8209" y="4385"/>
                      <a:pt x="8183" y="4381"/>
                      <a:pt x="8156" y="4381"/>
                    </a:cubicBezTo>
                    <a:cubicBezTo>
                      <a:pt x="8140" y="4381"/>
                      <a:pt x="8123" y="4382"/>
                      <a:pt x="8107" y="4382"/>
                    </a:cubicBezTo>
                    <a:cubicBezTo>
                      <a:pt x="8096" y="4382"/>
                      <a:pt x="8085" y="4382"/>
                      <a:pt x="8074" y="4379"/>
                    </a:cubicBezTo>
                    <a:lnTo>
                      <a:pt x="8074" y="4324"/>
                    </a:lnTo>
                    <a:cubicBezTo>
                      <a:pt x="8085" y="4230"/>
                      <a:pt x="8001" y="4207"/>
                      <a:pt x="7946" y="4180"/>
                    </a:cubicBezTo>
                    <a:cubicBezTo>
                      <a:pt x="7863" y="4147"/>
                      <a:pt x="7819" y="4102"/>
                      <a:pt x="7857" y="4002"/>
                    </a:cubicBezTo>
                    <a:cubicBezTo>
                      <a:pt x="7880" y="3947"/>
                      <a:pt x="7913" y="3842"/>
                      <a:pt x="7780" y="3825"/>
                    </a:cubicBezTo>
                    <a:cubicBezTo>
                      <a:pt x="7724" y="3758"/>
                      <a:pt x="7602" y="3758"/>
                      <a:pt x="7602" y="3625"/>
                    </a:cubicBezTo>
                    <a:cubicBezTo>
                      <a:pt x="7602" y="3607"/>
                      <a:pt x="7592" y="3601"/>
                      <a:pt x="7578" y="3601"/>
                    </a:cubicBezTo>
                    <a:cubicBezTo>
                      <a:pt x="7557" y="3601"/>
                      <a:pt x="7525" y="3615"/>
                      <a:pt x="7503" y="3615"/>
                    </a:cubicBezTo>
                    <a:cubicBezTo>
                      <a:pt x="7501" y="3615"/>
                      <a:pt x="7499" y="3615"/>
                      <a:pt x="7497" y="3614"/>
                    </a:cubicBezTo>
                    <a:cubicBezTo>
                      <a:pt x="7464" y="3575"/>
                      <a:pt x="7486" y="3503"/>
                      <a:pt x="7408" y="3492"/>
                    </a:cubicBezTo>
                    <a:cubicBezTo>
                      <a:pt x="7281" y="3420"/>
                      <a:pt x="7159" y="3348"/>
                      <a:pt x="7003" y="3343"/>
                    </a:cubicBezTo>
                    <a:cubicBezTo>
                      <a:pt x="6958" y="3283"/>
                      <a:pt x="6914" y="3251"/>
                      <a:pt x="6868" y="3251"/>
                    </a:cubicBezTo>
                    <a:cubicBezTo>
                      <a:pt x="6824" y="3251"/>
                      <a:pt x="6778" y="3280"/>
                      <a:pt x="6726" y="3343"/>
                    </a:cubicBezTo>
                    <a:cubicBezTo>
                      <a:pt x="6721" y="3365"/>
                      <a:pt x="6710" y="3381"/>
                      <a:pt x="6699" y="3404"/>
                    </a:cubicBezTo>
                    <a:cubicBezTo>
                      <a:pt x="6632" y="3476"/>
                      <a:pt x="6604" y="3548"/>
                      <a:pt x="6604" y="3647"/>
                    </a:cubicBezTo>
                    <a:cubicBezTo>
                      <a:pt x="6577" y="3647"/>
                      <a:pt x="6554" y="3653"/>
                      <a:pt x="6543" y="3681"/>
                    </a:cubicBezTo>
                    <a:cubicBezTo>
                      <a:pt x="6527" y="3520"/>
                      <a:pt x="6493" y="3370"/>
                      <a:pt x="6382" y="3243"/>
                    </a:cubicBezTo>
                    <a:cubicBezTo>
                      <a:pt x="6410" y="3226"/>
                      <a:pt x="6438" y="3204"/>
                      <a:pt x="6471" y="3187"/>
                    </a:cubicBezTo>
                    <a:cubicBezTo>
                      <a:pt x="6504" y="3176"/>
                      <a:pt x="6554" y="3176"/>
                      <a:pt x="6554" y="3121"/>
                    </a:cubicBezTo>
                    <a:cubicBezTo>
                      <a:pt x="6554" y="3076"/>
                      <a:pt x="6516" y="3065"/>
                      <a:pt x="6477" y="3049"/>
                    </a:cubicBezTo>
                    <a:cubicBezTo>
                      <a:pt x="6166" y="2910"/>
                      <a:pt x="5861" y="2766"/>
                      <a:pt x="5551" y="2627"/>
                    </a:cubicBezTo>
                    <a:cubicBezTo>
                      <a:pt x="5556" y="2550"/>
                      <a:pt x="5518" y="2516"/>
                      <a:pt x="5451" y="2489"/>
                    </a:cubicBezTo>
                    <a:cubicBezTo>
                      <a:pt x="5019" y="2289"/>
                      <a:pt x="4586" y="2089"/>
                      <a:pt x="4148" y="1895"/>
                    </a:cubicBezTo>
                    <a:cubicBezTo>
                      <a:pt x="3899" y="1785"/>
                      <a:pt x="3666" y="1629"/>
                      <a:pt x="3400" y="1552"/>
                    </a:cubicBezTo>
                    <a:cubicBezTo>
                      <a:pt x="3311" y="1507"/>
                      <a:pt x="3222" y="1457"/>
                      <a:pt x="3133" y="1424"/>
                    </a:cubicBezTo>
                    <a:cubicBezTo>
                      <a:pt x="2901" y="1341"/>
                      <a:pt x="2679" y="1236"/>
                      <a:pt x="2468" y="1130"/>
                    </a:cubicBezTo>
                    <a:cubicBezTo>
                      <a:pt x="2163" y="981"/>
                      <a:pt x="1842" y="848"/>
                      <a:pt x="1537" y="692"/>
                    </a:cubicBezTo>
                    <a:cubicBezTo>
                      <a:pt x="1415" y="581"/>
                      <a:pt x="1265" y="543"/>
                      <a:pt x="1110" y="515"/>
                    </a:cubicBezTo>
                    <a:cubicBezTo>
                      <a:pt x="1094" y="520"/>
                      <a:pt x="1080" y="522"/>
                      <a:pt x="1067" y="522"/>
                    </a:cubicBezTo>
                    <a:cubicBezTo>
                      <a:pt x="982" y="522"/>
                      <a:pt x="960" y="421"/>
                      <a:pt x="888" y="387"/>
                    </a:cubicBezTo>
                    <a:cubicBezTo>
                      <a:pt x="622" y="271"/>
                      <a:pt x="361" y="138"/>
                      <a:pt x="95" y="16"/>
                    </a:cubicBezTo>
                    <a:cubicBezTo>
                      <a:pt x="81" y="8"/>
                      <a:pt x="67" y="1"/>
                      <a:pt x="52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4" name="Google Shape;2654;p32"/>
              <p:cNvSpPr/>
              <p:nvPr/>
            </p:nvSpPr>
            <p:spPr>
              <a:xfrm>
                <a:off x="3704400" y="3027150"/>
                <a:ext cx="107000" cy="276975"/>
              </a:xfrm>
              <a:custGeom>
                <a:avLst/>
                <a:gdLst/>
                <a:ahLst/>
                <a:cxnLst/>
                <a:rect l="l" t="t" r="r" b="b"/>
                <a:pathLst>
                  <a:path w="4280" h="11079" extrusionOk="0">
                    <a:moveTo>
                      <a:pt x="253" y="1"/>
                    </a:moveTo>
                    <a:cubicBezTo>
                      <a:pt x="244" y="1"/>
                      <a:pt x="234" y="3"/>
                      <a:pt x="222" y="6"/>
                    </a:cubicBezTo>
                    <a:cubicBezTo>
                      <a:pt x="161" y="50"/>
                      <a:pt x="139" y="117"/>
                      <a:pt x="150" y="189"/>
                    </a:cubicBezTo>
                    <a:cubicBezTo>
                      <a:pt x="156" y="294"/>
                      <a:pt x="161" y="394"/>
                      <a:pt x="161" y="499"/>
                    </a:cubicBezTo>
                    <a:cubicBezTo>
                      <a:pt x="122" y="605"/>
                      <a:pt x="167" y="716"/>
                      <a:pt x="139" y="827"/>
                    </a:cubicBezTo>
                    <a:cubicBezTo>
                      <a:pt x="134" y="860"/>
                      <a:pt x="161" y="860"/>
                      <a:pt x="189" y="865"/>
                    </a:cubicBezTo>
                    <a:cubicBezTo>
                      <a:pt x="189" y="888"/>
                      <a:pt x="183" y="910"/>
                      <a:pt x="183" y="932"/>
                    </a:cubicBezTo>
                    <a:cubicBezTo>
                      <a:pt x="128" y="971"/>
                      <a:pt x="100" y="1026"/>
                      <a:pt x="161" y="1082"/>
                    </a:cubicBezTo>
                    <a:cubicBezTo>
                      <a:pt x="122" y="1320"/>
                      <a:pt x="178" y="1553"/>
                      <a:pt x="161" y="1791"/>
                    </a:cubicBezTo>
                    <a:cubicBezTo>
                      <a:pt x="106" y="1830"/>
                      <a:pt x="178" y="1874"/>
                      <a:pt x="161" y="1913"/>
                    </a:cubicBezTo>
                    <a:lnTo>
                      <a:pt x="161" y="1969"/>
                    </a:lnTo>
                    <a:cubicBezTo>
                      <a:pt x="139" y="1974"/>
                      <a:pt x="139" y="1991"/>
                      <a:pt x="161" y="1996"/>
                    </a:cubicBezTo>
                    <a:cubicBezTo>
                      <a:pt x="161" y="2263"/>
                      <a:pt x="122" y="2529"/>
                      <a:pt x="161" y="2795"/>
                    </a:cubicBezTo>
                    <a:cubicBezTo>
                      <a:pt x="122" y="2828"/>
                      <a:pt x="122" y="2856"/>
                      <a:pt x="167" y="2884"/>
                    </a:cubicBezTo>
                    <a:cubicBezTo>
                      <a:pt x="161" y="2928"/>
                      <a:pt x="150" y="2961"/>
                      <a:pt x="139" y="3000"/>
                    </a:cubicBezTo>
                    <a:cubicBezTo>
                      <a:pt x="134" y="3028"/>
                      <a:pt x="139" y="3055"/>
                      <a:pt x="167" y="3072"/>
                    </a:cubicBezTo>
                    <a:cubicBezTo>
                      <a:pt x="161" y="3277"/>
                      <a:pt x="139" y="3488"/>
                      <a:pt x="161" y="3687"/>
                    </a:cubicBezTo>
                    <a:cubicBezTo>
                      <a:pt x="183" y="3937"/>
                      <a:pt x="128" y="4181"/>
                      <a:pt x="156" y="4425"/>
                    </a:cubicBezTo>
                    <a:cubicBezTo>
                      <a:pt x="189" y="4719"/>
                      <a:pt x="111" y="5013"/>
                      <a:pt x="139" y="5301"/>
                    </a:cubicBezTo>
                    <a:cubicBezTo>
                      <a:pt x="161" y="5534"/>
                      <a:pt x="150" y="5761"/>
                      <a:pt x="139" y="5983"/>
                    </a:cubicBezTo>
                    <a:cubicBezTo>
                      <a:pt x="84" y="6011"/>
                      <a:pt x="128" y="6044"/>
                      <a:pt x="139" y="6077"/>
                    </a:cubicBezTo>
                    <a:lnTo>
                      <a:pt x="139" y="6133"/>
                    </a:lnTo>
                    <a:cubicBezTo>
                      <a:pt x="84" y="6177"/>
                      <a:pt x="122" y="6188"/>
                      <a:pt x="161" y="6199"/>
                    </a:cubicBezTo>
                    <a:lnTo>
                      <a:pt x="161" y="6288"/>
                    </a:lnTo>
                    <a:cubicBezTo>
                      <a:pt x="128" y="6310"/>
                      <a:pt x="128" y="6327"/>
                      <a:pt x="161" y="6349"/>
                    </a:cubicBezTo>
                    <a:cubicBezTo>
                      <a:pt x="128" y="6537"/>
                      <a:pt x="167" y="6715"/>
                      <a:pt x="161" y="6903"/>
                    </a:cubicBezTo>
                    <a:cubicBezTo>
                      <a:pt x="78" y="7003"/>
                      <a:pt x="122" y="7114"/>
                      <a:pt x="134" y="7214"/>
                    </a:cubicBezTo>
                    <a:lnTo>
                      <a:pt x="134" y="7269"/>
                    </a:lnTo>
                    <a:cubicBezTo>
                      <a:pt x="78" y="7319"/>
                      <a:pt x="111" y="7325"/>
                      <a:pt x="161" y="7336"/>
                    </a:cubicBezTo>
                    <a:cubicBezTo>
                      <a:pt x="134" y="7458"/>
                      <a:pt x="156" y="7558"/>
                      <a:pt x="222" y="7585"/>
                    </a:cubicBezTo>
                    <a:cubicBezTo>
                      <a:pt x="241" y="7602"/>
                      <a:pt x="262" y="7606"/>
                      <a:pt x="284" y="7606"/>
                    </a:cubicBezTo>
                    <a:cubicBezTo>
                      <a:pt x="302" y="7606"/>
                      <a:pt x="322" y="7603"/>
                      <a:pt x="341" y="7603"/>
                    </a:cubicBezTo>
                    <a:cubicBezTo>
                      <a:pt x="357" y="7603"/>
                      <a:pt x="373" y="7605"/>
                      <a:pt x="389" y="7613"/>
                    </a:cubicBezTo>
                    <a:cubicBezTo>
                      <a:pt x="420" y="7629"/>
                      <a:pt x="450" y="7636"/>
                      <a:pt x="478" y="7636"/>
                    </a:cubicBezTo>
                    <a:cubicBezTo>
                      <a:pt x="550" y="7636"/>
                      <a:pt x="606" y="7587"/>
                      <a:pt x="621" y="7491"/>
                    </a:cubicBezTo>
                    <a:cubicBezTo>
                      <a:pt x="677" y="7430"/>
                      <a:pt x="710" y="7364"/>
                      <a:pt x="716" y="7269"/>
                    </a:cubicBezTo>
                    <a:cubicBezTo>
                      <a:pt x="749" y="7264"/>
                      <a:pt x="777" y="7253"/>
                      <a:pt x="816" y="7242"/>
                    </a:cubicBezTo>
                    <a:cubicBezTo>
                      <a:pt x="816" y="7419"/>
                      <a:pt x="851" y="7501"/>
                      <a:pt x="942" y="7501"/>
                    </a:cubicBezTo>
                    <a:cubicBezTo>
                      <a:pt x="965" y="7501"/>
                      <a:pt x="991" y="7495"/>
                      <a:pt x="1021" y="7486"/>
                    </a:cubicBezTo>
                    <a:cubicBezTo>
                      <a:pt x="1048" y="7535"/>
                      <a:pt x="1137" y="7546"/>
                      <a:pt x="1104" y="7630"/>
                    </a:cubicBezTo>
                    <a:cubicBezTo>
                      <a:pt x="1080" y="7692"/>
                      <a:pt x="1051" y="7738"/>
                      <a:pt x="990" y="7738"/>
                    </a:cubicBezTo>
                    <a:cubicBezTo>
                      <a:pt x="981" y="7738"/>
                      <a:pt x="971" y="7737"/>
                      <a:pt x="960" y="7735"/>
                    </a:cubicBezTo>
                    <a:cubicBezTo>
                      <a:pt x="910" y="7719"/>
                      <a:pt x="869" y="7710"/>
                      <a:pt x="835" y="7710"/>
                    </a:cubicBezTo>
                    <a:cubicBezTo>
                      <a:pt x="741" y="7710"/>
                      <a:pt x="706" y="7775"/>
                      <a:pt x="710" y="7918"/>
                    </a:cubicBezTo>
                    <a:cubicBezTo>
                      <a:pt x="710" y="7972"/>
                      <a:pt x="728" y="8044"/>
                      <a:pt x="654" y="8044"/>
                    </a:cubicBezTo>
                    <a:cubicBezTo>
                      <a:pt x="645" y="8044"/>
                      <a:pt x="634" y="8042"/>
                      <a:pt x="621" y="8040"/>
                    </a:cubicBezTo>
                    <a:cubicBezTo>
                      <a:pt x="560" y="7995"/>
                      <a:pt x="505" y="7926"/>
                      <a:pt x="431" y="7926"/>
                    </a:cubicBezTo>
                    <a:cubicBezTo>
                      <a:pt x="405" y="7926"/>
                      <a:pt x="376" y="7935"/>
                      <a:pt x="344" y="7957"/>
                    </a:cubicBezTo>
                    <a:cubicBezTo>
                      <a:pt x="336" y="7957"/>
                      <a:pt x="328" y="7957"/>
                      <a:pt x="320" y="7957"/>
                    </a:cubicBezTo>
                    <a:cubicBezTo>
                      <a:pt x="251" y="7957"/>
                      <a:pt x="186" y="7961"/>
                      <a:pt x="161" y="8045"/>
                    </a:cubicBezTo>
                    <a:cubicBezTo>
                      <a:pt x="122" y="8090"/>
                      <a:pt x="122" y="8129"/>
                      <a:pt x="161" y="8173"/>
                    </a:cubicBezTo>
                    <a:lnTo>
                      <a:pt x="161" y="8201"/>
                    </a:lnTo>
                    <a:cubicBezTo>
                      <a:pt x="122" y="8240"/>
                      <a:pt x="122" y="8284"/>
                      <a:pt x="161" y="8323"/>
                    </a:cubicBezTo>
                    <a:lnTo>
                      <a:pt x="161" y="8417"/>
                    </a:lnTo>
                    <a:cubicBezTo>
                      <a:pt x="122" y="8445"/>
                      <a:pt x="122" y="8478"/>
                      <a:pt x="161" y="8506"/>
                    </a:cubicBezTo>
                    <a:lnTo>
                      <a:pt x="161" y="8539"/>
                    </a:lnTo>
                    <a:cubicBezTo>
                      <a:pt x="122" y="8583"/>
                      <a:pt x="122" y="8622"/>
                      <a:pt x="167" y="8666"/>
                    </a:cubicBezTo>
                    <a:cubicBezTo>
                      <a:pt x="150" y="8838"/>
                      <a:pt x="161" y="9010"/>
                      <a:pt x="167" y="9182"/>
                    </a:cubicBezTo>
                    <a:cubicBezTo>
                      <a:pt x="122" y="9238"/>
                      <a:pt x="95" y="9304"/>
                      <a:pt x="139" y="9371"/>
                    </a:cubicBezTo>
                    <a:lnTo>
                      <a:pt x="139" y="9426"/>
                    </a:lnTo>
                    <a:cubicBezTo>
                      <a:pt x="139" y="9454"/>
                      <a:pt x="139" y="9476"/>
                      <a:pt x="167" y="9498"/>
                    </a:cubicBezTo>
                    <a:lnTo>
                      <a:pt x="167" y="9526"/>
                    </a:lnTo>
                    <a:cubicBezTo>
                      <a:pt x="150" y="9565"/>
                      <a:pt x="67" y="9609"/>
                      <a:pt x="167" y="9648"/>
                    </a:cubicBezTo>
                    <a:lnTo>
                      <a:pt x="167" y="9737"/>
                    </a:lnTo>
                    <a:cubicBezTo>
                      <a:pt x="189" y="9764"/>
                      <a:pt x="211" y="9803"/>
                      <a:pt x="233" y="9831"/>
                    </a:cubicBezTo>
                    <a:cubicBezTo>
                      <a:pt x="294" y="9776"/>
                      <a:pt x="342" y="9744"/>
                      <a:pt x="370" y="9744"/>
                    </a:cubicBezTo>
                    <a:cubicBezTo>
                      <a:pt x="400" y="9744"/>
                      <a:pt x="408" y="9777"/>
                      <a:pt x="389" y="9853"/>
                    </a:cubicBezTo>
                    <a:cubicBezTo>
                      <a:pt x="378" y="9908"/>
                      <a:pt x="405" y="9953"/>
                      <a:pt x="461" y="9969"/>
                    </a:cubicBezTo>
                    <a:cubicBezTo>
                      <a:pt x="480" y="9974"/>
                      <a:pt x="502" y="9979"/>
                      <a:pt x="522" y="9979"/>
                    </a:cubicBezTo>
                    <a:cubicBezTo>
                      <a:pt x="553" y="9979"/>
                      <a:pt x="582" y="9967"/>
                      <a:pt x="599" y="9920"/>
                    </a:cubicBezTo>
                    <a:cubicBezTo>
                      <a:pt x="627" y="9836"/>
                      <a:pt x="716" y="9809"/>
                      <a:pt x="788" y="9809"/>
                    </a:cubicBezTo>
                    <a:cubicBezTo>
                      <a:pt x="960" y="9809"/>
                      <a:pt x="1021" y="9659"/>
                      <a:pt x="1120" y="9576"/>
                    </a:cubicBezTo>
                    <a:cubicBezTo>
                      <a:pt x="1220" y="9482"/>
                      <a:pt x="1265" y="9343"/>
                      <a:pt x="1204" y="9188"/>
                    </a:cubicBezTo>
                    <a:cubicBezTo>
                      <a:pt x="1165" y="9093"/>
                      <a:pt x="1231" y="8983"/>
                      <a:pt x="1331" y="8944"/>
                    </a:cubicBezTo>
                    <a:cubicBezTo>
                      <a:pt x="1355" y="8933"/>
                      <a:pt x="1375" y="8929"/>
                      <a:pt x="1391" y="8929"/>
                    </a:cubicBezTo>
                    <a:cubicBezTo>
                      <a:pt x="1463" y="8929"/>
                      <a:pt x="1475" y="9015"/>
                      <a:pt x="1498" y="9082"/>
                    </a:cubicBezTo>
                    <a:cubicBezTo>
                      <a:pt x="1513" y="9119"/>
                      <a:pt x="1534" y="9160"/>
                      <a:pt x="1573" y="9160"/>
                    </a:cubicBezTo>
                    <a:cubicBezTo>
                      <a:pt x="1576" y="9160"/>
                      <a:pt x="1578" y="9160"/>
                      <a:pt x="1581" y="9160"/>
                    </a:cubicBezTo>
                    <a:cubicBezTo>
                      <a:pt x="1594" y="9158"/>
                      <a:pt x="1607" y="9157"/>
                      <a:pt x="1620" y="9157"/>
                    </a:cubicBezTo>
                    <a:cubicBezTo>
                      <a:pt x="1689" y="9157"/>
                      <a:pt x="1758" y="9181"/>
                      <a:pt x="1830" y="9181"/>
                    </a:cubicBezTo>
                    <a:cubicBezTo>
                      <a:pt x="1854" y="9181"/>
                      <a:pt x="1878" y="9178"/>
                      <a:pt x="1902" y="9171"/>
                    </a:cubicBezTo>
                    <a:lnTo>
                      <a:pt x="1902" y="9171"/>
                    </a:lnTo>
                    <a:cubicBezTo>
                      <a:pt x="1897" y="9276"/>
                      <a:pt x="1902" y="9365"/>
                      <a:pt x="1969" y="9448"/>
                    </a:cubicBezTo>
                    <a:cubicBezTo>
                      <a:pt x="2035" y="9526"/>
                      <a:pt x="1958" y="9620"/>
                      <a:pt x="1952" y="9714"/>
                    </a:cubicBezTo>
                    <a:cubicBezTo>
                      <a:pt x="1952" y="9746"/>
                      <a:pt x="1877" y="9798"/>
                      <a:pt x="1778" y="9798"/>
                    </a:cubicBezTo>
                    <a:cubicBezTo>
                      <a:pt x="1774" y="9798"/>
                      <a:pt x="1769" y="9798"/>
                      <a:pt x="1764" y="9798"/>
                    </a:cubicBezTo>
                    <a:cubicBezTo>
                      <a:pt x="1742" y="9796"/>
                      <a:pt x="1721" y="9795"/>
                      <a:pt x="1702" y="9795"/>
                    </a:cubicBezTo>
                    <a:cubicBezTo>
                      <a:pt x="1560" y="9795"/>
                      <a:pt x="1505" y="9854"/>
                      <a:pt x="1481" y="10025"/>
                    </a:cubicBezTo>
                    <a:cubicBezTo>
                      <a:pt x="1464" y="10114"/>
                      <a:pt x="1326" y="10186"/>
                      <a:pt x="1242" y="10258"/>
                    </a:cubicBezTo>
                    <a:cubicBezTo>
                      <a:pt x="1242" y="10258"/>
                      <a:pt x="1215" y="10247"/>
                      <a:pt x="1209" y="10241"/>
                    </a:cubicBezTo>
                    <a:cubicBezTo>
                      <a:pt x="1177" y="10199"/>
                      <a:pt x="1148" y="10181"/>
                      <a:pt x="1121" y="10181"/>
                    </a:cubicBezTo>
                    <a:cubicBezTo>
                      <a:pt x="1088" y="10181"/>
                      <a:pt x="1057" y="10209"/>
                      <a:pt x="1026" y="10252"/>
                    </a:cubicBezTo>
                    <a:cubicBezTo>
                      <a:pt x="1001" y="10282"/>
                      <a:pt x="963" y="10303"/>
                      <a:pt x="920" y="10303"/>
                    </a:cubicBezTo>
                    <a:cubicBezTo>
                      <a:pt x="914" y="10303"/>
                      <a:pt x="909" y="10303"/>
                      <a:pt x="904" y="10302"/>
                    </a:cubicBezTo>
                    <a:cubicBezTo>
                      <a:pt x="910" y="10252"/>
                      <a:pt x="888" y="10213"/>
                      <a:pt x="871" y="10175"/>
                    </a:cubicBezTo>
                    <a:cubicBezTo>
                      <a:pt x="814" y="10105"/>
                      <a:pt x="760" y="10067"/>
                      <a:pt x="704" y="10067"/>
                    </a:cubicBezTo>
                    <a:cubicBezTo>
                      <a:pt x="662" y="10067"/>
                      <a:pt x="619" y="10088"/>
                      <a:pt x="572" y="10130"/>
                    </a:cubicBezTo>
                    <a:cubicBezTo>
                      <a:pt x="548" y="10154"/>
                      <a:pt x="522" y="10177"/>
                      <a:pt x="493" y="10177"/>
                    </a:cubicBezTo>
                    <a:cubicBezTo>
                      <a:pt x="481" y="10177"/>
                      <a:pt x="468" y="10173"/>
                      <a:pt x="455" y="10164"/>
                    </a:cubicBezTo>
                    <a:cubicBezTo>
                      <a:pt x="418" y="10134"/>
                      <a:pt x="378" y="10127"/>
                      <a:pt x="338" y="10127"/>
                    </a:cubicBezTo>
                    <a:cubicBezTo>
                      <a:pt x="294" y="10127"/>
                      <a:pt x="249" y="10136"/>
                      <a:pt x="206" y="10136"/>
                    </a:cubicBezTo>
                    <a:cubicBezTo>
                      <a:pt x="84" y="10136"/>
                      <a:pt x="1" y="10285"/>
                      <a:pt x="84" y="10358"/>
                    </a:cubicBezTo>
                    <a:cubicBezTo>
                      <a:pt x="178" y="10435"/>
                      <a:pt x="134" y="10535"/>
                      <a:pt x="178" y="10602"/>
                    </a:cubicBezTo>
                    <a:cubicBezTo>
                      <a:pt x="261" y="10724"/>
                      <a:pt x="189" y="10906"/>
                      <a:pt x="361" y="11006"/>
                    </a:cubicBezTo>
                    <a:cubicBezTo>
                      <a:pt x="434" y="11052"/>
                      <a:pt x="545" y="11079"/>
                      <a:pt x="653" y="11079"/>
                    </a:cubicBezTo>
                    <a:cubicBezTo>
                      <a:pt x="784" y="11079"/>
                      <a:pt x="909" y="11039"/>
                      <a:pt x="954" y="10945"/>
                    </a:cubicBezTo>
                    <a:cubicBezTo>
                      <a:pt x="1037" y="10779"/>
                      <a:pt x="1159" y="10618"/>
                      <a:pt x="1154" y="10419"/>
                    </a:cubicBezTo>
                    <a:cubicBezTo>
                      <a:pt x="1154" y="10385"/>
                      <a:pt x="1165" y="10369"/>
                      <a:pt x="1193" y="10369"/>
                    </a:cubicBezTo>
                    <a:cubicBezTo>
                      <a:pt x="1231" y="10369"/>
                      <a:pt x="1259" y="10391"/>
                      <a:pt x="1259" y="10424"/>
                    </a:cubicBezTo>
                    <a:cubicBezTo>
                      <a:pt x="1259" y="10452"/>
                      <a:pt x="1242" y="10480"/>
                      <a:pt x="1242" y="10518"/>
                    </a:cubicBezTo>
                    <a:cubicBezTo>
                      <a:pt x="1242" y="10552"/>
                      <a:pt x="1265" y="10574"/>
                      <a:pt x="1298" y="10579"/>
                    </a:cubicBezTo>
                    <a:cubicBezTo>
                      <a:pt x="1302" y="10580"/>
                      <a:pt x="1306" y="10580"/>
                      <a:pt x="1310" y="10580"/>
                    </a:cubicBezTo>
                    <a:cubicBezTo>
                      <a:pt x="1347" y="10580"/>
                      <a:pt x="1342" y="10554"/>
                      <a:pt x="1342" y="10524"/>
                    </a:cubicBezTo>
                    <a:cubicBezTo>
                      <a:pt x="1336" y="10483"/>
                      <a:pt x="1351" y="10478"/>
                      <a:pt x="1370" y="10478"/>
                    </a:cubicBezTo>
                    <a:cubicBezTo>
                      <a:pt x="1377" y="10478"/>
                      <a:pt x="1385" y="10479"/>
                      <a:pt x="1392" y="10479"/>
                    </a:cubicBezTo>
                    <a:cubicBezTo>
                      <a:pt x="1400" y="10479"/>
                      <a:pt x="1408" y="10478"/>
                      <a:pt x="1414" y="10474"/>
                    </a:cubicBezTo>
                    <a:cubicBezTo>
                      <a:pt x="1425" y="10469"/>
                      <a:pt x="1437" y="10467"/>
                      <a:pt x="1450" y="10467"/>
                    </a:cubicBezTo>
                    <a:cubicBezTo>
                      <a:pt x="1493" y="10467"/>
                      <a:pt x="1542" y="10492"/>
                      <a:pt x="1584" y="10492"/>
                    </a:cubicBezTo>
                    <a:cubicBezTo>
                      <a:pt x="1619" y="10492"/>
                      <a:pt x="1648" y="10474"/>
                      <a:pt x="1664" y="10407"/>
                    </a:cubicBezTo>
                    <a:cubicBezTo>
                      <a:pt x="1668" y="10407"/>
                      <a:pt x="1672" y="10407"/>
                      <a:pt x="1676" y="10407"/>
                    </a:cubicBezTo>
                    <a:cubicBezTo>
                      <a:pt x="1731" y="10407"/>
                      <a:pt x="1791" y="10443"/>
                      <a:pt x="1842" y="10443"/>
                    </a:cubicBezTo>
                    <a:cubicBezTo>
                      <a:pt x="1882" y="10443"/>
                      <a:pt x="1918" y="10421"/>
                      <a:pt x="1941" y="10341"/>
                    </a:cubicBezTo>
                    <a:cubicBezTo>
                      <a:pt x="1991" y="10352"/>
                      <a:pt x="2041" y="10369"/>
                      <a:pt x="2091" y="10369"/>
                    </a:cubicBezTo>
                    <a:cubicBezTo>
                      <a:pt x="2240" y="10380"/>
                      <a:pt x="2179" y="10452"/>
                      <a:pt x="2135" y="10524"/>
                    </a:cubicBezTo>
                    <a:cubicBezTo>
                      <a:pt x="2124" y="10546"/>
                      <a:pt x="2080" y="10552"/>
                      <a:pt x="2063" y="10574"/>
                    </a:cubicBezTo>
                    <a:cubicBezTo>
                      <a:pt x="2008" y="10629"/>
                      <a:pt x="1958" y="10685"/>
                      <a:pt x="1985" y="10773"/>
                    </a:cubicBezTo>
                    <a:cubicBezTo>
                      <a:pt x="2013" y="10857"/>
                      <a:pt x="2069" y="10857"/>
                      <a:pt x="2152" y="10862"/>
                    </a:cubicBezTo>
                    <a:cubicBezTo>
                      <a:pt x="2164" y="10863"/>
                      <a:pt x="2177" y="10864"/>
                      <a:pt x="2188" y="10864"/>
                    </a:cubicBezTo>
                    <a:cubicBezTo>
                      <a:pt x="2328" y="10864"/>
                      <a:pt x="2421" y="10778"/>
                      <a:pt x="2523" y="10701"/>
                    </a:cubicBezTo>
                    <a:cubicBezTo>
                      <a:pt x="2573" y="10663"/>
                      <a:pt x="2679" y="10640"/>
                      <a:pt x="2645" y="10535"/>
                    </a:cubicBezTo>
                    <a:cubicBezTo>
                      <a:pt x="2649" y="10448"/>
                      <a:pt x="2610" y="10404"/>
                      <a:pt x="2538" y="10404"/>
                    </a:cubicBezTo>
                    <a:cubicBezTo>
                      <a:pt x="2515" y="10404"/>
                      <a:pt x="2487" y="10409"/>
                      <a:pt x="2457" y="10419"/>
                    </a:cubicBezTo>
                    <a:cubicBezTo>
                      <a:pt x="2385" y="10407"/>
                      <a:pt x="2301" y="10413"/>
                      <a:pt x="2385" y="10302"/>
                    </a:cubicBezTo>
                    <a:cubicBezTo>
                      <a:pt x="2440" y="10224"/>
                      <a:pt x="2440" y="10158"/>
                      <a:pt x="2368" y="10086"/>
                    </a:cubicBezTo>
                    <a:cubicBezTo>
                      <a:pt x="2324" y="10047"/>
                      <a:pt x="2290" y="9992"/>
                      <a:pt x="2240" y="9920"/>
                    </a:cubicBezTo>
                    <a:lnTo>
                      <a:pt x="2240" y="9920"/>
                    </a:lnTo>
                    <a:cubicBezTo>
                      <a:pt x="2324" y="9936"/>
                      <a:pt x="2379" y="9947"/>
                      <a:pt x="2429" y="9953"/>
                    </a:cubicBezTo>
                    <a:cubicBezTo>
                      <a:pt x="2459" y="9987"/>
                      <a:pt x="2488" y="10006"/>
                      <a:pt x="2520" y="10006"/>
                    </a:cubicBezTo>
                    <a:cubicBezTo>
                      <a:pt x="2541" y="10006"/>
                      <a:pt x="2564" y="9998"/>
                      <a:pt x="2590" y="9981"/>
                    </a:cubicBezTo>
                    <a:lnTo>
                      <a:pt x="2645" y="9981"/>
                    </a:lnTo>
                    <a:cubicBezTo>
                      <a:pt x="2660" y="10002"/>
                      <a:pt x="2672" y="10010"/>
                      <a:pt x="2681" y="10010"/>
                    </a:cubicBezTo>
                    <a:cubicBezTo>
                      <a:pt x="2695" y="10010"/>
                      <a:pt x="2703" y="9988"/>
                      <a:pt x="2706" y="9964"/>
                    </a:cubicBezTo>
                    <a:cubicBezTo>
                      <a:pt x="2756" y="9992"/>
                      <a:pt x="2812" y="9997"/>
                      <a:pt x="2856" y="9997"/>
                    </a:cubicBezTo>
                    <a:cubicBezTo>
                      <a:pt x="2895" y="10008"/>
                      <a:pt x="2934" y="10025"/>
                      <a:pt x="2967" y="10047"/>
                    </a:cubicBezTo>
                    <a:cubicBezTo>
                      <a:pt x="3018" y="10077"/>
                      <a:pt x="3064" y="10093"/>
                      <a:pt x="3109" y="10093"/>
                    </a:cubicBezTo>
                    <a:cubicBezTo>
                      <a:pt x="3172" y="10093"/>
                      <a:pt x="3230" y="10062"/>
                      <a:pt x="3288" y="9997"/>
                    </a:cubicBezTo>
                    <a:cubicBezTo>
                      <a:pt x="3355" y="9859"/>
                      <a:pt x="3272" y="9831"/>
                      <a:pt x="3161" y="9809"/>
                    </a:cubicBezTo>
                    <a:cubicBezTo>
                      <a:pt x="3140" y="9784"/>
                      <a:pt x="3112" y="9779"/>
                      <a:pt x="3084" y="9779"/>
                    </a:cubicBezTo>
                    <a:cubicBezTo>
                      <a:pt x="3069" y="9779"/>
                      <a:pt x="3053" y="9781"/>
                      <a:pt x="3039" y="9781"/>
                    </a:cubicBezTo>
                    <a:cubicBezTo>
                      <a:pt x="2956" y="9687"/>
                      <a:pt x="3017" y="9548"/>
                      <a:pt x="2950" y="9443"/>
                    </a:cubicBezTo>
                    <a:cubicBezTo>
                      <a:pt x="2934" y="9332"/>
                      <a:pt x="2950" y="9232"/>
                      <a:pt x="3094" y="9226"/>
                    </a:cubicBezTo>
                    <a:cubicBezTo>
                      <a:pt x="3122" y="9226"/>
                      <a:pt x="3133" y="9199"/>
                      <a:pt x="3133" y="9171"/>
                    </a:cubicBezTo>
                    <a:cubicBezTo>
                      <a:pt x="3155" y="9160"/>
                      <a:pt x="3172" y="9143"/>
                      <a:pt x="3189" y="9138"/>
                    </a:cubicBezTo>
                    <a:cubicBezTo>
                      <a:pt x="3261" y="9132"/>
                      <a:pt x="3272" y="9105"/>
                      <a:pt x="3227" y="9049"/>
                    </a:cubicBezTo>
                    <a:lnTo>
                      <a:pt x="3227" y="9021"/>
                    </a:lnTo>
                    <a:cubicBezTo>
                      <a:pt x="3272" y="8971"/>
                      <a:pt x="3244" y="8916"/>
                      <a:pt x="3255" y="8861"/>
                    </a:cubicBezTo>
                    <a:lnTo>
                      <a:pt x="3255" y="8861"/>
                    </a:lnTo>
                    <a:cubicBezTo>
                      <a:pt x="3323" y="8866"/>
                      <a:pt x="3376" y="8939"/>
                      <a:pt x="3446" y="8939"/>
                    </a:cubicBezTo>
                    <a:cubicBezTo>
                      <a:pt x="3451" y="8939"/>
                      <a:pt x="3455" y="8939"/>
                      <a:pt x="3460" y="8938"/>
                    </a:cubicBezTo>
                    <a:cubicBezTo>
                      <a:pt x="3543" y="8916"/>
                      <a:pt x="3710" y="8661"/>
                      <a:pt x="3704" y="8556"/>
                    </a:cubicBezTo>
                    <a:cubicBezTo>
                      <a:pt x="3699" y="8484"/>
                      <a:pt x="3704" y="8428"/>
                      <a:pt x="3782" y="8411"/>
                    </a:cubicBezTo>
                    <a:cubicBezTo>
                      <a:pt x="3794" y="8408"/>
                      <a:pt x="3805" y="8406"/>
                      <a:pt x="3815" y="8406"/>
                    </a:cubicBezTo>
                    <a:cubicBezTo>
                      <a:pt x="3866" y="8406"/>
                      <a:pt x="3895" y="8450"/>
                      <a:pt x="3909" y="8506"/>
                    </a:cubicBezTo>
                    <a:cubicBezTo>
                      <a:pt x="3929" y="8580"/>
                      <a:pt x="3981" y="8591"/>
                      <a:pt x="4034" y="8591"/>
                    </a:cubicBezTo>
                    <a:cubicBezTo>
                      <a:pt x="4056" y="8591"/>
                      <a:pt x="4078" y="8589"/>
                      <a:pt x="4098" y="8589"/>
                    </a:cubicBezTo>
                    <a:cubicBezTo>
                      <a:pt x="4176" y="8589"/>
                      <a:pt x="4242" y="8567"/>
                      <a:pt x="4237" y="8472"/>
                    </a:cubicBezTo>
                    <a:cubicBezTo>
                      <a:pt x="4280" y="8289"/>
                      <a:pt x="4128" y="8078"/>
                      <a:pt x="3940" y="8078"/>
                    </a:cubicBezTo>
                    <a:cubicBezTo>
                      <a:pt x="3936" y="8078"/>
                      <a:pt x="3931" y="8078"/>
                      <a:pt x="3926" y="8079"/>
                    </a:cubicBezTo>
                    <a:cubicBezTo>
                      <a:pt x="3926" y="8034"/>
                      <a:pt x="3948" y="7985"/>
                      <a:pt x="3898" y="7951"/>
                    </a:cubicBezTo>
                    <a:cubicBezTo>
                      <a:pt x="3909" y="7835"/>
                      <a:pt x="3760" y="7790"/>
                      <a:pt x="3771" y="7674"/>
                    </a:cubicBezTo>
                    <a:cubicBezTo>
                      <a:pt x="3837" y="7674"/>
                      <a:pt x="3865" y="7668"/>
                      <a:pt x="3843" y="7585"/>
                    </a:cubicBezTo>
                    <a:cubicBezTo>
                      <a:pt x="3821" y="7486"/>
                      <a:pt x="3771" y="7402"/>
                      <a:pt x="3743" y="7314"/>
                    </a:cubicBezTo>
                    <a:cubicBezTo>
                      <a:pt x="3732" y="7275"/>
                      <a:pt x="3726" y="7225"/>
                      <a:pt x="3671" y="7219"/>
                    </a:cubicBezTo>
                    <a:cubicBezTo>
                      <a:pt x="3649" y="7219"/>
                      <a:pt x="3627" y="7225"/>
                      <a:pt x="3621" y="7247"/>
                    </a:cubicBezTo>
                    <a:cubicBezTo>
                      <a:pt x="3604" y="7303"/>
                      <a:pt x="3616" y="7341"/>
                      <a:pt x="3671" y="7375"/>
                    </a:cubicBezTo>
                    <a:cubicBezTo>
                      <a:pt x="3765" y="7441"/>
                      <a:pt x="3710" y="7469"/>
                      <a:pt x="3643" y="7486"/>
                    </a:cubicBezTo>
                    <a:cubicBezTo>
                      <a:pt x="3635" y="7485"/>
                      <a:pt x="3627" y="7485"/>
                      <a:pt x="3620" y="7485"/>
                    </a:cubicBezTo>
                    <a:cubicBezTo>
                      <a:pt x="3502" y="7485"/>
                      <a:pt x="3436" y="7564"/>
                      <a:pt x="3399" y="7668"/>
                    </a:cubicBezTo>
                    <a:cubicBezTo>
                      <a:pt x="3355" y="7668"/>
                      <a:pt x="3316" y="7674"/>
                      <a:pt x="3288" y="7707"/>
                    </a:cubicBezTo>
                    <a:cubicBezTo>
                      <a:pt x="3254" y="7754"/>
                      <a:pt x="3223" y="7773"/>
                      <a:pt x="3193" y="7773"/>
                    </a:cubicBezTo>
                    <a:cubicBezTo>
                      <a:pt x="3155" y="7773"/>
                      <a:pt x="3118" y="7743"/>
                      <a:pt x="3078" y="7696"/>
                    </a:cubicBezTo>
                    <a:cubicBezTo>
                      <a:pt x="3054" y="7668"/>
                      <a:pt x="3059" y="7588"/>
                      <a:pt x="3010" y="7588"/>
                    </a:cubicBezTo>
                    <a:cubicBezTo>
                      <a:pt x="3001" y="7588"/>
                      <a:pt x="2991" y="7590"/>
                      <a:pt x="2978" y="7596"/>
                    </a:cubicBezTo>
                    <a:cubicBezTo>
                      <a:pt x="2906" y="7641"/>
                      <a:pt x="2939" y="7718"/>
                      <a:pt x="2967" y="7779"/>
                    </a:cubicBezTo>
                    <a:cubicBezTo>
                      <a:pt x="2983" y="7813"/>
                      <a:pt x="2989" y="7874"/>
                      <a:pt x="3017" y="7890"/>
                    </a:cubicBezTo>
                    <a:cubicBezTo>
                      <a:pt x="3122" y="7929"/>
                      <a:pt x="3078" y="8001"/>
                      <a:pt x="3067" y="8062"/>
                    </a:cubicBezTo>
                    <a:cubicBezTo>
                      <a:pt x="2978" y="8173"/>
                      <a:pt x="2967" y="8301"/>
                      <a:pt x="2983" y="8428"/>
                    </a:cubicBezTo>
                    <a:cubicBezTo>
                      <a:pt x="2928" y="8472"/>
                      <a:pt x="2911" y="8528"/>
                      <a:pt x="2911" y="8589"/>
                    </a:cubicBezTo>
                    <a:cubicBezTo>
                      <a:pt x="2908" y="8589"/>
                      <a:pt x="2905" y="8589"/>
                      <a:pt x="2902" y="8589"/>
                    </a:cubicBezTo>
                    <a:cubicBezTo>
                      <a:pt x="2851" y="8589"/>
                      <a:pt x="2799" y="8559"/>
                      <a:pt x="2746" y="8559"/>
                    </a:cubicBezTo>
                    <a:cubicBezTo>
                      <a:pt x="2727" y="8559"/>
                      <a:pt x="2709" y="8563"/>
                      <a:pt x="2690" y="8572"/>
                    </a:cubicBezTo>
                    <a:cubicBezTo>
                      <a:pt x="2671" y="8584"/>
                      <a:pt x="2644" y="8610"/>
                      <a:pt x="2620" y="8610"/>
                    </a:cubicBezTo>
                    <a:cubicBezTo>
                      <a:pt x="2609" y="8610"/>
                      <a:pt x="2599" y="8605"/>
                      <a:pt x="2590" y="8589"/>
                    </a:cubicBezTo>
                    <a:cubicBezTo>
                      <a:pt x="2551" y="8539"/>
                      <a:pt x="2590" y="8478"/>
                      <a:pt x="2629" y="8456"/>
                    </a:cubicBezTo>
                    <a:cubicBezTo>
                      <a:pt x="2773" y="8406"/>
                      <a:pt x="2800" y="8278"/>
                      <a:pt x="2850" y="8151"/>
                    </a:cubicBezTo>
                    <a:cubicBezTo>
                      <a:pt x="2967" y="7979"/>
                      <a:pt x="2956" y="7851"/>
                      <a:pt x="2817" y="7752"/>
                    </a:cubicBezTo>
                    <a:cubicBezTo>
                      <a:pt x="2800" y="7729"/>
                      <a:pt x="2795" y="7707"/>
                      <a:pt x="2784" y="7696"/>
                    </a:cubicBezTo>
                    <a:cubicBezTo>
                      <a:pt x="2717" y="7674"/>
                      <a:pt x="2662" y="7652"/>
                      <a:pt x="2601" y="7630"/>
                    </a:cubicBezTo>
                    <a:cubicBezTo>
                      <a:pt x="2523" y="7641"/>
                      <a:pt x="2484" y="7685"/>
                      <a:pt x="2451" y="7752"/>
                    </a:cubicBezTo>
                    <a:cubicBezTo>
                      <a:pt x="2430" y="7794"/>
                      <a:pt x="2392" y="7820"/>
                      <a:pt x="2351" y="7820"/>
                    </a:cubicBezTo>
                    <a:cubicBezTo>
                      <a:pt x="2339" y="7820"/>
                      <a:pt x="2326" y="7818"/>
                      <a:pt x="2313" y="7813"/>
                    </a:cubicBezTo>
                    <a:cubicBezTo>
                      <a:pt x="2257" y="7785"/>
                      <a:pt x="2257" y="7729"/>
                      <a:pt x="2268" y="7680"/>
                    </a:cubicBezTo>
                    <a:cubicBezTo>
                      <a:pt x="2285" y="7602"/>
                      <a:pt x="2296" y="7535"/>
                      <a:pt x="2263" y="7458"/>
                    </a:cubicBezTo>
                    <a:cubicBezTo>
                      <a:pt x="2346" y="7408"/>
                      <a:pt x="2490" y="7380"/>
                      <a:pt x="2340" y="7242"/>
                    </a:cubicBezTo>
                    <a:cubicBezTo>
                      <a:pt x="2313" y="7225"/>
                      <a:pt x="2329" y="7175"/>
                      <a:pt x="2346" y="7147"/>
                    </a:cubicBezTo>
                    <a:cubicBezTo>
                      <a:pt x="2368" y="7097"/>
                      <a:pt x="2351" y="7070"/>
                      <a:pt x="2296" y="7064"/>
                    </a:cubicBezTo>
                    <a:cubicBezTo>
                      <a:pt x="2268" y="7031"/>
                      <a:pt x="2235" y="7003"/>
                      <a:pt x="2207" y="6964"/>
                    </a:cubicBezTo>
                    <a:cubicBezTo>
                      <a:pt x="2191" y="6926"/>
                      <a:pt x="2185" y="6881"/>
                      <a:pt x="2174" y="6842"/>
                    </a:cubicBezTo>
                    <a:lnTo>
                      <a:pt x="2174" y="6842"/>
                    </a:lnTo>
                    <a:cubicBezTo>
                      <a:pt x="2241" y="6847"/>
                      <a:pt x="2293" y="6910"/>
                      <a:pt x="2367" y="6910"/>
                    </a:cubicBezTo>
                    <a:cubicBezTo>
                      <a:pt x="2373" y="6910"/>
                      <a:pt x="2379" y="6910"/>
                      <a:pt x="2385" y="6909"/>
                    </a:cubicBezTo>
                    <a:cubicBezTo>
                      <a:pt x="2427" y="6949"/>
                      <a:pt x="2464" y="6967"/>
                      <a:pt x="2497" y="6967"/>
                    </a:cubicBezTo>
                    <a:cubicBezTo>
                      <a:pt x="2551" y="6967"/>
                      <a:pt x="2594" y="6920"/>
                      <a:pt x="2629" y="6848"/>
                    </a:cubicBezTo>
                    <a:cubicBezTo>
                      <a:pt x="2634" y="6848"/>
                      <a:pt x="2645" y="6842"/>
                      <a:pt x="2651" y="6842"/>
                    </a:cubicBezTo>
                    <a:cubicBezTo>
                      <a:pt x="2662" y="6842"/>
                      <a:pt x="2679" y="6848"/>
                      <a:pt x="2690" y="6848"/>
                    </a:cubicBezTo>
                    <a:lnTo>
                      <a:pt x="2690" y="6876"/>
                    </a:lnTo>
                    <a:cubicBezTo>
                      <a:pt x="2634" y="6937"/>
                      <a:pt x="2656" y="7003"/>
                      <a:pt x="2728" y="7009"/>
                    </a:cubicBezTo>
                    <a:cubicBezTo>
                      <a:pt x="2744" y="7011"/>
                      <a:pt x="2760" y="7013"/>
                      <a:pt x="2776" y="7013"/>
                    </a:cubicBezTo>
                    <a:cubicBezTo>
                      <a:pt x="2837" y="7013"/>
                      <a:pt x="2896" y="6991"/>
                      <a:pt x="2900" y="6903"/>
                    </a:cubicBezTo>
                    <a:lnTo>
                      <a:pt x="2900" y="6876"/>
                    </a:lnTo>
                    <a:cubicBezTo>
                      <a:pt x="2961" y="6826"/>
                      <a:pt x="2934" y="6781"/>
                      <a:pt x="2878" y="6765"/>
                    </a:cubicBezTo>
                    <a:cubicBezTo>
                      <a:pt x="2828" y="6743"/>
                      <a:pt x="2812" y="6715"/>
                      <a:pt x="2812" y="6670"/>
                    </a:cubicBezTo>
                    <a:cubicBezTo>
                      <a:pt x="2828" y="6670"/>
                      <a:pt x="2850" y="6670"/>
                      <a:pt x="2873" y="6676"/>
                    </a:cubicBezTo>
                    <a:cubicBezTo>
                      <a:pt x="2879" y="6714"/>
                      <a:pt x="2902" y="6728"/>
                      <a:pt x="2928" y="6728"/>
                    </a:cubicBezTo>
                    <a:cubicBezTo>
                      <a:pt x="2944" y="6728"/>
                      <a:pt x="2961" y="6723"/>
                      <a:pt x="2978" y="6715"/>
                    </a:cubicBezTo>
                    <a:cubicBezTo>
                      <a:pt x="3067" y="6676"/>
                      <a:pt x="2995" y="6604"/>
                      <a:pt x="2995" y="6543"/>
                    </a:cubicBezTo>
                    <a:lnTo>
                      <a:pt x="2995" y="6543"/>
                    </a:lnTo>
                    <a:cubicBezTo>
                      <a:pt x="3059" y="6579"/>
                      <a:pt x="3130" y="6615"/>
                      <a:pt x="3195" y="6615"/>
                    </a:cubicBezTo>
                    <a:cubicBezTo>
                      <a:pt x="3231" y="6615"/>
                      <a:pt x="3264" y="6604"/>
                      <a:pt x="3294" y="6576"/>
                    </a:cubicBezTo>
                    <a:cubicBezTo>
                      <a:pt x="3366" y="6510"/>
                      <a:pt x="3283" y="6399"/>
                      <a:pt x="3244" y="6316"/>
                    </a:cubicBezTo>
                    <a:lnTo>
                      <a:pt x="3244" y="6299"/>
                    </a:lnTo>
                    <a:cubicBezTo>
                      <a:pt x="3266" y="6288"/>
                      <a:pt x="3266" y="6282"/>
                      <a:pt x="3244" y="6271"/>
                    </a:cubicBezTo>
                    <a:cubicBezTo>
                      <a:pt x="3216" y="6160"/>
                      <a:pt x="3233" y="6022"/>
                      <a:pt x="3094" y="5966"/>
                    </a:cubicBezTo>
                    <a:cubicBezTo>
                      <a:pt x="3022" y="5883"/>
                      <a:pt x="3011" y="5767"/>
                      <a:pt x="2961" y="5672"/>
                    </a:cubicBezTo>
                    <a:cubicBezTo>
                      <a:pt x="2884" y="5517"/>
                      <a:pt x="2767" y="5379"/>
                      <a:pt x="2756" y="5201"/>
                    </a:cubicBezTo>
                    <a:cubicBezTo>
                      <a:pt x="2728" y="5096"/>
                      <a:pt x="2701" y="4990"/>
                      <a:pt x="2601" y="4924"/>
                    </a:cubicBezTo>
                    <a:cubicBezTo>
                      <a:pt x="2512" y="4796"/>
                      <a:pt x="2518" y="4602"/>
                      <a:pt x="2324" y="4552"/>
                    </a:cubicBezTo>
                    <a:cubicBezTo>
                      <a:pt x="2235" y="4519"/>
                      <a:pt x="2179" y="4436"/>
                      <a:pt x="2074" y="4430"/>
                    </a:cubicBezTo>
                    <a:cubicBezTo>
                      <a:pt x="2063" y="4386"/>
                      <a:pt x="2052" y="4347"/>
                      <a:pt x="2041" y="4303"/>
                    </a:cubicBezTo>
                    <a:cubicBezTo>
                      <a:pt x="2091" y="4259"/>
                      <a:pt x="2046" y="4247"/>
                      <a:pt x="2013" y="4242"/>
                    </a:cubicBezTo>
                    <a:cubicBezTo>
                      <a:pt x="2013" y="4236"/>
                      <a:pt x="2008" y="4220"/>
                      <a:pt x="2008" y="4214"/>
                    </a:cubicBezTo>
                    <a:cubicBezTo>
                      <a:pt x="2052" y="4187"/>
                      <a:pt x="2107" y="4181"/>
                      <a:pt x="2130" y="4120"/>
                    </a:cubicBezTo>
                    <a:cubicBezTo>
                      <a:pt x="2191" y="4037"/>
                      <a:pt x="2185" y="3965"/>
                      <a:pt x="2102" y="3904"/>
                    </a:cubicBezTo>
                    <a:cubicBezTo>
                      <a:pt x="2124" y="3815"/>
                      <a:pt x="1980" y="3793"/>
                      <a:pt x="2013" y="3693"/>
                    </a:cubicBezTo>
                    <a:cubicBezTo>
                      <a:pt x="2041" y="3632"/>
                      <a:pt x="1952" y="3604"/>
                      <a:pt x="1980" y="3543"/>
                    </a:cubicBezTo>
                    <a:cubicBezTo>
                      <a:pt x="1980" y="3438"/>
                      <a:pt x="1941" y="3349"/>
                      <a:pt x="1825" y="3322"/>
                    </a:cubicBezTo>
                    <a:cubicBezTo>
                      <a:pt x="1825" y="3244"/>
                      <a:pt x="1791" y="3177"/>
                      <a:pt x="1764" y="3105"/>
                    </a:cubicBezTo>
                    <a:cubicBezTo>
                      <a:pt x="1769" y="3094"/>
                      <a:pt x="1775" y="3083"/>
                      <a:pt x="1780" y="3072"/>
                    </a:cubicBezTo>
                    <a:cubicBezTo>
                      <a:pt x="1664" y="3022"/>
                      <a:pt x="1675" y="2928"/>
                      <a:pt x="1664" y="2828"/>
                    </a:cubicBezTo>
                    <a:cubicBezTo>
                      <a:pt x="1664" y="2773"/>
                      <a:pt x="1664" y="2689"/>
                      <a:pt x="1575" y="2678"/>
                    </a:cubicBezTo>
                    <a:cubicBezTo>
                      <a:pt x="1542" y="2656"/>
                      <a:pt x="1536" y="2623"/>
                      <a:pt x="1514" y="2595"/>
                    </a:cubicBezTo>
                    <a:cubicBezTo>
                      <a:pt x="1392" y="2401"/>
                      <a:pt x="1364" y="2157"/>
                      <a:pt x="1237" y="1969"/>
                    </a:cubicBezTo>
                    <a:cubicBezTo>
                      <a:pt x="1215" y="1863"/>
                      <a:pt x="1220" y="1752"/>
                      <a:pt x="1109" y="1691"/>
                    </a:cubicBezTo>
                    <a:cubicBezTo>
                      <a:pt x="1054" y="1558"/>
                      <a:pt x="965" y="1436"/>
                      <a:pt x="921" y="1298"/>
                    </a:cubicBezTo>
                    <a:cubicBezTo>
                      <a:pt x="921" y="1248"/>
                      <a:pt x="932" y="1209"/>
                      <a:pt x="865" y="1198"/>
                    </a:cubicBezTo>
                    <a:lnTo>
                      <a:pt x="804" y="1198"/>
                    </a:lnTo>
                    <a:cubicBezTo>
                      <a:pt x="777" y="1164"/>
                      <a:pt x="751" y="1153"/>
                      <a:pt x="725" y="1153"/>
                    </a:cubicBezTo>
                    <a:cubicBezTo>
                      <a:pt x="679" y="1153"/>
                      <a:pt x="635" y="1191"/>
                      <a:pt x="588" y="1209"/>
                    </a:cubicBezTo>
                    <a:cubicBezTo>
                      <a:pt x="572" y="1200"/>
                      <a:pt x="557" y="1196"/>
                      <a:pt x="542" y="1196"/>
                    </a:cubicBezTo>
                    <a:cubicBezTo>
                      <a:pt x="487" y="1196"/>
                      <a:pt x="438" y="1245"/>
                      <a:pt x="382" y="1245"/>
                    </a:cubicBezTo>
                    <a:cubicBezTo>
                      <a:pt x="370" y="1245"/>
                      <a:pt x="357" y="1243"/>
                      <a:pt x="344" y="1237"/>
                    </a:cubicBezTo>
                    <a:cubicBezTo>
                      <a:pt x="361" y="1181"/>
                      <a:pt x="383" y="1126"/>
                      <a:pt x="411" y="1076"/>
                    </a:cubicBezTo>
                    <a:cubicBezTo>
                      <a:pt x="439" y="1076"/>
                      <a:pt x="472" y="1076"/>
                      <a:pt x="500" y="1082"/>
                    </a:cubicBezTo>
                    <a:cubicBezTo>
                      <a:pt x="522" y="1094"/>
                      <a:pt x="542" y="1100"/>
                      <a:pt x="560" y="1100"/>
                    </a:cubicBezTo>
                    <a:cubicBezTo>
                      <a:pt x="604" y="1100"/>
                      <a:pt x="637" y="1066"/>
                      <a:pt x="660" y="1026"/>
                    </a:cubicBezTo>
                    <a:cubicBezTo>
                      <a:pt x="688" y="987"/>
                      <a:pt x="666" y="965"/>
                      <a:pt x="627" y="960"/>
                    </a:cubicBezTo>
                    <a:cubicBezTo>
                      <a:pt x="610" y="937"/>
                      <a:pt x="605" y="915"/>
                      <a:pt x="588" y="904"/>
                    </a:cubicBezTo>
                    <a:cubicBezTo>
                      <a:pt x="585" y="860"/>
                      <a:pt x="573" y="839"/>
                      <a:pt x="552" y="839"/>
                    </a:cubicBezTo>
                    <a:cubicBezTo>
                      <a:pt x="539" y="839"/>
                      <a:pt x="521" y="848"/>
                      <a:pt x="500" y="865"/>
                    </a:cubicBezTo>
                    <a:cubicBezTo>
                      <a:pt x="454" y="841"/>
                      <a:pt x="399" y="836"/>
                      <a:pt x="345" y="836"/>
                    </a:cubicBezTo>
                    <a:cubicBezTo>
                      <a:pt x="314" y="836"/>
                      <a:pt x="284" y="838"/>
                      <a:pt x="256" y="838"/>
                    </a:cubicBezTo>
                    <a:cubicBezTo>
                      <a:pt x="267" y="804"/>
                      <a:pt x="289" y="771"/>
                      <a:pt x="272" y="738"/>
                    </a:cubicBezTo>
                    <a:cubicBezTo>
                      <a:pt x="247" y="653"/>
                      <a:pt x="252" y="629"/>
                      <a:pt x="272" y="629"/>
                    </a:cubicBezTo>
                    <a:cubicBezTo>
                      <a:pt x="295" y="629"/>
                      <a:pt x="339" y="662"/>
                      <a:pt x="378" y="671"/>
                    </a:cubicBezTo>
                    <a:cubicBezTo>
                      <a:pt x="397" y="681"/>
                      <a:pt x="430" y="708"/>
                      <a:pt x="458" y="708"/>
                    </a:cubicBezTo>
                    <a:cubicBezTo>
                      <a:pt x="477" y="708"/>
                      <a:pt x="493" y="695"/>
                      <a:pt x="500" y="655"/>
                    </a:cubicBezTo>
                    <a:cubicBezTo>
                      <a:pt x="504" y="653"/>
                      <a:pt x="508" y="652"/>
                      <a:pt x="513" y="652"/>
                    </a:cubicBezTo>
                    <a:cubicBezTo>
                      <a:pt x="534" y="652"/>
                      <a:pt x="558" y="671"/>
                      <a:pt x="581" y="671"/>
                    </a:cubicBezTo>
                    <a:cubicBezTo>
                      <a:pt x="591" y="671"/>
                      <a:pt x="601" y="667"/>
                      <a:pt x="610" y="655"/>
                    </a:cubicBezTo>
                    <a:cubicBezTo>
                      <a:pt x="638" y="616"/>
                      <a:pt x="605" y="583"/>
                      <a:pt x="588" y="555"/>
                    </a:cubicBezTo>
                    <a:cubicBezTo>
                      <a:pt x="527" y="416"/>
                      <a:pt x="466" y="272"/>
                      <a:pt x="405" y="133"/>
                    </a:cubicBezTo>
                    <a:cubicBezTo>
                      <a:pt x="336" y="119"/>
                      <a:pt x="333" y="1"/>
                      <a:pt x="253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5" name="Google Shape;2655;p32"/>
              <p:cNvSpPr/>
              <p:nvPr/>
            </p:nvSpPr>
            <p:spPr>
              <a:xfrm>
                <a:off x="3855075" y="3106425"/>
                <a:ext cx="105375" cy="205275"/>
              </a:xfrm>
              <a:custGeom>
                <a:avLst/>
                <a:gdLst/>
                <a:ahLst/>
                <a:cxnLst/>
                <a:rect l="l" t="t" r="r" b="b"/>
                <a:pathLst>
                  <a:path w="4215" h="8211" extrusionOk="0">
                    <a:moveTo>
                      <a:pt x="2340" y="7591"/>
                    </a:moveTo>
                    <a:cubicBezTo>
                      <a:pt x="2333" y="7614"/>
                      <a:pt x="2331" y="7636"/>
                      <a:pt x="2331" y="7658"/>
                    </a:cubicBezTo>
                    <a:lnTo>
                      <a:pt x="2331" y="7658"/>
                    </a:lnTo>
                    <a:cubicBezTo>
                      <a:pt x="2330" y="7635"/>
                      <a:pt x="2333" y="7613"/>
                      <a:pt x="2340" y="7591"/>
                    </a:cubicBezTo>
                    <a:close/>
                    <a:moveTo>
                      <a:pt x="3205" y="1"/>
                    </a:moveTo>
                    <a:lnTo>
                      <a:pt x="3205" y="1"/>
                    </a:lnTo>
                    <a:cubicBezTo>
                      <a:pt x="3155" y="145"/>
                      <a:pt x="3006" y="212"/>
                      <a:pt x="2961" y="350"/>
                    </a:cubicBezTo>
                    <a:cubicBezTo>
                      <a:pt x="2739" y="528"/>
                      <a:pt x="2617" y="788"/>
                      <a:pt x="2423" y="982"/>
                    </a:cubicBezTo>
                    <a:cubicBezTo>
                      <a:pt x="2390" y="1016"/>
                      <a:pt x="2373" y="1065"/>
                      <a:pt x="2446" y="1093"/>
                    </a:cubicBezTo>
                    <a:cubicBezTo>
                      <a:pt x="2484" y="1174"/>
                      <a:pt x="2521" y="1213"/>
                      <a:pt x="2567" y="1213"/>
                    </a:cubicBezTo>
                    <a:cubicBezTo>
                      <a:pt x="2600" y="1213"/>
                      <a:pt x="2638" y="1193"/>
                      <a:pt x="2684" y="1154"/>
                    </a:cubicBezTo>
                    <a:lnTo>
                      <a:pt x="2750" y="1154"/>
                    </a:lnTo>
                    <a:cubicBezTo>
                      <a:pt x="2803" y="1236"/>
                      <a:pt x="2856" y="1297"/>
                      <a:pt x="2960" y="1297"/>
                    </a:cubicBezTo>
                    <a:cubicBezTo>
                      <a:pt x="2976" y="1297"/>
                      <a:pt x="2993" y="1296"/>
                      <a:pt x="3011" y="1293"/>
                    </a:cubicBezTo>
                    <a:cubicBezTo>
                      <a:pt x="3018" y="1292"/>
                      <a:pt x="3024" y="1291"/>
                      <a:pt x="3031" y="1291"/>
                    </a:cubicBezTo>
                    <a:cubicBezTo>
                      <a:pt x="3095" y="1291"/>
                      <a:pt x="3152" y="1340"/>
                      <a:pt x="3177" y="1426"/>
                    </a:cubicBezTo>
                    <a:cubicBezTo>
                      <a:pt x="3211" y="1537"/>
                      <a:pt x="3111" y="1564"/>
                      <a:pt x="3067" y="1620"/>
                    </a:cubicBezTo>
                    <a:cubicBezTo>
                      <a:pt x="3052" y="1645"/>
                      <a:pt x="3023" y="1656"/>
                      <a:pt x="2991" y="1656"/>
                    </a:cubicBezTo>
                    <a:cubicBezTo>
                      <a:pt x="2951" y="1656"/>
                      <a:pt x="2906" y="1639"/>
                      <a:pt x="2872" y="1609"/>
                    </a:cubicBezTo>
                    <a:cubicBezTo>
                      <a:pt x="2835" y="1575"/>
                      <a:pt x="2797" y="1562"/>
                      <a:pt x="2757" y="1562"/>
                    </a:cubicBezTo>
                    <a:cubicBezTo>
                      <a:pt x="2720" y="1562"/>
                      <a:pt x="2683" y="1573"/>
                      <a:pt x="2645" y="1587"/>
                    </a:cubicBezTo>
                    <a:cubicBezTo>
                      <a:pt x="2601" y="1604"/>
                      <a:pt x="2563" y="1613"/>
                      <a:pt x="2532" y="1613"/>
                    </a:cubicBezTo>
                    <a:cubicBezTo>
                      <a:pt x="2462" y="1613"/>
                      <a:pt x="2425" y="1566"/>
                      <a:pt x="2418" y="1459"/>
                    </a:cubicBezTo>
                    <a:cubicBezTo>
                      <a:pt x="2401" y="1320"/>
                      <a:pt x="2290" y="1309"/>
                      <a:pt x="2218" y="1259"/>
                    </a:cubicBezTo>
                    <a:cubicBezTo>
                      <a:pt x="2210" y="1255"/>
                      <a:pt x="2202" y="1253"/>
                      <a:pt x="2194" y="1253"/>
                    </a:cubicBezTo>
                    <a:cubicBezTo>
                      <a:pt x="2147" y="1253"/>
                      <a:pt x="2102" y="1330"/>
                      <a:pt x="2068" y="1387"/>
                    </a:cubicBezTo>
                    <a:cubicBezTo>
                      <a:pt x="2057" y="1415"/>
                      <a:pt x="2030" y="1431"/>
                      <a:pt x="2008" y="1454"/>
                    </a:cubicBezTo>
                    <a:cubicBezTo>
                      <a:pt x="1808" y="1642"/>
                      <a:pt x="1675" y="1869"/>
                      <a:pt x="1575" y="2119"/>
                    </a:cubicBezTo>
                    <a:cubicBezTo>
                      <a:pt x="1564" y="2158"/>
                      <a:pt x="1547" y="2196"/>
                      <a:pt x="1608" y="2219"/>
                    </a:cubicBezTo>
                    <a:cubicBezTo>
                      <a:pt x="1643" y="2302"/>
                      <a:pt x="1671" y="2341"/>
                      <a:pt x="1710" y="2341"/>
                    </a:cubicBezTo>
                    <a:cubicBezTo>
                      <a:pt x="1738" y="2341"/>
                      <a:pt x="1772" y="2320"/>
                      <a:pt x="1819" y="2280"/>
                    </a:cubicBezTo>
                    <a:cubicBezTo>
                      <a:pt x="1847" y="2235"/>
                      <a:pt x="1891" y="2224"/>
                      <a:pt x="1941" y="2219"/>
                    </a:cubicBezTo>
                    <a:cubicBezTo>
                      <a:pt x="1985" y="2246"/>
                      <a:pt x="2063" y="2257"/>
                      <a:pt x="2080" y="2302"/>
                    </a:cubicBezTo>
                    <a:cubicBezTo>
                      <a:pt x="2108" y="2384"/>
                      <a:pt x="2159" y="2399"/>
                      <a:pt x="2219" y="2399"/>
                    </a:cubicBezTo>
                    <a:cubicBezTo>
                      <a:pt x="2240" y="2399"/>
                      <a:pt x="2262" y="2398"/>
                      <a:pt x="2285" y="2396"/>
                    </a:cubicBezTo>
                    <a:cubicBezTo>
                      <a:pt x="2285" y="2424"/>
                      <a:pt x="2285" y="2446"/>
                      <a:pt x="2312" y="2457"/>
                    </a:cubicBezTo>
                    <a:cubicBezTo>
                      <a:pt x="2312" y="2496"/>
                      <a:pt x="2307" y="2529"/>
                      <a:pt x="2346" y="2551"/>
                    </a:cubicBezTo>
                    <a:cubicBezTo>
                      <a:pt x="2341" y="2608"/>
                      <a:pt x="2304" y="2612"/>
                      <a:pt x="2269" y="2612"/>
                    </a:cubicBezTo>
                    <a:cubicBezTo>
                      <a:pt x="2263" y="2612"/>
                      <a:pt x="2257" y="2612"/>
                      <a:pt x="2251" y="2612"/>
                    </a:cubicBezTo>
                    <a:cubicBezTo>
                      <a:pt x="2174" y="2612"/>
                      <a:pt x="2085" y="2651"/>
                      <a:pt x="2080" y="2718"/>
                    </a:cubicBezTo>
                    <a:cubicBezTo>
                      <a:pt x="2063" y="2884"/>
                      <a:pt x="1897" y="2890"/>
                      <a:pt x="1836" y="3023"/>
                    </a:cubicBezTo>
                    <a:cubicBezTo>
                      <a:pt x="1769" y="2867"/>
                      <a:pt x="1614" y="2812"/>
                      <a:pt x="1614" y="2646"/>
                    </a:cubicBezTo>
                    <a:cubicBezTo>
                      <a:pt x="1619" y="2585"/>
                      <a:pt x="1569" y="2557"/>
                      <a:pt x="1525" y="2535"/>
                    </a:cubicBezTo>
                    <a:cubicBezTo>
                      <a:pt x="1453" y="2507"/>
                      <a:pt x="1375" y="2479"/>
                      <a:pt x="1314" y="2446"/>
                    </a:cubicBezTo>
                    <a:cubicBezTo>
                      <a:pt x="1270" y="2418"/>
                      <a:pt x="1234" y="2406"/>
                      <a:pt x="1203" y="2406"/>
                    </a:cubicBezTo>
                    <a:cubicBezTo>
                      <a:pt x="1142" y="2406"/>
                      <a:pt x="1108" y="2459"/>
                      <a:pt x="1093" y="2551"/>
                    </a:cubicBezTo>
                    <a:cubicBezTo>
                      <a:pt x="1037" y="2612"/>
                      <a:pt x="987" y="2679"/>
                      <a:pt x="926" y="2745"/>
                    </a:cubicBezTo>
                    <a:cubicBezTo>
                      <a:pt x="688" y="2984"/>
                      <a:pt x="494" y="3244"/>
                      <a:pt x="477" y="3594"/>
                    </a:cubicBezTo>
                    <a:cubicBezTo>
                      <a:pt x="466" y="3610"/>
                      <a:pt x="455" y="3621"/>
                      <a:pt x="455" y="3633"/>
                    </a:cubicBezTo>
                    <a:cubicBezTo>
                      <a:pt x="490" y="3683"/>
                      <a:pt x="530" y="3706"/>
                      <a:pt x="580" y="3706"/>
                    </a:cubicBezTo>
                    <a:cubicBezTo>
                      <a:pt x="601" y="3706"/>
                      <a:pt x="624" y="3702"/>
                      <a:pt x="649" y="3694"/>
                    </a:cubicBezTo>
                    <a:cubicBezTo>
                      <a:pt x="738" y="3666"/>
                      <a:pt x="771" y="3610"/>
                      <a:pt x="771" y="3527"/>
                    </a:cubicBezTo>
                    <a:cubicBezTo>
                      <a:pt x="771" y="3477"/>
                      <a:pt x="760" y="3427"/>
                      <a:pt x="754" y="3372"/>
                    </a:cubicBezTo>
                    <a:cubicBezTo>
                      <a:pt x="773" y="3362"/>
                      <a:pt x="789" y="3358"/>
                      <a:pt x="802" y="3358"/>
                    </a:cubicBezTo>
                    <a:cubicBezTo>
                      <a:pt x="880" y="3358"/>
                      <a:pt x="885" y="3494"/>
                      <a:pt x="961" y="3494"/>
                    </a:cubicBezTo>
                    <a:cubicBezTo>
                      <a:pt x="962" y="3494"/>
                      <a:pt x="964" y="3494"/>
                      <a:pt x="965" y="3494"/>
                    </a:cubicBezTo>
                    <a:cubicBezTo>
                      <a:pt x="982" y="3522"/>
                      <a:pt x="1004" y="3527"/>
                      <a:pt x="1032" y="3527"/>
                    </a:cubicBezTo>
                    <a:cubicBezTo>
                      <a:pt x="1032" y="3533"/>
                      <a:pt x="1037" y="3538"/>
                      <a:pt x="1037" y="3555"/>
                    </a:cubicBezTo>
                    <a:cubicBezTo>
                      <a:pt x="987" y="3594"/>
                      <a:pt x="954" y="3649"/>
                      <a:pt x="926" y="3716"/>
                    </a:cubicBezTo>
                    <a:cubicBezTo>
                      <a:pt x="879" y="3826"/>
                      <a:pt x="847" y="3955"/>
                      <a:pt x="699" y="3955"/>
                    </a:cubicBezTo>
                    <a:cubicBezTo>
                      <a:pt x="690" y="3955"/>
                      <a:pt x="681" y="3955"/>
                      <a:pt x="671" y="3954"/>
                    </a:cubicBezTo>
                    <a:cubicBezTo>
                      <a:pt x="657" y="3956"/>
                      <a:pt x="643" y="3956"/>
                      <a:pt x="629" y="3956"/>
                    </a:cubicBezTo>
                    <a:cubicBezTo>
                      <a:pt x="620" y="3956"/>
                      <a:pt x="611" y="3956"/>
                      <a:pt x="602" y="3956"/>
                    </a:cubicBezTo>
                    <a:cubicBezTo>
                      <a:pt x="547" y="3956"/>
                      <a:pt x="498" y="3962"/>
                      <a:pt x="483" y="4048"/>
                    </a:cubicBezTo>
                    <a:cubicBezTo>
                      <a:pt x="383" y="4148"/>
                      <a:pt x="433" y="4226"/>
                      <a:pt x="533" y="4287"/>
                    </a:cubicBezTo>
                    <a:cubicBezTo>
                      <a:pt x="605" y="4337"/>
                      <a:pt x="627" y="4392"/>
                      <a:pt x="577" y="4475"/>
                    </a:cubicBezTo>
                    <a:cubicBezTo>
                      <a:pt x="571" y="4492"/>
                      <a:pt x="560" y="4497"/>
                      <a:pt x="549" y="4509"/>
                    </a:cubicBezTo>
                    <a:cubicBezTo>
                      <a:pt x="466" y="4553"/>
                      <a:pt x="383" y="4586"/>
                      <a:pt x="300" y="4631"/>
                    </a:cubicBezTo>
                    <a:cubicBezTo>
                      <a:pt x="272" y="4619"/>
                      <a:pt x="239" y="4614"/>
                      <a:pt x="211" y="4603"/>
                    </a:cubicBezTo>
                    <a:cubicBezTo>
                      <a:pt x="193" y="4589"/>
                      <a:pt x="178" y="4583"/>
                      <a:pt x="166" y="4583"/>
                    </a:cubicBezTo>
                    <a:cubicBezTo>
                      <a:pt x="136" y="4583"/>
                      <a:pt x="126" y="4622"/>
                      <a:pt x="122" y="4658"/>
                    </a:cubicBezTo>
                    <a:cubicBezTo>
                      <a:pt x="0" y="4753"/>
                      <a:pt x="0" y="4852"/>
                      <a:pt x="122" y="4941"/>
                    </a:cubicBezTo>
                    <a:cubicBezTo>
                      <a:pt x="150" y="5024"/>
                      <a:pt x="189" y="5085"/>
                      <a:pt x="278" y="5130"/>
                    </a:cubicBezTo>
                    <a:cubicBezTo>
                      <a:pt x="239" y="5218"/>
                      <a:pt x="267" y="5296"/>
                      <a:pt x="344" y="5357"/>
                    </a:cubicBezTo>
                    <a:cubicBezTo>
                      <a:pt x="400" y="5407"/>
                      <a:pt x="449" y="5468"/>
                      <a:pt x="499" y="5523"/>
                    </a:cubicBezTo>
                    <a:cubicBezTo>
                      <a:pt x="539" y="5590"/>
                      <a:pt x="583" y="5642"/>
                      <a:pt x="647" y="5642"/>
                    </a:cubicBezTo>
                    <a:cubicBezTo>
                      <a:pt x="674" y="5642"/>
                      <a:pt x="703" y="5633"/>
                      <a:pt x="738" y="5612"/>
                    </a:cubicBezTo>
                    <a:cubicBezTo>
                      <a:pt x="782" y="5606"/>
                      <a:pt x="815" y="5590"/>
                      <a:pt x="860" y="5584"/>
                    </a:cubicBezTo>
                    <a:cubicBezTo>
                      <a:pt x="890" y="5574"/>
                      <a:pt x="917" y="5568"/>
                      <a:pt x="942" y="5568"/>
                    </a:cubicBezTo>
                    <a:cubicBezTo>
                      <a:pt x="1006" y="5568"/>
                      <a:pt x="1049" y="5608"/>
                      <a:pt x="1065" y="5701"/>
                    </a:cubicBezTo>
                    <a:cubicBezTo>
                      <a:pt x="1070" y="5739"/>
                      <a:pt x="1087" y="5773"/>
                      <a:pt x="1126" y="5773"/>
                    </a:cubicBezTo>
                    <a:lnTo>
                      <a:pt x="1165" y="5806"/>
                    </a:lnTo>
                    <a:cubicBezTo>
                      <a:pt x="1155" y="5844"/>
                      <a:pt x="1140" y="5855"/>
                      <a:pt x="1122" y="5855"/>
                    </a:cubicBezTo>
                    <a:cubicBezTo>
                      <a:pt x="1095" y="5855"/>
                      <a:pt x="1060" y="5827"/>
                      <a:pt x="1031" y="5827"/>
                    </a:cubicBezTo>
                    <a:cubicBezTo>
                      <a:pt x="1023" y="5827"/>
                      <a:pt x="1016" y="5829"/>
                      <a:pt x="1009" y="5834"/>
                    </a:cubicBezTo>
                    <a:cubicBezTo>
                      <a:pt x="974" y="5799"/>
                      <a:pt x="938" y="5786"/>
                      <a:pt x="901" y="5786"/>
                    </a:cubicBezTo>
                    <a:cubicBezTo>
                      <a:pt x="844" y="5786"/>
                      <a:pt x="786" y="5816"/>
                      <a:pt x="732" y="5839"/>
                    </a:cubicBezTo>
                    <a:cubicBezTo>
                      <a:pt x="627" y="5889"/>
                      <a:pt x="727" y="5989"/>
                      <a:pt x="699" y="6055"/>
                    </a:cubicBezTo>
                    <a:cubicBezTo>
                      <a:pt x="644" y="6172"/>
                      <a:pt x="533" y="6277"/>
                      <a:pt x="583" y="6433"/>
                    </a:cubicBezTo>
                    <a:lnTo>
                      <a:pt x="583" y="6488"/>
                    </a:lnTo>
                    <a:cubicBezTo>
                      <a:pt x="499" y="6571"/>
                      <a:pt x="516" y="6715"/>
                      <a:pt x="427" y="6793"/>
                    </a:cubicBezTo>
                    <a:cubicBezTo>
                      <a:pt x="416" y="6887"/>
                      <a:pt x="422" y="6976"/>
                      <a:pt x="516" y="7042"/>
                    </a:cubicBezTo>
                    <a:cubicBezTo>
                      <a:pt x="516" y="7081"/>
                      <a:pt x="516" y="7131"/>
                      <a:pt x="583" y="7131"/>
                    </a:cubicBezTo>
                    <a:cubicBezTo>
                      <a:pt x="588" y="7142"/>
                      <a:pt x="599" y="7153"/>
                      <a:pt x="610" y="7164"/>
                    </a:cubicBezTo>
                    <a:cubicBezTo>
                      <a:pt x="618" y="7234"/>
                      <a:pt x="637" y="7282"/>
                      <a:pt x="683" y="7282"/>
                    </a:cubicBezTo>
                    <a:cubicBezTo>
                      <a:pt x="703" y="7282"/>
                      <a:pt x="728" y="7273"/>
                      <a:pt x="760" y="7253"/>
                    </a:cubicBezTo>
                    <a:cubicBezTo>
                      <a:pt x="771" y="7255"/>
                      <a:pt x="781" y="7256"/>
                      <a:pt x="791" y="7256"/>
                    </a:cubicBezTo>
                    <a:cubicBezTo>
                      <a:pt x="849" y="7256"/>
                      <a:pt x="899" y="7228"/>
                      <a:pt x="932" y="7181"/>
                    </a:cubicBezTo>
                    <a:cubicBezTo>
                      <a:pt x="951" y="7160"/>
                      <a:pt x="963" y="7150"/>
                      <a:pt x="974" y="7150"/>
                    </a:cubicBezTo>
                    <a:cubicBezTo>
                      <a:pt x="985" y="7150"/>
                      <a:pt x="995" y="7161"/>
                      <a:pt x="1009" y="7181"/>
                    </a:cubicBezTo>
                    <a:cubicBezTo>
                      <a:pt x="1053" y="7237"/>
                      <a:pt x="1096" y="7258"/>
                      <a:pt x="1139" y="7258"/>
                    </a:cubicBezTo>
                    <a:cubicBezTo>
                      <a:pt x="1206" y="7258"/>
                      <a:pt x="1273" y="7208"/>
                      <a:pt x="1337" y="7164"/>
                    </a:cubicBezTo>
                    <a:cubicBezTo>
                      <a:pt x="1403" y="7142"/>
                      <a:pt x="1486" y="7126"/>
                      <a:pt x="1525" y="7048"/>
                    </a:cubicBezTo>
                    <a:cubicBezTo>
                      <a:pt x="1550" y="7046"/>
                      <a:pt x="1577" y="7044"/>
                      <a:pt x="1602" y="7044"/>
                    </a:cubicBezTo>
                    <a:cubicBezTo>
                      <a:pt x="1672" y="7044"/>
                      <a:pt x="1735" y="7061"/>
                      <a:pt x="1747" y="7159"/>
                    </a:cubicBezTo>
                    <a:cubicBezTo>
                      <a:pt x="1764" y="7303"/>
                      <a:pt x="1858" y="7347"/>
                      <a:pt x="1980" y="7347"/>
                    </a:cubicBezTo>
                    <a:lnTo>
                      <a:pt x="1980" y="7436"/>
                    </a:lnTo>
                    <a:cubicBezTo>
                      <a:pt x="1897" y="7497"/>
                      <a:pt x="1902" y="7558"/>
                      <a:pt x="1958" y="7641"/>
                    </a:cubicBezTo>
                    <a:cubicBezTo>
                      <a:pt x="2034" y="7752"/>
                      <a:pt x="2117" y="7823"/>
                      <a:pt x="2231" y="7823"/>
                    </a:cubicBezTo>
                    <a:cubicBezTo>
                      <a:pt x="2266" y="7823"/>
                      <a:pt x="2304" y="7816"/>
                      <a:pt x="2346" y="7802"/>
                    </a:cubicBezTo>
                    <a:lnTo>
                      <a:pt x="2385" y="7802"/>
                    </a:lnTo>
                    <a:cubicBezTo>
                      <a:pt x="2385" y="7824"/>
                      <a:pt x="2390" y="7835"/>
                      <a:pt x="2390" y="7857"/>
                    </a:cubicBezTo>
                    <a:cubicBezTo>
                      <a:pt x="2385" y="7896"/>
                      <a:pt x="2401" y="7918"/>
                      <a:pt x="2446" y="7924"/>
                    </a:cubicBezTo>
                    <a:cubicBezTo>
                      <a:pt x="2495" y="7968"/>
                      <a:pt x="2534" y="7996"/>
                      <a:pt x="2551" y="8063"/>
                    </a:cubicBezTo>
                    <a:cubicBezTo>
                      <a:pt x="2564" y="8156"/>
                      <a:pt x="2639" y="8211"/>
                      <a:pt x="2716" y="8211"/>
                    </a:cubicBezTo>
                    <a:cubicBezTo>
                      <a:pt x="2739" y="8211"/>
                      <a:pt x="2762" y="8206"/>
                      <a:pt x="2784" y="8196"/>
                    </a:cubicBezTo>
                    <a:cubicBezTo>
                      <a:pt x="2928" y="8135"/>
                      <a:pt x="2994" y="8029"/>
                      <a:pt x="2945" y="7918"/>
                    </a:cubicBezTo>
                    <a:cubicBezTo>
                      <a:pt x="2917" y="7857"/>
                      <a:pt x="2911" y="7796"/>
                      <a:pt x="2950" y="7730"/>
                    </a:cubicBezTo>
                    <a:cubicBezTo>
                      <a:pt x="2972" y="7702"/>
                      <a:pt x="3000" y="7669"/>
                      <a:pt x="2972" y="7636"/>
                    </a:cubicBezTo>
                    <a:cubicBezTo>
                      <a:pt x="2956" y="7619"/>
                      <a:pt x="2938" y="7615"/>
                      <a:pt x="2916" y="7615"/>
                    </a:cubicBezTo>
                    <a:cubicBezTo>
                      <a:pt x="2901" y="7615"/>
                      <a:pt x="2885" y="7617"/>
                      <a:pt x="2867" y="7619"/>
                    </a:cubicBezTo>
                    <a:cubicBezTo>
                      <a:pt x="2756" y="7641"/>
                      <a:pt x="2645" y="7658"/>
                      <a:pt x="2540" y="7674"/>
                    </a:cubicBezTo>
                    <a:cubicBezTo>
                      <a:pt x="2501" y="7663"/>
                      <a:pt x="2401" y="7575"/>
                      <a:pt x="2390" y="7525"/>
                    </a:cubicBezTo>
                    <a:cubicBezTo>
                      <a:pt x="2462" y="7336"/>
                      <a:pt x="2501" y="7137"/>
                      <a:pt x="2545" y="6943"/>
                    </a:cubicBezTo>
                    <a:cubicBezTo>
                      <a:pt x="2651" y="6854"/>
                      <a:pt x="2667" y="6787"/>
                      <a:pt x="2601" y="6726"/>
                    </a:cubicBezTo>
                    <a:cubicBezTo>
                      <a:pt x="2568" y="6699"/>
                      <a:pt x="2529" y="6671"/>
                      <a:pt x="2479" y="6632"/>
                    </a:cubicBezTo>
                    <a:cubicBezTo>
                      <a:pt x="2529" y="6610"/>
                      <a:pt x="2568" y="6588"/>
                      <a:pt x="2601" y="6577"/>
                    </a:cubicBezTo>
                    <a:cubicBezTo>
                      <a:pt x="2723" y="6521"/>
                      <a:pt x="2784" y="6438"/>
                      <a:pt x="2728" y="6299"/>
                    </a:cubicBezTo>
                    <a:cubicBezTo>
                      <a:pt x="2758" y="6166"/>
                      <a:pt x="2678" y="6033"/>
                      <a:pt x="2581" y="6033"/>
                    </a:cubicBezTo>
                    <a:cubicBezTo>
                      <a:pt x="2569" y="6033"/>
                      <a:pt x="2557" y="6035"/>
                      <a:pt x="2545" y="6039"/>
                    </a:cubicBezTo>
                    <a:cubicBezTo>
                      <a:pt x="2407" y="6089"/>
                      <a:pt x="2257" y="6078"/>
                      <a:pt x="2118" y="6111"/>
                    </a:cubicBezTo>
                    <a:cubicBezTo>
                      <a:pt x="2102" y="6095"/>
                      <a:pt x="2088" y="6089"/>
                      <a:pt x="2077" y="6089"/>
                    </a:cubicBezTo>
                    <a:cubicBezTo>
                      <a:pt x="2052" y="6089"/>
                      <a:pt x="2037" y="6116"/>
                      <a:pt x="2030" y="6139"/>
                    </a:cubicBezTo>
                    <a:cubicBezTo>
                      <a:pt x="2002" y="6200"/>
                      <a:pt x="1985" y="6261"/>
                      <a:pt x="1963" y="6327"/>
                    </a:cubicBezTo>
                    <a:cubicBezTo>
                      <a:pt x="1869" y="6372"/>
                      <a:pt x="1797" y="6449"/>
                      <a:pt x="1758" y="6554"/>
                    </a:cubicBezTo>
                    <a:cubicBezTo>
                      <a:pt x="1725" y="6632"/>
                      <a:pt x="1669" y="6699"/>
                      <a:pt x="1658" y="6787"/>
                    </a:cubicBezTo>
                    <a:cubicBezTo>
                      <a:pt x="1654" y="6818"/>
                      <a:pt x="1646" y="6842"/>
                      <a:pt x="1620" y="6842"/>
                    </a:cubicBezTo>
                    <a:cubicBezTo>
                      <a:pt x="1614" y="6842"/>
                      <a:pt x="1606" y="6841"/>
                      <a:pt x="1597" y="6837"/>
                    </a:cubicBezTo>
                    <a:cubicBezTo>
                      <a:pt x="1558" y="6826"/>
                      <a:pt x="1575" y="6787"/>
                      <a:pt x="1592" y="6760"/>
                    </a:cubicBezTo>
                    <a:cubicBezTo>
                      <a:pt x="1647" y="6665"/>
                      <a:pt x="1619" y="6577"/>
                      <a:pt x="1536" y="6505"/>
                    </a:cubicBezTo>
                    <a:cubicBezTo>
                      <a:pt x="1503" y="6477"/>
                      <a:pt x="1503" y="6444"/>
                      <a:pt x="1508" y="6410"/>
                    </a:cubicBezTo>
                    <a:cubicBezTo>
                      <a:pt x="1542" y="6388"/>
                      <a:pt x="1575" y="6360"/>
                      <a:pt x="1564" y="6327"/>
                    </a:cubicBezTo>
                    <a:cubicBezTo>
                      <a:pt x="1514" y="6222"/>
                      <a:pt x="1586" y="6150"/>
                      <a:pt x="1619" y="6067"/>
                    </a:cubicBezTo>
                    <a:cubicBezTo>
                      <a:pt x="1647" y="6006"/>
                      <a:pt x="1686" y="5956"/>
                      <a:pt x="1697" y="5889"/>
                    </a:cubicBezTo>
                    <a:cubicBezTo>
                      <a:pt x="1752" y="5773"/>
                      <a:pt x="1797" y="5651"/>
                      <a:pt x="1836" y="5529"/>
                    </a:cubicBezTo>
                    <a:cubicBezTo>
                      <a:pt x="1852" y="5451"/>
                      <a:pt x="1836" y="5412"/>
                      <a:pt x="1758" y="5401"/>
                    </a:cubicBezTo>
                    <a:cubicBezTo>
                      <a:pt x="1726" y="5373"/>
                      <a:pt x="1694" y="5353"/>
                      <a:pt x="1659" y="5353"/>
                    </a:cubicBezTo>
                    <a:cubicBezTo>
                      <a:pt x="1640" y="5353"/>
                      <a:pt x="1619" y="5360"/>
                      <a:pt x="1597" y="5374"/>
                    </a:cubicBezTo>
                    <a:lnTo>
                      <a:pt x="1542" y="5374"/>
                    </a:lnTo>
                    <a:cubicBezTo>
                      <a:pt x="1475" y="5285"/>
                      <a:pt x="1592" y="5207"/>
                      <a:pt x="1569" y="5124"/>
                    </a:cubicBezTo>
                    <a:cubicBezTo>
                      <a:pt x="1586" y="5113"/>
                      <a:pt x="1597" y="5091"/>
                      <a:pt x="1603" y="5080"/>
                    </a:cubicBezTo>
                    <a:cubicBezTo>
                      <a:pt x="1752" y="4891"/>
                      <a:pt x="1752" y="4858"/>
                      <a:pt x="1586" y="4697"/>
                    </a:cubicBezTo>
                    <a:cubicBezTo>
                      <a:pt x="1536" y="4647"/>
                      <a:pt x="1508" y="4597"/>
                      <a:pt x="1564" y="4536"/>
                    </a:cubicBezTo>
                    <a:cubicBezTo>
                      <a:pt x="1653" y="4514"/>
                      <a:pt x="1703" y="4453"/>
                      <a:pt x="1752" y="4392"/>
                    </a:cubicBezTo>
                    <a:cubicBezTo>
                      <a:pt x="1847" y="4265"/>
                      <a:pt x="2030" y="4276"/>
                      <a:pt x="2118" y="4143"/>
                    </a:cubicBezTo>
                    <a:cubicBezTo>
                      <a:pt x="2123" y="4143"/>
                      <a:pt x="2128" y="4143"/>
                      <a:pt x="2133" y="4143"/>
                    </a:cubicBezTo>
                    <a:cubicBezTo>
                      <a:pt x="2176" y="4143"/>
                      <a:pt x="2209" y="4122"/>
                      <a:pt x="2224" y="4082"/>
                    </a:cubicBezTo>
                    <a:cubicBezTo>
                      <a:pt x="2232" y="4050"/>
                      <a:pt x="2248" y="4035"/>
                      <a:pt x="2268" y="4035"/>
                    </a:cubicBezTo>
                    <a:cubicBezTo>
                      <a:pt x="2277" y="4035"/>
                      <a:pt x="2286" y="4038"/>
                      <a:pt x="2296" y="4043"/>
                    </a:cubicBezTo>
                    <a:cubicBezTo>
                      <a:pt x="2268" y="4126"/>
                      <a:pt x="2235" y="4215"/>
                      <a:pt x="2207" y="4287"/>
                    </a:cubicBezTo>
                    <a:cubicBezTo>
                      <a:pt x="2141" y="4375"/>
                      <a:pt x="2074" y="4475"/>
                      <a:pt x="2085" y="4597"/>
                    </a:cubicBezTo>
                    <a:lnTo>
                      <a:pt x="2085" y="4753"/>
                    </a:lnTo>
                    <a:cubicBezTo>
                      <a:pt x="2109" y="4793"/>
                      <a:pt x="2133" y="4833"/>
                      <a:pt x="2177" y="4833"/>
                    </a:cubicBezTo>
                    <a:cubicBezTo>
                      <a:pt x="2193" y="4833"/>
                      <a:pt x="2212" y="4827"/>
                      <a:pt x="2235" y="4814"/>
                    </a:cubicBezTo>
                    <a:lnTo>
                      <a:pt x="2290" y="4814"/>
                    </a:lnTo>
                    <a:cubicBezTo>
                      <a:pt x="2335" y="4841"/>
                      <a:pt x="2285" y="4880"/>
                      <a:pt x="2290" y="4908"/>
                    </a:cubicBezTo>
                    <a:cubicBezTo>
                      <a:pt x="2235" y="4952"/>
                      <a:pt x="2229" y="5024"/>
                      <a:pt x="2229" y="5091"/>
                    </a:cubicBezTo>
                    <a:cubicBezTo>
                      <a:pt x="2179" y="5141"/>
                      <a:pt x="2224" y="5168"/>
                      <a:pt x="2263" y="5174"/>
                    </a:cubicBezTo>
                    <a:cubicBezTo>
                      <a:pt x="2307" y="5191"/>
                      <a:pt x="2340" y="5202"/>
                      <a:pt x="2351" y="5246"/>
                    </a:cubicBezTo>
                    <a:cubicBezTo>
                      <a:pt x="2324" y="5301"/>
                      <a:pt x="2340" y="5379"/>
                      <a:pt x="2285" y="5423"/>
                    </a:cubicBezTo>
                    <a:cubicBezTo>
                      <a:pt x="2207" y="5495"/>
                      <a:pt x="2174" y="5590"/>
                      <a:pt x="2213" y="5690"/>
                    </a:cubicBezTo>
                    <a:cubicBezTo>
                      <a:pt x="2263" y="5800"/>
                      <a:pt x="2362" y="5861"/>
                      <a:pt x="2484" y="5867"/>
                    </a:cubicBezTo>
                    <a:cubicBezTo>
                      <a:pt x="2568" y="5873"/>
                      <a:pt x="2656" y="5884"/>
                      <a:pt x="2723" y="5945"/>
                    </a:cubicBezTo>
                    <a:cubicBezTo>
                      <a:pt x="2723" y="5995"/>
                      <a:pt x="2744" y="6013"/>
                      <a:pt x="2771" y="6013"/>
                    </a:cubicBezTo>
                    <a:cubicBezTo>
                      <a:pt x="2785" y="6013"/>
                      <a:pt x="2802" y="6008"/>
                      <a:pt x="2817" y="6000"/>
                    </a:cubicBezTo>
                    <a:cubicBezTo>
                      <a:pt x="2867" y="5972"/>
                      <a:pt x="2889" y="5928"/>
                      <a:pt x="2834" y="5889"/>
                    </a:cubicBezTo>
                    <a:cubicBezTo>
                      <a:pt x="2834" y="5784"/>
                      <a:pt x="2917" y="5717"/>
                      <a:pt x="2928" y="5612"/>
                    </a:cubicBezTo>
                    <a:cubicBezTo>
                      <a:pt x="2967" y="5562"/>
                      <a:pt x="3028" y="5523"/>
                      <a:pt x="2956" y="5457"/>
                    </a:cubicBezTo>
                    <a:lnTo>
                      <a:pt x="2956" y="5401"/>
                    </a:lnTo>
                    <a:cubicBezTo>
                      <a:pt x="3039" y="5313"/>
                      <a:pt x="3105" y="5224"/>
                      <a:pt x="3055" y="5091"/>
                    </a:cubicBezTo>
                    <a:cubicBezTo>
                      <a:pt x="3139" y="4919"/>
                      <a:pt x="3139" y="4719"/>
                      <a:pt x="3216" y="4536"/>
                    </a:cubicBezTo>
                    <a:cubicBezTo>
                      <a:pt x="3299" y="4470"/>
                      <a:pt x="3272" y="4375"/>
                      <a:pt x="3277" y="4287"/>
                    </a:cubicBezTo>
                    <a:cubicBezTo>
                      <a:pt x="3338" y="4120"/>
                      <a:pt x="3421" y="3949"/>
                      <a:pt x="3200" y="3821"/>
                    </a:cubicBezTo>
                    <a:cubicBezTo>
                      <a:pt x="3188" y="3815"/>
                      <a:pt x="3194" y="3766"/>
                      <a:pt x="3188" y="3738"/>
                    </a:cubicBezTo>
                    <a:cubicBezTo>
                      <a:pt x="3205" y="3705"/>
                      <a:pt x="3227" y="3677"/>
                      <a:pt x="3249" y="3644"/>
                    </a:cubicBezTo>
                    <a:cubicBezTo>
                      <a:pt x="3277" y="3655"/>
                      <a:pt x="3310" y="3666"/>
                      <a:pt x="3338" y="3677"/>
                    </a:cubicBezTo>
                    <a:cubicBezTo>
                      <a:pt x="3444" y="3671"/>
                      <a:pt x="3471" y="3588"/>
                      <a:pt x="3427" y="3461"/>
                    </a:cubicBezTo>
                    <a:lnTo>
                      <a:pt x="3427" y="3405"/>
                    </a:lnTo>
                    <a:cubicBezTo>
                      <a:pt x="3421" y="3400"/>
                      <a:pt x="3416" y="3389"/>
                      <a:pt x="3410" y="3377"/>
                    </a:cubicBezTo>
                    <a:lnTo>
                      <a:pt x="3427" y="3150"/>
                    </a:lnTo>
                    <a:cubicBezTo>
                      <a:pt x="3434" y="3080"/>
                      <a:pt x="3415" y="3040"/>
                      <a:pt x="3378" y="3040"/>
                    </a:cubicBezTo>
                    <a:cubicBezTo>
                      <a:pt x="3360" y="3040"/>
                      <a:pt x="3337" y="3050"/>
                      <a:pt x="3310" y="3073"/>
                    </a:cubicBezTo>
                    <a:cubicBezTo>
                      <a:pt x="3260" y="3116"/>
                      <a:pt x="3213" y="3133"/>
                      <a:pt x="3167" y="3133"/>
                    </a:cubicBezTo>
                    <a:cubicBezTo>
                      <a:pt x="3103" y="3133"/>
                      <a:pt x="3042" y="3098"/>
                      <a:pt x="2983" y="3056"/>
                    </a:cubicBezTo>
                    <a:cubicBezTo>
                      <a:pt x="2939" y="3017"/>
                      <a:pt x="2895" y="3012"/>
                      <a:pt x="2845" y="3006"/>
                    </a:cubicBezTo>
                    <a:cubicBezTo>
                      <a:pt x="2804" y="2985"/>
                      <a:pt x="2767" y="2973"/>
                      <a:pt x="2734" y="2973"/>
                    </a:cubicBezTo>
                    <a:cubicBezTo>
                      <a:pt x="2673" y="2973"/>
                      <a:pt x="2624" y="3012"/>
                      <a:pt x="2584" y="3095"/>
                    </a:cubicBezTo>
                    <a:cubicBezTo>
                      <a:pt x="2523" y="3228"/>
                      <a:pt x="2556" y="3333"/>
                      <a:pt x="2723" y="3472"/>
                    </a:cubicBezTo>
                    <a:cubicBezTo>
                      <a:pt x="2723" y="3560"/>
                      <a:pt x="2845" y="3644"/>
                      <a:pt x="2750" y="3749"/>
                    </a:cubicBezTo>
                    <a:cubicBezTo>
                      <a:pt x="2728" y="3749"/>
                      <a:pt x="2706" y="3755"/>
                      <a:pt x="2689" y="3755"/>
                    </a:cubicBezTo>
                    <a:cubicBezTo>
                      <a:pt x="2673" y="3614"/>
                      <a:pt x="2584" y="3516"/>
                      <a:pt x="2456" y="3516"/>
                    </a:cubicBezTo>
                    <a:cubicBezTo>
                      <a:pt x="2453" y="3516"/>
                      <a:pt x="2449" y="3516"/>
                      <a:pt x="2446" y="3516"/>
                    </a:cubicBezTo>
                    <a:cubicBezTo>
                      <a:pt x="2301" y="3516"/>
                      <a:pt x="2152" y="3566"/>
                      <a:pt x="2008" y="3594"/>
                    </a:cubicBezTo>
                    <a:cubicBezTo>
                      <a:pt x="1980" y="3594"/>
                      <a:pt x="1958" y="3599"/>
                      <a:pt x="1947" y="3621"/>
                    </a:cubicBezTo>
                    <a:cubicBezTo>
                      <a:pt x="1924" y="3621"/>
                      <a:pt x="1897" y="3627"/>
                      <a:pt x="1886" y="3649"/>
                    </a:cubicBezTo>
                    <a:cubicBezTo>
                      <a:pt x="1836" y="3705"/>
                      <a:pt x="1802" y="3760"/>
                      <a:pt x="1780" y="3832"/>
                    </a:cubicBezTo>
                    <a:cubicBezTo>
                      <a:pt x="1765" y="3889"/>
                      <a:pt x="1742" y="3920"/>
                      <a:pt x="1698" y="3920"/>
                    </a:cubicBezTo>
                    <a:cubicBezTo>
                      <a:pt x="1677" y="3920"/>
                      <a:pt x="1651" y="3913"/>
                      <a:pt x="1619" y="3899"/>
                    </a:cubicBezTo>
                    <a:cubicBezTo>
                      <a:pt x="1497" y="3843"/>
                      <a:pt x="1414" y="3755"/>
                      <a:pt x="1331" y="3655"/>
                    </a:cubicBezTo>
                    <a:lnTo>
                      <a:pt x="1331" y="3655"/>
                    </a:lnTo>
                    <a:cubicBezTo>
                      <a:pt x="1350" y="3659"/>
                      <a:pt x="1367" y="3661"/>
                      <a:pt x="1383" y="3661"/>
                    </a:cubicBezTo>
                    <a:cubicBezTo>
                      <a:pt x="1479" y="3661"/>
                      <a:pt x="1538" y="3594"/>
                      <a:pt x="1581" y="3499"/>
                    </a:cubicBezTo>
                    <a:cubicBezTo>
                      <a:pt x="1586" y="3499"/>
                      <a:pt x="1597" y="3499"/>
                      <a:pt x="1608" y="3505"/>
                    </a:cubicBezTo>
                    <a:cubicBezTo>
                      <a:pt x="1608" y="3576"/>
                      <a:pt x="1633" y="3619"/>
                      <a:pt x="1688" y="3619"/>
                    </a:cubicBezTo>
                    <a:cubicBezTo>
                      <a:pt x="1702" y="3619"/>
                      <a:pt x="1718" y="3616"/>
                      <a:pt x="1736" y="3610"/>
                    </a:cubicBezTo>
                    <a:cubicBezTo>
                      <a:pt x="1786" y="3594"/>
                      <a:pt x="1863" y="3588"/>
                      <a:pt x="1791" y="3505"/>
                    </a:cubicBezTo>
                    <a:lnTo>
                      <a:pt x="1791" y="3477"/>
                    </a:lnTo>
                    <a:cubicBezTo>
                      <a:pt x="1827" y="3433"/>
                      <a:pt x="1867" y="3413"/>
                      <a:pt x="1915" y="3413"/>
                    </a:cubicBezTo>
                    <a:cubicBezTo>
                      <a:pt x="1927" y="3413"/>
                      <a:pt x="1939" y="3414"/>
                      <a:pt x="1952" y="3416"/>
                    </a:cubicBezTo>
                    <a:cubicBezTo>
                      <a:pt x="1962" y="3418"/>
                      <a:pt x="1971" y="3418"/>
                      <a:pt x="1980" y="3418"/>
                    </a:cubicBezTo>
                    <a:cubicBezTo>
                      <a:pt x="2042" y="3418"/>
                      <a:pt x="2082" y="3385"/>
                      <a:pt x="2096" y="3322"/>
                    </a:cubicBezTo>
                    <a:cubicBezTo>
                      <a:pt x="2168" y="3289"/>
                      <a:pt x="2235" y="3261"/>
                      <a:pt x="2307" y="3228"/>
                    </a:cubicBezTo>
                    <a:cubicBezTo>
                      <a:pt x="2412" y="3200"/>
                      <a:pt x="2468" y="3150"/>
                      <a:pt x="2396" y="3045"/>
                    </a:cubicBezTo>
                    <a:cubicBezTo>
                      <a:pt x="2401" y="2984"/>
                      <a:pt x="2451" y="2984"/>
                      <a:pt x="2495" y="2984"/>
                    </a:cubicBezTo>
                    <a:cubicBezTo>
                      <a:pt x="2507" y="2998"/>
                      <a:pt x="2517" y="3004"/>
                      <a:pt x="2526" y="3004"/>
                    </a:cubicBezTo>
                    <a:cubicBezTo>
                      <a:pt x="2538" y="3004"/>
                      <a:pt x="2547" y="2994"/>
                      <a:pt x="2556" y="2978"/>
                    </a:cubicBezTo>
                    <a:cubicBezTo>
                      <a:pt x="2579" y="2934"/>
                      <a:pt x="2606" y="2901"/>
                      <a:pt x="2551" y="2867"/>
                    </a:cubicBezTo>
                    <a:cubicBezTo>
                      <a:pt x="2587" y="2760"/>
                      <a:pt x="2608" y="2638"/>
                      <a:pt x="2752" y="2638"/>
                    </a:cubicBezTo>
                    <a:cubicBezTo>
                      <a:pt x="2764" y="2638"/>
                      <a:pt x="2776" y="2638"/>
                      <a:pt x="2789" y="2640"/>
                    </a:cubicBezTo>
                    <a:cubicBezTo>
                      <a:pt x="2793" y="2640"/>
                      <a:pt x="2796" y="2641"/>
                      <a:pt x="2799" y="2641"/>
                    </a:cubicBezTo>
                    <a:cubicBezTo>
                      <a:pt x="2839" y="2641"/>
                      <a:pt x="2876" y="2611"/>
                      <a:pt x="2917" y="2590"/>
                    </a:cubicBezTo>
                    <a:cubicBezTo>
                      <a:pt x="2952" y="2616"/>
                      <a:pt x="2994" y="2632"/>
                      <a:pt x="3032" y="2632"/>
                    </a:cubicBezTo>
                    <a:cubicBezTo>
                      <a:pt x="3067" y="2632"/>
                      <a:pt x="3098" y="2619"/>
                      <a:pt x="3116" y="2590"/>
                    </a:cubicBezTo>
                    <a:cubicBezTo>
                      <a:pt x="3161" y="2529"/>
                      <a:pt x="3050" y="2513"/>
                      <a:pt x="3011" y="2463"/>
                    </a:cubicBezTo>
                    <a:cubicBezTo>
                      <a:pt x="3000" y="2446"/>
                      <a:pt x="2994" y="2424"/>
                      <a:pt x="2978" y="2402"/>
                    </a:cubicBezTo>
                    <a:lnTo>
                      <a:pt x="2978" y="2402"/>
                    </a:lnTo>
                    <a:cubicBezTo>
                      <a:pt x="3050" y="2429"/>
                      <a:pt x="3122" y="2463"/>
                      <a:pt x="3194" y="2490"/>
                    </a:cubicBezTo>
                    <a:cubicBezTo>
                      <a:pt x="3283" y="2601"/>
                      <a:pt x="3427" y="2535"/>
                      <a:pt x="3538" y="2590"/>
                    </a:cubicBezTo>
                    <a:cubicBezTo>
                      <a:pt x="3572" y="2607"/>
                      <a:pt x="3603" y="2616"/>
                      <a:pt x="3629" y="2616"/>
                    </a:cubicBezTo>
                    <a:cubicBezTo>
                      <a:pt x="3686" y="2616"/>
                      <a:pt x="3724" y="2574"/>
                      <a:pt x="3743" y="2490"/>
                    </a:cubicBezTo>
                    <a:cubicBezTo>
                      <a:pt x="3887" y="2407"/>
                      <a:pt x="3782" y="2263"/>
                      <a:pt x="3832" y="2152"/>
                    </a:cubicBezTo>
                    <a:cubicBezTo>
                      <a:pt x="3898" y="2069"/>
                      <a:pt x="3970" y="1991"/>
                      <a:pt x="3920" y="1869"/>
                    </a:cubicBezTo>
                    <a:cubicBezTo>
                      <a:pt x="3937" y="1808"/>
                      <a:pt x="3948" y="1753"/>
                      <a:pt x="3954" y="1686"/>
                    </a:cubicBezTo>
                    <a:cubicBezTo>
                      <a:pt x="4020" y="1620"/>
                      <a:pt x="3920" y="1542"/>
                      <a:pt x="3954" y="1476"/>
                    </a:cubicBezTo>
                    <a:cubicBezTo>
                      <a:pt x="4048" y="1465"/>
                      <a:pt x="4037" y="1381"/>
                      <a:pt x="4065" y="1326"/>
                    </a:cubicBezTo>
                    <a:cubicBezTo>
                      <a:pt x="4114" y="1237"/>
                      <a:pt x="4081" y="1132"/>
                      <a:pt x="4120" y="1049"/>
                    </a:cubicBezTo>
                    <a:cubicBezTo>
                      <a:pt x="4214" y="932"/>
                      <a:pt x="4087" y="955"/>
                      <a:pt x="4031" y="916"/>
                    </a:cubicBezTo>
                    <a:cubicBezTo>
                      <a:pt x="3980" y="870"/>
                      <a:pt x="4000" y="758"/>
                      <a:pt x="3908" y="758"/>
                    </a:cubicBezTo>
                    <a:cubicBezTo>
                      <a:pt x="3900" y="758"/>
                      <a:pt x="3891" y="759"/>
                      <a:pt x="3882" y="760"/>
                    </a:cubicBezTo>
                    <a:cubicBezTo>
                      <a:pt x="3865" y="760"/>
                      <a:pt x="3837" y="760"/>
                      <a:pt x="3837" y="766"/>
                    </a:cubicBezTo>
                    <a:cubicBezTo>
                      <a:pt x="3771" y="894"/>
                      <a:pt x="3593" y="899"/>
                      <a:pt x="3538" y="1032"/>
                    </a:cubicBezTo>
                    <a:cubicBezTo>
                      <a:pt x="3512" y="1047"/>
                      <a:pt x="3484" y="1052"/>
                      <a:pt x="3456" y="1052"/>
                    </a:cubicBezTo>
                    <a:cubicBezTo>
                      <a:pt x="3411" y="1052"/>
                      <a:pt x="3364" y="1040"/>
                      <a:pt x="3318" y="1040"/>
                    </a:cubicBezTo>
                    <a:cubicBezTo>
                      <a:pt x="3289" y="1040"/>
                      <a:pt x="3260" y="1045"/>
                      <a:pt x="3233" y="1060"/>
                    </a:cubicBezTo>
                    <a:lnTo>
                      <a:pt x="3205" y="1060"/>
                    </a:lnTo>
                    <a:cubicBezTo>
                      <a:pt x="3187" y="1042"/>
                      <a:pt x="3175" y="1035"/>
                      <a:pt x="3167" y="1035"/>
                    </a:cubicBezTo>
                    <a:cubicBezTo>
                      <a:pt x="3151" y="1035"/>
                      <a:pt x="3148" y="1059"/>
                      <a:pt x="3144" y="1088"/>
                    </a:cubicBezTo>
                    <a:cubicBezTo>
                      <a:pt x="3046" y="1088"/>
                      <a:pt x="2982" y="997"/>
                      <a:pt x="2889" y="997"/>
                    </a:cubicBezTo>
                    <a:cubicBezTo>
                      <a:pt x="2882" y="997"/>
                      <a:pt x="2875" y="998"/>
                      <a:pt x="2867" y="999"/>
                    </a:cubicBezTo>
                    <a:lnTo>
                      <a:pt x="2867" y="960"/>
                    </a:lnTo>
                    <a:cubicBezTo>
                      <a:pt x="2889" y="949"/>
                      <a:pt x="2900" y="943"/>
                      <a:pt x="2922" y="927"/>
                    </a:cubicBezTo>
                    <a:cubicBezTo>
                      <a:pt x="2927" y="927"/>
                      <a:pt x="2932" y="928"/>
                      <a:pt x="2936" y="928"/>
                    </a:cubicBezTo>
                    <a:cubicBezTo>
                      <a:pt x="2966" y="928"/>
                      <a:pt x="2984" y="910"/>
                      <a:pt x="2989" y="871"/>
                    </a:cubicBezTo>
                    <a:cubicBezTo>
                      <a:pt x="3011" y="860"/>
                      <a:pt x="3028" y="844"/>
                      <a:pt x="3044" y="838"/>
                    </a:cubicBezTo>
                    <a:cubicBezTo>
                      <a:pt x="3122" y="805"/>
                      <a:pt x="3205" y="760"/>
                      <a:pt x="3139" y="655"/>
                    </a:cubicBezTo>
                    <a:cubicBezTo>
                      <a:pt x="3150" y="572"/>
                      <a:pt x="3139" y="505"/>
                      <a:pt x="3083" y="450"/>
                    </a:cubicBezTo>
                    <a:cubicBezTo>
                      <a:pt x="3083" y="395"/>
                      <a:pt x="3055" y="350"/>
                      <a:pt x="3122" y="295"/>
                    </a:cubicBezTo>
                    <a:cubicBezTo>
                      <a:pt x="3205" y="234"/>
                      <a:pt x="3233" y="117"/>
                      <a:pt x="3205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6" name="Google Shape;2656;p32"/>
              <p:cNvSpPr/>
              <p:nvPr/>
            </p:nvSpPr>
            <p:spPr>
              <a:xfrm>
                <a:off x="3665000" y="3347350"/>
                <a:ext cx="49550" cy="29075"/>
              </a:xfrm>
              <a:custGeom>
                <a:avLst/>
                <a:gdLst/>
                <a:ahLst/>
                <a:cxnLst/>
                <a:rect l="l" t="t" r="r" b="b"/>
                <a:pathLst>
                  <a:path w="1982" h="1163" extrusionOk="0">
                    <a:moveTo>
                      <a:pt x="662" y="0"/>
                    </a:moveTo>
                    <a:cubicBezTo>
                      <a:pt x="484" y="155"/>
                      <a:pt x="362" y="333"/>
                      <a:pt x="434" y="588"/>
                    </a:cubicBezTo>
                    <a:cubicBezTo>
                      <a:pt x="462" y="699"/>
                      <a:pt x="373" y="721"/>
                      <a:pt x="301" y="738"/>
                    </a:cubicBezTo>
                    <a:cubicBezTo>
                      <a:pt x="293" y="739"/>
                      <a:pt x="285" y="739"/>
                      <a:pt x="278" y="739"/>
                    </a:cubicBezTo>
                    <a:cubicBezTo>
                      <a:pt x="210" y="739"/>
                      <a:pt x="199" y="692"/>
                      <a:pt x="224" y="627"/>
                    </a:cubicBezTo>
                    <a:cubicBezTo>
                      <a:pt x="239" y="580"/>
                      <a:pt x="216" y="543"/>
                      <a:pt x="172" y="543"/>
                    </a:cubicBezTo>
                    <a:cubicBezTo>
                      <a:pt x="169" y="543"/>
                      <a:pt x="166" y="543"/>
                      <a:pt x="163" y="544"/>
                    </a:cubicBezTo>
                    <a:cubicBezTo>
                      <a:pt x="57" y="549"/>
                      <a:pt x="52" y="655"/>
                      <a:pt x="24" y="721"/>
                    </a:cubicBezTo>
                    <a:cubicBezTo>
                      <a:pt x="1" y="790"/>
                      <a:pt x="47" y="806"/>
                      <a:pt x="95" y="806"/>
                    </a:cubicBezTo>
                    <a:cubicBezTo>
                      <a:pt x="105" y="806"/>
                      <a:pt x="115" y="805"/>
                      <a:pt x="124" y="804"/>
                    </a:cubicBezTo>
                    <a:cubicBezTo>
                      <a:pt x="140" y="802"/>
                      <a:pt x="153" y="799"/>
                      <a:pt x="163" y="799"/>
                    </a:cubicBezTo>
                    <a:cubicBezTo>
                      <a:pt x="181" y="799"/>
                      <a:pt x="190" y="810"/>
                      <a:pt x="190" y="860"/>
                    </a:cubicBezTo>
                    <a:cubicBezTo>
                      <a:pt x="186" y="1020"/>
                      <a:pt x="260" y="1116"/>
                      <a:pt x="387" y="1116"/>
                    </a:cubicBezTo>
                    <a:cubicBezTo>
                      <a:pt x="418" y="1116"/>
                      <a:pt x="453" y="1110"/>
                      <a:pt x="490" y="1098"/>
                    </a:cubicBezTo>
                    <a:cubicBezTo>
                      <a:pt x="505" y="1090"/>
                      <a:pt x="524" y="1085"/>
                      <a:pt x="540" y="1085"/>
                    </a:cubicBezTo>
                    <a:cubicBezTo>
                      <a:pt x="559" y="1085"/>
                      <a:pt x="575" y="1092"/>
                      <a:pt x="584" y="1109"/>
                    </a:cubicBezTo>
                    <a:cubicBezTo>
                      <a:pt x="617" y="1149"/>
                      <a:pt x="648" y="1162"/>
                      <a:pt x="680" y="1162"/>
                    </a:cubicBezTo>
                    <a:cubicBezTo>
                      <a:pt x="719" y="1162"/>
                      <a:pt x="758" y="1143"/>
                      <a:pt x="800" y="1131"/>
                    </a:cubicBezTo>
                    <a:cubicBezTo>
                      <a:pt x="883" y="1104"/>
                      <a:pt x="933" y="1043"/>
                      <a:pt x="1011" y="1015"/>
                    </a:cubicBezTo>
                    <a:cubicBezTo>
                      <a:pt x="1199" y="932"/>
                      <a:pt x="1255" y="793"/>
                      <a:pt x="1183" y="621"/>
                    </a:cubicBezTo>
                    <a:cubicBezTo>
                      <a:pt x="1161" y="571"/>
                      <a:pt x="1183" y="555"/>
                      <a:pt x="1227" y="549"/>
                    </a:cubicBezTo>
                    <a:cubicBezTo>
                      <a:pt x="1253" y="566"/>
                      <a:pt x="1277" y="573"/>
                      <a:pt x="1299" y="573"/>
                    </a:cubicBezTo>
                    <a:cubicBezTo>
                      <a:pt x="1349" y="573"/>
                      <a:pt x="1392" y="541"/>
                      <a:pt x="1438" y="521"/>
                    </a:cubicBezTo>
                    <a:cubicBezTo>
                      <a:pt x="1482" y="538"/>
                      <a:pt x="1521" y="544"/>
                      <a:pt x="1565" y="555"/>
                    </a:cubicBezTo>
                    <a:cubicBezTo>
                      <a:pt x="1587" y="565"/>
                      <a:pt x="1607" y="569"/>
                      <a:pt x="1626" y="569"/>
                    </a:cubicBezTo>
                    <a:cubicBezTo>
                      <a:pt x="1692" y="569"/>
                      <a:pt x="1748" y="521"/>
                      <a:pt x="1804" y="499"/>
                    </a:cubicBezTo>
                    <a:cubicBezTo>
                      <a:pt x="1848" y="488"/>
                      <a:pt x="1848" y="438"/>
                      <a:pt x="1804" y="405"/>
                    </a:cubicBezTo>
                    <a:cubicBezTo>
                      <a:pt x="1804" y="366"/>
                      <a:pt x="1804" y="338"/>
                      <a:pt x="1815" y="305"/>
                    </a:cubicBezTo>
                    <a:cubicBezTo>
                      <a:pt x="1881" y="272"/>
                      <a:pt x="1981" y="255"/>
                      <a:pt x="1937" y="128"/>
                    </a:cubicBezTo>
                    <a:lnTo>
                      <a:pt x="1937" y="128"/>
                    </a:lnTo>
                    <a:cubicBezTo>
                      <a:pt x="1886" y="168"/>
                      <a:pt x="1854" y="218"/>
                      <a:pt x="1794" y="218"/>
                    </a:cubicBezTo>
                    <a:cubicBezTo>
                      <a:pt x="1788" y="218"/>
                      <a:pt x="1782" y="217"/>
                      <a:pt x="1776" y="216"/>
                    </a:cubicBezTo>
                    <a:cubicBezTo>
                      <a:pt x="1674" y="152"/>
                      <a:pt x="1590" y="120"/>
                      <a:pt x="1509" y="120"/>
                    </a:cubicBezTo>
                    <a:cubicBezTo>
                      <a:pt x="1422" y="120"/>
                      <a:pt x="1338" y="156"/>
                      <a:pt x="1238" y="228"/>
                    </a:cubicBezTo>
                    <a:cubicBezTo>
                      <a:pt x="1206" y="253"/>
                      <a:pt x="1151" y="285"/>
                      <a:pt x="1111" y="285"/>
                    </a:cubicBezTo>
                    <a:cubicBezTo>
                      <a:pt x="1089" y="285"/>
                      <a:pt x="1072" y="275"/>
                      <a:pt x="1066" y="250"/>
                    </a:cubicBezTo>
                    <a:cubicBezTo>
                      <a:pt x="1017" y="72"/>
                      <a:pt x="900" y="45"/>
                      <a:pt x="745" y="45"/>
                    </a:cubicBezTo>
                    <a:cubicBezTo>
                      <a:pt x="717" y="45"/>
                      <a:pt x="689" y="17"/>
                      <a:pt x="662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7" name="Google Shape;2657;p32"/>
              <p:cNvSpPr/>
              <p:nvPr/>
            </p:nvSpPr>
            <p:spPr>
              <a:xfrm>
                <a:off x="3855500" y="3291900"/>
                <a:ext cx="51150" cy="31800"/>
              </a:xfrm>
              <a:custGeom>
                <a:avLst/>
                <a:gdLst/>
                <a:ahLst/>
                <a:cxnLst/>
                <a:rect l="l" t="t" r="r" b="b"/>
                <a:pathLst>
                  <a:path w="2046" h="1272" extrusionOk="0">
                    <a:moveTo>
                      <a:pt x="374" y="0"/>
                    </a:moveTo>
                    <a:cubicBezTo>
                      <a:pt x="357" y="0"/>
                      <a:pt x="353" y="28"/>
                      <a:pt x="349" y="50"/>
                    </a:cubicBezTo>
                    <a:lnTo>
                      <a:pt x="283" y="50"/>
                    </a:lnTo>
                    <a:cubicBezTo>
                      <a:pt x="262" y="36"/>
                      <a:pt x="245" y="30"/>
                      <a:pt x="231" y="30"/>
                    </a:cubicBezTo>
                    <a:cubicBezTo>
                      <a:pt x="195" y="30"/>
                      <a:pt x="177" y="68"/>
                      <a:pt x="161" y="111"/>
                    </a:cubicBezTo>
                    <a:cubicBezTo>
                      <a:pt x="72" y="178"/>
                      <a:pt x="22" y="217"/>
                      <a:pt x="111" y="344"/>
                    </a:cubicBezTo>
                    <a:cubicBezTo>
                      <a:pt x="175" y="433"/>
                      <a:pt x="239" y="451"/>
                      <a:pt x="311" y="451"/>
                    </a:cubicBezTo>
                    <a:cubicBezTo>
                      <a:pt x="351" y="451"/>
                      <a:pt x="393" y="446"/>
                      <a:pt x="438" y="444"/>
                    </a:cubicBezTo>
                    <a:lnTo>
                      <a:pt x="438" y="444"/>
                    </a:lnTo>
                    <a:cubicBezTo>
                      <a:pt x="465" y="575"/>
                      <a:pt x="437" y="636"/>
                      <a:pt x="344" y="636"/>
                    </a:cubicBezTo>
                    <a:cubicBezTo>
                      <a:pt x="324" y="636"/>
                      <a:pt x="299" y="633"/>
                      <a:pt x="272" y="627"/>
                    </a:cubicBezTo>
                    <a:cubicBezTo>
                      <a:pt x="248" y="621"/>
                      <a:pt x="226" y="618"/>
                      <a:pt x="205" y="618"/>
                    </a:cubicBezTo>
                    <a:cubicBezTo>
                      <a:pt x="131" y="618"/>
                      <a:pt x="81" y="660"/>
                      <a:pt x="72" y="760"/>
                    </a:cubicBezTo>
                    <a:cubicBezTo>
                      <a:pt x="55" y="843"/>
                      <a:pt x="0" y="915"/>
                      <a:pt x="72" y="998"/>
                    </a:cubicBezTo>
                    <a:cubicBezTo>
                      <a:pt x="97" y="1092"/>
                      <a:pt x="148" y="1141"/>
                      <a:pt x="219" y="1141"/>
                    </a:cubicBezTo>
                    <a:cubicBezTo>
                      <a:pt x="257" y="1141"/>
                      <a:pt x="301" y="1127"/>
                      <a:pt x="349" y="1098"/>
                    </a:cubicBezTo>
                    <a:cubicBezTo>
                      <a:pt x="471" y="1076"/>
                      <a:pt x="505" y="982"/>
                      <a:pt x="532" y="882"/>
                    </a:cubicBezTo>
                    <a:cubicBezTo>
                      <a:pt x="604" y="860"/>
                      <a:pt x="643" y="793"/>
                      <a:pt x="721" y="793"/>
                    </a:cubicBezTo>
                    <a:lnTo>
                      <a:pt x="721" y="854"/>
                    </a:lnTo>
                    <a:cubicBezTo>
                      <a:pt x="671" y="904"/>
                      <a:pt x="710" y="910"/>
                      <a:pt x="749" y="915"/>
                    </a:cubicBezTo>
                    <a:lnTo>
                      <a:pt x="749" y="1010"/>
                    </a:lnTo>
                    <a:cubicBezTo>
                      <a:pt x="726" y="1010"/>
                      <a:pt x="699" y="1015"/>
                      <a:pt x="710" y="1037"/>
                    </a:cubicBezTo>
                    <a:cubicBezTo>
                      <a:pt x="715" y="1076"/>
                      <a:pt x="760" y="1076"/>
                      <a:pt x="782" y="1098"/>
                    </a:cubicBezTo>
                    <a:cubicBezTo>
                      <a:pt x="842" y="1112"/>
                      <a:pt x="898" y="1149"/>
                      <a:pt x="953" y="1149"/>
                    </a:cubicBezTo>
                    <a:cubicBezTo>
                      <a:pt x="990" y="1149"/>
                      <a:pt x="1027" y="1132"/>
                      <a:pt x="1065" y="1082"/>
                    </a:cubicBezTo>
                    <a:cubicBezTo>
                      <a:pt x="1220" y="1054"/>
                      <a:pt x="1209" y="899"/>
                      <a:pt x="1270" y="799"/>
                    </a:cubicBezTo>
                    <a:cubicBezTo>
                      <a:pt x="1288" y="771"/>
                      <a:pt x="1287" y="725"/>
                      <a:pt x="1318" y="725"/>
                    </a:cubicBezTo>
                    <a:cubicBezTo>
                      <a:pt x="1324" y="725"/>
                      <a:pt x="1332" y="727"/>
                      <a:pt x="1342" y="732"/>
                    </a:cubicBezTo>
                    <a:cubicBezTo>
                      <a:pt x="1386" y="760"/>
                      <a:pt x="1347" y="799"/>
                      <a:pt x="1331" y="832"/>
                    </a:cubicBezTo>
                    <a:cubicBezTo>
                      <a:pt x="1303" y="882"/>
                      <a:pt x="1242" y="932"/>
                      <a:pt x="1303" y="993"/>
                    </a:cubicBezTo>
                    <a:lnTo>
                      <a:pt x="1303" y="1054"/>
                    </a:lnTo>
                    <a:cubicBezTo>
                      <a:pt x="1350" y="1201"/>
                      <a:pt x="1419" y="1271"/>
                      <a:pt x="1520" y="1271"/>
                    </a:cubicBezTo>
                    <a:cubicBezTo>
                      <a:pt x="1586" y="1271"/>
                      <a:pt x="1666" y="1241"/>
                      <a:pt x="1763" y="1181"/>
                    </a:cubicBezTo>
                    <a:cubicBezTo>
                      <a:pt x="1913" y="1154"/>
                      <a:pt x="2018" y="1071"/>
                      <a:pt x="2035" y="915"/>
                    </a:cubicBezTo>
                    <a:cubicBezTo>
                      <a:pt x="2046" y="743"/>
                      <a:pt x="1996" y="594"/>
                      <a:pt x="1824" y="511"/>
                    </a:cubicBezTo>
                    <a:cubicBezTo>
                      <a:pt x="1769" y="483"/>
                      <a:pt x="1719" y="444"/>
                      <a:pt x="1674" y="416"/>
                    </a:cubicBezTo>
                    <a:cubicBezTo>
                      <a:pt x="1663" y="333"/>
                      <a:pt x="1602" y="300"/>
                      <a:pt x="1536" y="300"/>
                    </a:cubicBezTo>
                    <a:cubicBezTo>
                      <a:pt x="1425" y="300"/>
                      <a:pt x="1370" y="383"/>
                      <a:pt x="1331" y="483"/>
                    </a:cubicBezTo>
                    <a:cubicBezTo>
                      <a:pt x="1164" y="361"/>
                      <a:pt x="965" y="383"/>
                      <a:pt x="776" y="355"/>
                    </a:cubicBezTo>
                    <a:cubicBezTo>
                      <a:pt x="761" y="340"/>
                      <a:pt x="750" y="334"/>
                      <a:pt x="740" y="334"/>
                    </a:cubicBezTo>
                    <a:cubicBezTo>
                      <a:pt x="718" y="334"/>
                      <a:pt x="707" y="365"/>
                      <a:pt x="688" y="389"/>
                    </a:cubicBezTo>
                    <a:cubicBezTo>
                      <a:pt x="610" y="472"/>
                      <a:pt x="715" y="527"/>
                      <a:pt x="737" y="599"/>
                    </a:cubicBezTo>
                    <a:cubicBezTo>
                      <a:pt x="510" y="516"/>
                      <a:pt x="510" y="516"/>
                      <a:pt x="538" y="361"/>
                    </a:cubicBezTo>
                    <a:cubicBezTo>
                      <a:pt x="682" y="139"/>
                      <a:pt x="665" y="106"/>
                      <a:pt x="410" y="23"/>
                    </a:cubicBezTo>
                    <a:cubicBezTo>
                      <a:pt x="394" y="6"/>
                      <a:pt x="383" y="0"/>
                      <a:pt x="374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8" name="Google Shape;2658;p32"/>
              <p:cNvSpPr/>
              <p:nvPr/>
            </p:nvSpPr>
            <p:spPr>
              <a:xfrm>
                <a:off x="3615550" y="3424275"/>
                <a:ext cx="34825" cy="26925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1077" extrusionOk="0">
                    <a:moveTo>
                      <a:pt x="1026" y="0"/>
                    </a:moveTo>
                    <a:cubicBezTo>
                      <a:pt x="943" y="0"/>
                      <a:pt x="854" y="56"/>
                      <a:pt x="771" y="84"/>
                    </a:cubicBezTo>
                    <a:cubicBezTo>
                      <a:pt x="679" y="44"/>
                      <a:pt x="589" y="1"/>
                      <a:pt x="499" y="1"/>
                    </a:cubicBezTo>
                    <a:cubicBezTo>
                      <a:pt x="437" y="1"/>
                      <a:pt x="374" y="22"/>
                      <a:pt x="311" y="78"/>
                    </a:cubicBezTo>
                    <a:cubicBezTo>
                      <a:pt x="276" y="73"/>
                      <a:pt x="233" y="55"/>
                      <a:pt x="197" y="55"/>
                    </a:cubicBezTo>
                    <a:cubicBezTo>
                      <a:pt x="192" y="55"/>
                      <a:pt x="188" y="55"/>
                      <a:pt x="183" y="56"/>
                    </a:cubicBezTo>
                    <a:cubicBezTo>
                      <a:pt x="117" y="67"/>
                      <a:pt x="34" y="67"/>
                      <a:pt x="17" y="139"/>
                    </a:cubicBezTo>
                    <a:cubicBezTo>
                      <a:pt x="0" y="195"/>
                      <a:pt x="17" y="272"/>
                      <a:pt x="89" y="300"/>
                    </a:cubicBezTo>
                    <a:cubicBezTo>
                      <a:pt x="244" y="416"/>
                      <a:pt x="366" y="583"/>
                      <a:pt x="588" y="599"/>
                    </a:cubicBezTo>
                    <a:cubicBezTo>
                      <a:pt x="588" y="655"/>
                      <a:pt x="588" y="710"/>
                      <a:pt x="621" y="760"/>
                    </a:cubicBezTo>
                    <a:cubicBezTo>
                      <a:pt x="610" y="821"/>
                      <a:pt x="594" y="877"/>
                      <a:pt x="583" y="937"/>
                    </a:cubicBezTo>
                    <a:cubicBezTo>
                      <a:pt x="533" y="954"/>
                      <a:pt x="522" y="965"/>
                      <a:pt x="572" y="998"/>
                    </a:cubicBezTo>
                    <a:cubicBezTo>
                      <a:pt x="635" y="1051"/>
                      <a:pt x="696" y="1076"/>
                      <a:pt x="756" y="1076"/>
                    </a:cubicBezTo>
                    <a:cubicBezTo>
                      <a:pt x="836" y="1076"/>
                      <a:pt x="913" y="1030"/>
                      <a:pt x="993" y="937"/>
                    </a:cubicBezTo>
                    <a:cubicBezTo>
                      <a:pt x="1187" y="871"/>
                      <a:pt x="1198" y="677"/>
                      <a:pt x="1270" y="516"/>
                    </a:cubicBezTo>
                    <a:cubicBezTo>
                      <a:pt x="1392" y="400"/>
                      <a:pt x="1309" y="272"/>
                      <a:pt x="1270" y="156"/>
                    </a:cubicBezTo>
                    <a:cubicBezTo>
                      <a:pt x="1226" y="50"/>
                      <a:pt x="1132" y="0"/>
                      <a:pt x="1026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9" name="Google Shape;2659;p32"/>
              <p:cNvSpPr/>
              <p:nvPr/>
            </p:nvSpPr>
            <p:spPr>
              <a:xfrm>
                <a:off x="3577850" y="3366950"/>
                <a:ext cx="38150" cy="28000"/>
              </a:xfrm>
              <a:custGeom>
                <a:avLst/>
                <a:gdLst/>
                <a:ahLst/>
                <a:cxnLst/>
                <a:rect l="l" t="t" r="r" b="b"/>
                <a:pathLst>
                  <a:path w="1526" h="1120" extrusionOk="0">
                    <a:moveTo>
                      <a:pt x="1374" y="1"/>
                    </a:moveTo>
                    <a:cubicBezTo>
                      <a:pt x="1343" y="1"/>
                      <a:pt x="1310" y="7"/>
                      <a:pt x="1281" y="15"/>
                    </a:cubicBezTo>
                    <a:cubicBezTo>
                      <a:pt x="1137" y="42"/>
                      <a:pt x="987" y="92"/>
                      <a:pt x="843" y="131"/>
                    </a:cubicBezTo>
                    <a:cubicBezTo>
                      <a:pt x="819" y="125"/>
                      <a:pt x="796" y="122"/>
                      <a:pt x="774" y="122"/>
                    </a:cubicBezTo>
                    <a:cubicBezTo>
                      <a:pt x="698" y="122"/>
                      <a:pt x="630" y="155"/>
                      <a:pt x="566" y="198"/>
                    </a:cubicBezTo>
                    <a:cubicBezTo>
                      <a:pt x="350" y="253"/>
                      <a:pt x="255" y="198"/>
                      <a:pt x="200" y="530"/>
                    </a:cubicBezTo>
                    <a:cubicBezTo>
                      <a:pt x="156" y="613"/>
                      <a:pt x="56" y="569"/>
                      <a:pt x="0" y="619"/>
                    </a:cubicBezTo>
                    <a:cubicBezTo>
                      <a:pt x="14" y="666"/>
                      <a:pt x="41" y="675"/>
                      <a:pt x="71" y="675"/>
                    </a:cubicBezTo>
                    <a:cubicBezTo>
                      <a:pt x="91" y="675"/>
                      <a:pt x="112" y="671"/>
                      <a:pt x="132" y="671"/>
                    </a:cubicBezTo>
                    <a:cubicBezTo>
                      <a:pt x="159" y="671"/>
                      <a:pt x="183" y="678"/>
                      <a:pt x="200" y="708"/>
                    </a:cubicBezTo>
                    <a:cubicBezTo>
                      <a:pt x="250" y="796"/>
                      <a:pt x="150" y="863"/>
                      <a:pt x="172" y="946"/>
                    </a:cubicBezTo>
                    <a:cubicBezTo>
                      <a:pt x="172" y="952"/>
                      <a:pt x="178" y="963"/>
                      <a:pt x="183" y="974"/>
                    </a:cubicBezTo>
                    <a:cubicBezTo>
                      <a:pt x="206" y="1090"/>
                      <a:pt x="294" y="1112"/>
                      <a:pt x="394" y="1118"/>
                    </a:cubicBezTo>
                    <a:cubicBezTo>
                      <a:pt x="414" y="1119"/>
                      <a:pt x="433" y="1120"/>
                      <a:pt x="452" y="1120"/>
                    </a:cubicBezTo>
                    <a:cubicBezTo>
                      <a:pt x="535" y="1120"/>
                      <a:pt x="612" y="1104"/>
                      <a:pt x="666" y="1018"/>
                    </a:cubicBezTo>
                    <a:cubicBezTo>
                      <a:pt x="693" y="979"/>
                      <a:pt x="699" y="946"/>
                      <a:pt x="627" y="935"/>
                    </a:cubicBezTo>
                    <a:cubicBezTo>
                      <a:pt x="649" y="896"/>
                      <a:pt x="693" y="896"/>
                      <a:pt x="721" y="896"/>
                    </a:cubicBezTo>
                    <a:cubicBezTo>
                      <a:pt x="755" y="896"/>
                      <a:pt x="791" y="905"/>
                      <a:pt x="826" y="905"/>
                    </a:cubicBezTo>
                    <a:cubicBezTo>
                      <a:pt x="867" y="905"/>
                      <a:pt x="907" y="894"/>
                      <a:pt x="943" y="846"/>
                    </a:cubicBezTo>
                    <a:cubicBezTo>
                      <a:pt x="987" y="769"/>
                      <a:pt x="1004" y="686"/>
                      <a:pt x="1015" y="602"/>
                    </a:cubicBezTo>
                    <a:cubicBezTo>
                      <a:pt x="1032" y="519"/>
                      <a:pt x="1015" y="447"/>
                      <a:pt x="987" y="370"/>
                    </a:cubicBezTo>
                    <a:cubicBezTo>
                      <a:pt x="965" y="326"/>
                      <a:pt x="975" y="289"/>
                      <a:pt x="1004" y="289"/>
                    </a:cubicBezTo>
                    <a:cubicBezTo>
                      <a:pt x="1012" y="289"/>
                      <a:pt x="1021" y="292"/>
                      <a:pt x="1032" y="297"/>
                    </a:cubicBezTo>
                    <a:cubicBezTo>
                      <a:pt x="1063" y="312"/>
                      <a:pt x="1094" y="318"/>
                      <a:pt x="1124" y="318"/>
                    </a:cubicBezTo>
                    <a:cubicBezTo>
                      <a:pt x="1194" y="318"/>
                      <a:pt x="1261" y="289"/>
                      <a:pt x="1331" y="281"/>
                    </a:cubicBezTo>
                    <a:cubicBezTo>
                      <a:pt x="1420" y="270"/>
                      <a:pt x="1525" y="225"/>
                      <a:pt x="1503" y="103"/>
                    </a:cubicBezTo>
                    <a:cubicBezTo>
                      <a:pt x="1488" y="23"/>
                      <a:pt x="1433" y="1"/>
                      <a:pt x="1374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0" name="Google Shape;2660;p32"/>
              <p:cNvSpPr/>
              <p:nvPr/>
            </p:nvSpPr>
            <p:spPr>
              <a:xfrm>
                <a:off x="3677225" y="3326375"/>
                <a:ext cx="37050" cy="21000"/>
              </a:xfrm>
              <a:custGeom>
                <a:avLst/>
                <a:gdLst/>
                <a:ahLst/>
                <a:cxnLst/>
                <a:rect l="l" t="t" r="r" b="b"/>
                <a:pathLst>
                  <a:path w="1482" h="840" extrusionOk="0">
                    <a:moveTo>
                      <a:pt x="1265" y="1"/>
                    </a:moveTo>
                    <a:cubicBezTo>
                      <a:pt x="1235" y="1"/>
                      <a:pt x="1189" y="12"/>
                      <a:pt x="1171" y="35"/>
                    </a:cubicBezTo>
                    <a:cubicBezTo>
                      <a:pt x="1139" y="81"/>
                      <a:pt x="1109" y="96"/>
                      <a:pt x="1072" y="96"/>
                    </a:cubicBezTo>
                    <a:cubicBezTo>
                      <a:pt x="1050" y="96"/>
                      <a:pt x="1027" y="91"/>
                      <a:pt x="999" y="85"/>
                    </a:cubicBezTo>
                    <a:cubicBezTo>
                      <a:pt x="973" y="81"/>
                      <a:pt x="944" y="74"/>
                      <a:pt x="915" y="74"/>
                    </a:cubicBezTo>
                    <a:cubicBezTo>
                      <a:pt x="875" y="74"/>
                      <a:pt x="836" y="87"/>
                      <a:pt x="810" y="135"/>
                    </a:cubicBezTo>
                    <a:cubicBezTo>
                      <a:pt x="768" y="205"/>
                      <a:pt x="758" y="314"/>
                      <a:pt x="663" y="314"/>
                    </a:cubicBezTo>
                    <a:cubicBezTo>
                      <a:pt x="645" y="314"/>
                      <a:pt x="624" y="310"/>
                      <a:pt x="600" y="301"/>
                    </a:cubicBezTo>
                    <a:cubicBezTo>
                      <a:pt x="548" y="394"/>
                      <a:pt x="473" y="410"/>
                      <a:pt x="391" y="410"/>
                    </a:cubicBezTo>
                    <a:cubicBezTo>
                      <a:pt x="346" y="410"/>
                      <a:pt x="299" y="405"/>
                      <a:pt x="253" y="405"/>
                    </a:cubicBezTo>
                    <a:cubicBezTo>
                      <a:pt x="213" y="405"/>
                      <a:pt x="175" y="409"/>
                      <a:pt x="139" y="423"/>
                    </a:cubicBezTo>
                    <a:cubicBezTo>
                      <a:pt x="23" y="473"/>
                      <a:pt x="1" y="529"/>
                      <a:pt x="6" y="606"/>
                    </a:cubicBezTo>
                    <a:cubicBezTo>
                      <a:pt x="12" y="712"/>
                      <a:pt x="62" y="800"/>
                      <a:pt x="173" y="839"/>
                    </a:cubicBezTo>
                    <a:cubicBezTo>
                      <a:pt x="302" y="830"/>
                      <a:pt x="403" y="717"/>
                      <a:pt x="530" y="717"/>
                    </a:cubicBezTo>
                    <a:cubicBezTo>
                      <a:pt x="561" y="717"/>
                      <a:pt x="593" y="723"/>
                      <a:pt x="627" y="739"/>
                    </a:cubicBezTo>
                    <a:cubicBezTo>
                      <a:pt x="634" y="742"/>
                      <a:pt x="640" y="743"/>
                      <a:pt x="646" y="743"/>
                    </a:cubicBezTo>
                    <a:cubicBezTo>
                      <a:pt x="679" y="743"/>
                      <a:pt x="711" y="710"/>
                      <a:pt x="716" y="673"/>
                    </a:cubicBezTo>
                    <a:cubicBezTo>
                      <a:pt x="750" y="545"/>
                      <a:pt x="815" y="470"/>
                      <a:pt x="942" y="470"/>
                    </a:cubicBezTo>
                    <a:cubicBezTo>
                      <a:pt x="958" y="470"/>
                      <a:pt x="975" y="471"/>
                      <a:pt x="993" y="473"/>
                    </a:cubicBezTo>
                    <a:cubicBezTo>
                      <a:pt x="997" y="474"/>
                      <a:pt x="1001" y="474"/>
                      <a:pt x="1006" y="474"/>
                    </a:cubicBezTo>
                    <a:cubicBezTo>
                      <a:pt x="1032" y="474"/>
                      <a:pt x="1059" y="467"/>
                      <a:pt x="1084" y="467"/>
                    </a:cubicBezTo>
                    <a:cubicBezTo>
                      <a:pt x="1105" y="467"/>
                      <a:pt x="1124" y="472"/>
                      <a:pt x="1137" y="490"/>
                    </a:cubicBezTo>
                    <a:cubicBezTo>
                      <a:pt x="1187" y="534"/>
                      <a:pt x="1137" y="584"/>
                      <a:pt x="1110" y="629"/>
                    </a:cubicBezTo>
                    <a:cubicBezTo>
                      <a:pt x="1060" y="712"/>
                      <a:pt x="1076" y="756"/>
                      <a:pt x="1171" y="778"/>
                    </a:cubicBezTo>
                    <a:cubicBezTo>
                      <a:pt x="1210" y="788"/>
                      <a:pt x="1255" y="799"/>
                      <a:pt x="1296" y="799"/>
                    </a:cubicBezTo>
                    <a:cubicBezTo>
                      <a:pt x="1348" y="799"/>
                      <a:pt x="1395" y="782"/>
                      <a:pt x="1420" y="723"/>
                    </a:cubicBezTo>
                    <a:cubicBezTo>
                      <a:pt x="1481" y="584"/>
                      <a:pt x="1426" y="451"/>
                      <a:pt x="1304" y="412"/>
                    </a:cubicBezTo>
                    <a:cubicBezTo>
                      <a:pt x="1243" y="390"/>
                      <a:pt x="1232" y="368"/>
                      <a:pt x="1259" y="329"/>
                    </a:cubicBezTo>
                    <a:cubicBezTo>
                      <a:pt x="1304" y="257"/>
                      <a:pt x="1298" y="185"/>
                      <a:pt x="1298" y="107"/>
                    </a:cubicBezTo>
                    <a:cubicBezTo>
                      <a:pt x="1298" y="74"/>
                      <a:pt x="1331" y="19"/>
                      <a:pt x="1282" y="2"/>
                    </a:cubicBezTo>
                    <a:cubicBezTo>
                      <a:pt x="1277" y="1"/>
                      <a:pt x="1271" y="1"/>
                      <a:pt x="1265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1" name="Google Shape;2661;p32"/>
              <p:cNvSpPr/>
              <p:nvPr/>
            </p:nvSpPr>
            <p:spPr>
              <a:xfrm>
                <a:off x="3697200" y="3306625"/>
                <a:ext cx="23425" cy="17400"/>
              </a:xfrm>
              <a:custGeom>
                <a:avLst/>
                <a:gdLst/>
                <a:ahLst/>
                <a:cxnLst/>
                <a:rect l="l" t="t" r="r" b="b"/>
                <a:pathLst>
                  <a:path w="937" h="696" extrusionOk="0">
                    <a:moveTo>
                      <a:pt x="632" y="0"/>
                    </a:moveTo>
                    <a:cubicBezTo>
                      <a:pt x="610" y="0"/>
                      <a:pt x="586" y="6"/>
                      <a:pt x="560" y="16"/>
                    </a:cubicBezTo>
                    <a:cubicBezTo>
                      <a:pt x="524" y="28"/>
                      <a:pt x="494" y="49"/>
                      <a:pt x="452" y="49"/>
                    </a:cubicBezTo>
                    <a:cubicBezTo>
                      <a:pt x="437" y="49"/>
                      <a:pt x="419" y="46"/>
                      <a:pt x="399" y="38"/>
                    </a:cubicBezTo>
                    <a:cubicBezTo>
                      <a:pt x="311" y="60"/>
                      <a:pt x="216" y="60"/>
                      <a:pt x="133" y="149"/>
                    </a:cubicBezTo>
                    <a:cubicBezTo>
                      <a:pt x="0" y="293"/>
                      <a:pt x="61" y="459"/>
                      <a:pt x="39" y="620"/>
                    </a:cubicBezTo>
                    <a:cubicBezTo>
                      <a:pt x="39" y="642"/>
                      <a:pt x="78" y="659"/>
                      <a:pt x="94" y="670"/>
                    </a:cubicBezTo>
                    <a:cubicBezTo>
                      <a:pt x="130" y="687"/>
                      <a:pt x="173" y="695"/>
                      <a:pt x="218" y="695"/>
                    </a:cubicBezTo>
                    <a:cubicBezTo>
                      <a:pt x="361" y="695"/>
                      <a:pt x="533" y="614"/>
                      <a:pt x="605" y="487"/>
                    </a:cubicBezTo>
                    <a:cubicBezTo>
                      <a:pt x="634" y="439"/>
                      <a:pt x="654" y="407"/>
                      <a:pt x="714" y="407"/>
                    </a:cubicBezTo>
                    <a:cubicBezTo>
                      <a:pt x="723" y="407"/>
                      <a:pt x="732" y="408"/>
                      <a:pt x="743" y="409"/>
                    </a:cubicBezTo>
                    <a:cubicBezTo>
                      <a:pt x="754" y="412"/>
                      <a:pt x="765" y="413"/>
                      <a:pt x="776" y="413"/>
                    </a:cubicBezTo>
                    <a:cubicBezTo>
                      <a:pt x="853" y="413"/>
                      <a:pt x="921" y="362"/>
                      <a:pt x="926" y="260"/>
                    </a:cubicBezTo>
                    <a:cubicBezTo>
                      <a:pt x="936" y="168"/>
                      <a:pt x="895" y="114"/>
                      <a:pt x="807" y="114"/>
                    </a:cubicBezTo>
                    <a:cubicBezTo>
                      <a:pt x="799" y="114"/>
                      <a:pt x="791" y="115"/>
                      <a:pt x="782" y="116"/>
                    </a:cubicBezTo>
                    <a:cubicBezTo>
                      <a:pt x="749" y="116"/>
                      <a:pt x="732" y="88"/>
                      <a:pt x="721" y="60"/>
                    </a:cubicBezTo>
                    <a:cubicBezTo>
                      <a:pt x="700" y="18"/>
                      <a:pt x="670" y="0"/>
                      <a:pt x="632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2" name="Google Shape;2662;p32"/>
              <p:cNvSpPr/>
              <p:nvPr/>
            </p:nvSpPr>
            <p:spPr>
              <a:xfrm>
                <a:off x="3702175" y="3437575"/>
                <a:ext cx="23325" cy="19800"/>
              </a:xfrm>
              <a:custGeom>
                <a:avLst/>
                <a:gdLst/>
                <a:ahLst/>
                <a:cxnLst/>
                <a:rect l="l" t="t" r="r" b="b"/>
                <a:pathLst>
                  <a:path w="933" h="792" extrusionOk="0">
                    <a:moveTo>
                      <a:pt x="509" y="0"/>
                    </a:moveTo>
                    <a:cubicBezTo>
                      <a:pt x="458" y="0"/>
                      <a:pt x="406" y="16"/>
                      <a:pt x="350" y="51"/>
                    </a:cubicBezTo>
                    <a:cubicBezTo>
                      <a:pt x="328" y="51"/>
                      <a:pt x="306" y="62"/>
                      <a:pt x="295" y="78"/>
                    </a:cubicBezTo>
                    <a:cubicBezTo>
                      <a:pt x="278" y="89"/>
                      <a:pt x="272" y="101"/>
                      <a:pt x="256" y="106"/>
                    </a:cubicBezTo>
                    <a:cubicBezTo>
                      <a:pt x="211" y="106"/>
                      <a:pt x="189" y="134"/>
                      <a:pt x="162" y="178"/>
                    </a:cubicBezTo>
                    <a:cubicBezTo>
                      <a:pt x="1" y="433"/>
                      <a:pt x="134" y="716"/>
                      <a:pt x="439" y="788"/>
                    </a:cubicBezTo>
                    <a:cubicBezTo>
                      <a:pt x="460" y="790"/>
                      <a:pt x="482" y="791"/>
                      <a:pt x="502" y="791"/>
                    </a:cubicBezTo>
                    <a:cubicBezTo>
                      <a:pt x="593" y="791"/>
                      <a:pt x="671" y="766"/>
                      <a:pt x="716" y="672"/>
                    </a:cubicBezTo>
                    <a:cubicBezTo>
                      <a:pt x="722" y="655"/>
                      <a:pt x="738" y="649"/>
                      <a:pt x="744" y="633"/>
                    </a:cubicBezTo>
                    <a:cubicBezTo>
                      <a:pt x="838" y="605"/>
                      <a:pt x="893" y="561"/>
                      <a:pt x="832" y="455"/>
                    </a:cubicBezTo>
                    <a:cubicBezTo>
                      <a:pt x="855" y="317"/>
                      <a:pt x="932" y="178"/>
                      <a:pt x="749" y="106"/>
                    </a:cubicBezTo>
                    <a:cubicBezTo>
                      <a:pt x="673" y="43"/>
                      <a:pt x="594" y="0"/>
                      <a:pt x="509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3" name="Google Shape;2663;p32"/>
              <p:cNvSpPr/>
              <p:nvPr/>
            </p:nvSpPr>
            <p:spPr>
              <a:xfrm>
                <a:off x="3398625" y="3417150"/>
                <a:ext cx="41600" cy="14675"/>
              </a:xfrm>
              <a:custGeom>
                <a:avLst/>
                <a:gdLst/>
                <a:ahLst/>
                <a:cxnLst/>
                <a:rect l="l" t="t" r="r" b="b"/>
                <a:pathLst>
                  <a:path w="1664" h="587" extrusionOk="0">
                    <a:moveTo>
                      <a:pt x="1367" y="1"/>
                    </a:moveTo>
                    <a:cubicBezTo>
                      <a:pt x="1336" y="1"/>
                      <a:pt x="1306" y="23"/>
                      <a:pt x="1281" y="91"/>
                    </a:cubicBezTo>
                    <a:cubicBezTo>
                      <a:pt x="1277" y="91"/>
                      <a:pt x="1274" y="91"/>
                      <a:pt x="1270" y="91"/>
                    </a:cubicBezTo>
                    <a:cubicBezTo>
                      <a:pt x="1191" y="91"/>
                      <a:pt x="1170" y="150"/>
                      <a:pt x="1159" y="219"/>
                    </a:cubicBezTo>
                    <a:cubicBezTo>
                      <a:pt x="1154" y="219"/>
                      <a:pt x="1142" y="224"/>
                      <a:pt x="1131" y="224"/>
                    </a:cubicBezTo>
                    <a:cubicBezTo>
                      <a:pt x="1054" y="141"/>
                      <a:pt x="960" y="108"/>
                      <a:pt x="849" y="102"/>
                    </a:cubicBezTo>
                    <a:cubicBezTo>
                      <a:pt x="842" y="103"/>
                      <a:pt x="835" y="103"/>
                      <a:pt x="829" y="103"/>
                    </a:cubicBezTo>
                    <a:cubicBezTo>
                      <a:pt x="748" y="103"/>
                      <a:pt x="668" y="86"/>
                      <a:pt x="591" y="86"/>
                    </a:cubicBezTo>
                    <a:cubicBezTo>
                      <a:pt x="532" y="86"/>
                      <a:pt x="473" y="96"/>
                      <a:pt x="416" y="130"/>
                    </a:cubicBezTo>
                    <a:cubicBezTo>
                      <a:pt x="393" y="119"/>
                      <a:pt x="371" y="115"/>
                      <a:pt x="350" y="115"/>
                    </a:cubicBezTo>
                    <a:cubicBezTo>
                      <a:pt x="286" y="115"/>
                      <a:pt x="231" y="158"/>
                      <a:pt x="172" y="191"/>
                    </a:cubicBezTo>
                    <a:cubicBezTo>
                      <a:pt x="144" y="191"/>
                      <a:pt x="117" y="191"/>
                      <a:pt x="100" y="202"/>
                    </a:cubicBezTo>
                    <a:cubicBezTo>
                      <a:pt x="61" y="224"/>
                      <a:pt x="0" y="202"/>
                      <a:pt x="0" y="258"/>
                    </a:cubicBezTo>
                    <a:cubicBezTo>
                      <a:pt x="0" y="308"/>
                      <a:pt x="56" y="308"/>
                      <a:pt x="89" y="335"/>
                    </a:cubicBezTo>
                    <a:cubicBezTo>
                      <a:pt x="113" y="353"/>
                      <a:pt x="136" y="358"/>
                      <a:pt x="158" y="358"/>
                    </a:cubicBezTo>
                    <a:cubicBezTo>
                      <a:pt x="190" y="358"/>
                      <a:pt x="221" y="348"/>
                      <a:pt x="252" y="348"/>
                    </a:cubicBezTo>
                    <a:cubicBezTo>
                      <a:pt x="263" y="348"/>
                      <a:pt x="273" y="349"/>
                      <a:pt x="283" y="352"/>
                    </a:cubicBezTo>
                    <a:cubicBezTo>
                      <a:pt x="588" y="441"/>
                      <a:pt x="910" y="474"/>
                      <a:pt x="1220" y="524"/>
                    </a:cubicBezTo>
                    <a:cubicBezTo>
                      <a:pt x="1254" y="546"/>
                      <a:pt x="1290" y="586"/>
                      <a:pt x="1322" y="586"/>
                    </a:cubicBezTo>
                    <a:cubicBezTo>
                      <a:pt x="1337" y="586"/>
                      <a:pt x="1352" y="577"/>
                      <a:pt x="1364" y="552"/>
                    </a:cubicBezTo>
                    <a:cubicBezTo>
                      <a:pt x="1409" y="480"/>
                      <a:pt x="1409" y="391"/>
                      <a:pt x="1303" y="341"/>
                    </a:cubicBezTo>
                    <a:cubicBezTo>
                      <a:pt x="1287" y="335"/>
                      <a:pt x="1276" y="324"/>
                      <a:pt x="1253" y="313"/>
                    </a:cubicBezTo>
                    <a:cubicBezTo>
                      <a:pt x="1259" y="308"/>
                      <a:pt x="1276" y="285"/>
                      <a:pt x="1281" y="285"/>
                    </a:cubicBezTo>
                    <a:cubicBezTo>
                      <a:pt x="1314" y="291"/>
                      <a:pt x="1353" y="302"/>
                      <a:pt x="1381" y="324"/>
                    </a:cubicBezTo>
                    <a:cubicBezTo>
                      <a:pt x="1409" y="338"/>
                      <a:pt x="1433" y="344"/>
                      <a:pt x="1454" y="344"/>
                    </a:cubicBezTo>
                    <a:cubicBezTo>
                      <a:pt x="1517" y="344"/>
                      <a:pt x="1550" y="287"/>
                      <a:pt x="1592" y="224"/>
                    </a:cubicBezTo>
                    <a:cubicBezTo>
                      <a:pt x="1664" y="130"/>
                      <a:pt x="1586" y="86"/>
                      <a:pt x="1542" y="80"/>
                    </a:cubicBezTo>
                    <a:cubicBezTo>
                      <a:pt x="1488" y="77"/>
                      <a:pt x="1425" y="1"/>
                      <a:pt x="1367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4" name="Google Shape;2664;p32"/>
              <p:cNvSpPr/>
              <p:nvPr/>
            </p:nvSpPr>
            <p:spPr>
              <a:xfrm>
                <a:off x="3965000" y="3348525"/>
                <a:ext cx="22600" cy="18925"/>
              </a:xfrm>
              <a:custGeom>
                <a:avLst/>
                <a:gdLst/>
                <a:ahLst/>
                <a:cxnLst/>
                <a:rect l="l" t="t" r="r" b="b"/>
                <a:pathLst>
                  <a:path w="904" h="757" extrusionOk="0">
                    <a:moveTo>
                      <a:pt x="570" y="1"/>
                    </a:moveTo>
                    <a:cubicBezTo>
                      <a:pt x="519" y="1"/>
                      <a:pt x="471" y="33"/>
                      <a:pt x="444" y="131"/>
                    </a:cubicBezTo>
                    <a:cubicBezTo>
                      <a:pt x="426" y="193"/>
                      <a:pt x="381" y="238"/>
                      <a:pt x="319" y="238"/>
                    </a:cubicBezTo>
                    <a:cubicBezTo>
                      <a:pt x="287" y="238"/>
                      <a:pt x="251" y="226"/>
                      <a:pt x="211" y="197"/>
                    </a:cubicBezTo>
                    <a:cubicBezTo>
                      <a:pt x="184" y="177"/>
                      <a:pt x="162" y="169"/>
                      <a:pt x="143" y="169"/>
                    </a:cubicBezTo>
                    <a:cubicBezTo>
                      <a:pt x="89" y="169"/>
                      <a:pt x="64" y="239"/>
                      <a:pt x="39" y="297"/>
                    </a:cubicBezTo>
                    <a:cubicBezTo>
                      <a:pt x="0" y="386"/>
                      <a:pt x="67" y="391"/>
                      <a:pt x="128" y="413"/>
                    </a:cubicBezTo>
                    <a:cubicBezTo>
                      <a:pt x="211" y="441"/>
                      <a:pt x="316" y="441"/>
                      <a:pt x="355" y="552"/>
                    </a:cubicBezTo>
                    <a:cubicBezTo>
                      <a:pt x="405" y="688"/>
                      <a:pt x="513" y="757"/>
                      <a:pt x="645" y="757"/>
                    </a:cubicBezTo>
                    <a:cubicBezTo>
                      <a:pt x="675" y="757"/>
                      <a:pt x="706" y="753"/>
                      <a:pt x="738" y="746"/>
                    </a:cubicBezTo>
                    <a:cubicBezTo>
                      <a:pt x="804" y="729"/>
                      <a:pt x="871" y="696"/>
                      <a:pt x="871" y="608"/>
                    </a:cubicBezTo>
                    <a:cubicBezTo>
                      <a:pt x="871" y="524"/>
                      <a:pt x="887" y="447"/>
                      <a:pt x="898" y="364"/>
                    </a:cubicBezTo>
                    <a:cubicBezTo>
                      <a:pt x="904" y="203"/>
                      <a:pt x="799" y="114"/>
                      <a:pt x="693" y="48"/>
                    </a:cubicBezTo>
                    <a:cubicBezTo>
                      <a:pt x="656" y="23"/>
                      <a:pt x="612" y="1"/>
                      <a:pt x="570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5" name="Google Shape;2665;p32"/>
              <p:cNvSpPr/>
              <p:nvPr/>
            </p:nvSpPr>
            <p:spPr>
              <a:xfrm>
                <a:off x="3740300" y="3395000"/>
                <a:ext cx="19150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766" h="1156" extrusionOk="0">
                    <a:moveTo>
                      <a:pt x="438" y="0"/>
                    </a:moveTo>
                    <a:cubicBezTo>
                      <a:pt x="368" y="0"/>
                      <a:pt x="328" y="65"/>
                      <a:pt x="250" y="218"/>
                    </a:cubicBezTo>
                    <a:cubicBezTo>
                      <a:pt x="239" y="234"/>
                      <a:pt x="228" y="262"/>
                      <a:pt x="217" y="284"/>
                    </a:cubicBezTo>
                    <a:cubicBezTo>
                      <a:pt x="62" y="589"/>
                      <a:pt x="62" y="589"/>
                      <a:pt x="361" y="728"/>
                    </a:cubicBezTo>
                    <a:cubicBezTo>
                      <a:pt x="322" y="750"/>
                      <a:pt x="311" y="794"/>
                      <a:pt x="294" y="833"/>
                    </a:cubicBezTo>
                    <a:cubicBezTo>
                      <a:pt x="279" y="829"/>
                      <a:pt x="263" y="828"/>
                      <a:pt x="249" y="828"/>
                    </a:cubicBezTo>
                    <a:cubicBezTo>
                      <a:pt x="202" y="828"/>
                      <a:pt x="163" y="845"/>
                      <a:pt x="134" y="867"/>
                    </a:cubicBezTo>
                    <a:cubicBezTo>
                      <a:pt x="56" y="922"/>
                      <a:pt x="1" y="1005"/>
                      <a:pt x="56" y="1105"/>
                    </a:cubicBezTo>
                    <a:cubicBezTo>
                      <a:pt x="80" y="1143"/>
                      <a:pt x="109" y="1155"/>
                      <a:pt x="139" y="1155"/>
                    </a:cubicBezTo>
                    <a:cubicBezTo>
                      <a:pt x="181" y="1155"/>
                      <a:pt x="224" y="1132"/>
                      <a:pt x="256" y="1116"/>
                    </a:cubicBezTo>
                    <a:cubicBezTo>
                      <a:pt x="311" y="1088"/>
                      <a:pt x="333" y="1016"/>
                      <a:pt x="350" y="950"/>
                    </a:cubicBezTo>
                    <a:cubicBezTo>
                      <a:pt x="389" y="933"/>
                      <a:pt x="433" y="916"/>
                      <a:pt x="472" y="916"/>
                    </a:cubicBezTo>
                    <a:cubicBezTo>
                      <a:pt x="506" y="966"/>
                      <a:pt x="549" y="995"/>
                      <a:pt x="598" y="995"/>
                    </a:cubicBezTo>
                    <a:cubicBezTo>
                      <a:pt x="619" y="995"/>
                      <a:pt x="642" y="989"/>
                      <a:pt x="666" y="977"/>
                    </a:cubicBezTo>
                    <a:cubicBezTo>
                      <a:pt x="699" y="961"/>
                      <a:pt x="755" y="922"/>
                      <a:pt x="738" y="878"/>
                    </a:cubicBezTo>
                    <a:cubicBezTo>
                      <a:pt x="699" y="806"/>
                      <a:pt x="660" y="717"/>
                      <a:pt x="572" y="717"/>
                    </a:cubicBezTo>
                    <a:cubicBezTo>
                      <a:pt x="505" y="717"/>
                      <a:pt x="516" y="695"/>
                      <a:pt x="500" y="656"/>
                    </a:cubicBezTo>
                    <a:cubicBezTo>
                      <a:pt x="450" y="517"/>
                      <a:pt x="494" y="445"/>
                      <a:pt x="633" y="412"/>
                    </a:cubicBezTo>
                    <a:cubicBezTo>
                      <a:pt x="699" y="390"/>
                      <a:pt x="766" y="345"/>
                      <a:pt x="766" y="257"/>
                    </a:cubicBezTo>
                    <a:cubicBezTo>
                      <a:pt x="766" y="173"/>
                      <a:pt x="721" y="124"/>
                      <a:pt x="655" y="90"/>
                    </a:cubicBezTo>
                    <a:cubicBezTo>
                      <a:pt x="551" y="33"/>
                      <a:pt x="487" y="0"/>
                      <a:pt x="438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6" name="Google Shape;2666;p32"/>
              <p:cNvSpPr/>
              <p:nvPr/>
            </p:nvSpPr>
            <p:spPr>
              <a:xfrm>
                <a:off x="3838850" y="3208375"/>
                <a:ext cx="15275" cy="2492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997" extrusionOk="0">
                    <a:moveTo>
                      <a:pt x="507" y="1"/>
                    </a:moveTo>
                    <a:cubicBezTo>
                      <a:pt x="464" y="1"/>
                      <a:pt x="430" y="35"/>
                      <a:pt x="400" y="70"/>
                    </a:cubicBezTo>
                    <a:cubicBezTo>
                      <a:pt x="322" y="170"/>
                      <a:pt x="245" y="275"/>
                      <a:pt x="167" y="370"/>
                    </a:cubicBezTo>
                    <a:cubicBezTo>
                      <a:pt x="78" y="397"/>
                      <a:pt x="1" y="447"/>
                      <a:pt x="78" y="558"/>
                    </a:cubicBezTo>
                    <a:cubicBezTo>
                      <a:pt x="39" y="747"/>
                      <a:pt x="184" y="846"/>
                      <a:pt x="278" y="974"/>
                    </a:cubicBezTo>
                    <a:cubicBezTo>
                      <a:pt x="290" y="990"/>
                      <a:pt x="306" y="996"/>
                      <a:pt x="326" y="996"/>
                    </a:cubicBezTo>
                    <a:cubicBezTo>
                      <a:pt x="341" y="996"/>
                      <a:pt x="358" y="992"/>
                      <a:pt x="378" y="985"/>
                    </a:cubicBezTo>
                    <a:cubicBezTo>
                      <a:pt x="494" y="930"/>
                      <a:pt x="577" y="652"/>
                      <a:pt x="511" y="541"/>
                    </a:cubicBezTo>
                    <a:cubicBezTo>
                      <a:pt x="483" y="508"/>
                      <a:pt x="461" y="469"/>
                      <a:pt x="494" y="431"/>
                    </a:cubicBezTo>
                    <a:cubicBezTo>
                      <a:pt x="577" y="347"/>
                      <a:pt x="594" y="259"/>
                      <a:pt x="594" y="148"/>
                    </a:cubicBezTo>
                    <a:cubicBezTo>
                      <a:pt x="594" y="92"/>
                      <a:pt x="611" y="37"/>
                      <a:pt x="544" y="9"/>
                    </a:cubicBezTo>
                    <a:cubicBezTo>
                      <a:pt x="531" y="3"/>
                      <a:pt x="519" y="1"/>
                      <a:pt x="507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7" name="Google Shape;2667;p32"/>
              <p:cNvSpPr/>
              <p:nvPr/>
            </p:nvSpPr>
            <p:spPr>
              <a:xfrm>
                <a:off x="3890150" y="3336950"/>
                <a:ext cx="22500" cy="14650"/>
              </a:xfrm>
              <a:custGeom>
                <a:avLst/>
                <a:gdLst/>
                <a:ahLst/>
                <a:cxnLst/>
                <a:rect l="l" t="t" r="r" b="b"/>
                <a:pathLst>
                  <a:path w="900" h="586" extrusionOk="0">
                    <a:moveTo>
                      <a:pt x="417" y="1"/>
                    </a:moveTo>
                    <a:cubicBezTo>
                      <a:pt x="377" y="1"/>
                      <a:pt x="346" y="24"/>
                      <a:pt x="327" y="72"/>
                    </a:cubicBezTo>
                    <a:cubicBezTo>
                      <a:pt x="305" y="72"/>
                      <a:pt x="294" y="78"/>
                      <a:pt x="272" y="78"/>
                    </a:cubicBezTo>
                    <a:cubicBezTo>
                      <a:pt x="166" y="95"/>
                      <a:pt x="166" y="189"/>
                      <a:pt x="139" y="261"/>
                    </a:cubicBezTo>
                    <a:cubicBezTo>
                      <a:pt x="122" y="278"/>
                      <a:pt x="105" y="311"/>
                      <a:pt x="83" y="328"/>
                    </a:cubicBezTo>
                    <a:cubicBezTo>
                      <a:pt x="28" y="361"/>
                      <a:pt x="0" y="411"/>
                      <a:pt x="28" y="466"/>
                    </a:cubicBezTo>
                    <a:cubicBezTo>
                      <a:pt x="52" y="518"/>
                      <a:pt x="112" y="558"/>
                      <a:pt x="164" y="558"/>
                    </a:cubicBezTo>
                    <a:cubicBezTo>
                      <a:pt x="172" y="558"/>
                      <a:pt x="181" y="557"/>
                      <a:pt x="189" y="555"/>
                    </a:cubicBezTo>
                    <a:cubicBezTo>
                      <a:pt x="211" y="549"/>
                      <a:pt x="233" y="546"/>
                      <a:pt x="253" y="546"/>
                    </a:cubicBezTo>
                    <a:cubicBezTo>
                      <a:pt x="310" y="546"/>
                      <a:pt x="361" y="564"/>
                      <a:pt x="412" y="564"/>
                    </a:cubicBezTo>
                    <a:cubicBezTo>
                      <a:pt x="425" y="564"/>
                      <a:pt x="437" y="563"/>
                      <a:pt x="449" y="560"/>
                    </a:cubicBezTo>
                    <a:cubicBezTo>
                      <a:pt x="459" y="578"/>
                      <a:pt x="470" y="586"/>
                      <a:pt x="480" y="586"/>
                    </a:cubicBezTo>
                    <a:cubicBezTo>
                      <a:pt x="492" y="586"/>
                      <a:pt x="504" y="575"/>
                      <a:pt x="516" y="560"/>
                    </a:cubicBezTo>
                    <a:cubicBezTo>
                      <a:pt x="715" y="555"/>
                      <a:pt x="826" y="444"/>
                      <a:pt x="882" y="255"/>
                    </a:cubicBezTo>
                    <a:cubicBezTo>
                      <a:pt x="899" y="114"/>
                      <a:pt x="825" y="28"/>
                      <a:pt x="704" y="28"/>
                    </a:cubicBezTo>
                    <a:cubicBezTo>
                      <a:pt x="673" y="28"/>
                      <a:pt x="640" y="34"/>
                      <a:pt x="605" y="45"/>
                    </a:cubicBezTo>
                    <a:cubicBezTo>
                      <a:pt x="555" y="39"/>
                      <a:pt x="516" y="28"/>
                      <a:pt x="483" y="17"/>
                    </a:cubicBezTo>
                    <a:cubicBezTo>
                      <a:pt x="459" y="6"/>
                      <a:pt x="437" y="1"/>
                      <a:pt x="417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8" name="Google Shape;2668;p32"/>
              <p:cNvSpPr/>
              <p:nvPr/>
            </p:nvSpPr>
            <p:spPr>
              <a:xfrm>
                <a:off x="4092375" y="3266925"/>
                <a:ext cx="26775" cy="3062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1225" extrusionOk="0">
                    <a:moveTo>
                      <a:pt x="450" y="1"/>
                    </a:moveTo>
                    <a:cubicBezTo>
                      <a:pt x="446" y="1"/>
                      <a:pt x="443" y="1"/>
                      <a:pt x="439" y="1"/>
                    </a:cubicBezTo>
                    <a:cubicBezTo>
                      <a:pt x="328" y="18"/>
                      <a:pt x="200" y="13"/>
                      <a:pt x="117" y="112"/>
                    </a:cubicBezTo>
                    <a:cubicBezTo>
                      <a:pt x="113" y="112"/>
                      <a:pt x="108" y="111"/>
                      <a:pt x="104" y="111"/>
                    </a:cubicBezTo>
                    <a:cubicBezTo>
                      <a:pt x="64" y="111"/>
                      <a:pt x="27" y="134"/>
                      <a:pt x="17" y="179"/>
                    </a:cubicBezTo>
                    <a:cubicBezTo>
                      <a:pt x="1" y="218"/>
                      <a:pt x="23" y="234"/>
                      <a:pt x="56" y="240"/>
                    </a:cubicBezTo>
                    <a:cubicBezTo>
                      <a:pt x="78" y="434"/>
                      <a:pt x="145" y="500"/>
                      <a:pt x="367" y="545"/>
                    </a:cubicBezTo>
                    <a:cubicBezTo>
                      <a:pt x="367" y="595"/>
                      <a:pt x="367" y="639"/>
                      <a:pt x="311" y="661"/>
                    </a:cubicBezTo>
                    <a:cubicBezTo>
                      <a:pt x="184" y="694"/>
                      <a:pt x="167" y="816"/>
                      <a:pt x="134" y="911"/>
                    </a:cubicBezTo>
                    <a:cubicBezTo>
                      <a:pt x="84" y="1038"/>
                      <a:pt x="134" y="1094"/>
                      <a:pt x="272" y="1105"/>
                    </a:cubicBezTo>
                    <a:cubicBezTo>
                      <a:pt x="322" y="1105"/>
                      <a:pt x="339" y="1133"/>
                      <a:pt x="367" y="1166"/>
                    </a:cubicBezTo>
                    <a:cubicBezTo>
                      <a:pt x="396" y="1207"/>
                      <a:pt x="430" y="1225"/>
                      <a:pt x="468" y="1225"/>
                    </a:cubicBezTo>
                    <a:cubicBezTo>
                      <a:pt x="500" y="1225"/>
                      <a:pt x="535" y="1211"/>
                      <a:pt x="572" y="1188"/>
                    </a:cubicBezTo>
                    <a:cubicBezTo>
                      <a:pt x="699" y="1099"/>
                      <a:pt x="832" y="1011"/>
                      <a:pt x="965" y="911"/>
                    </a:cubicBezTo>
                    <a:cubicBezTo>
                      <a:pt x="1049" y="855"/>
                      <a:pt x="1071" y="805"/>
                      <a:pt x="965" y="767"/>
                    </a:cubicBezTo>
                    <a:cubicBezTo>
                      <a:pt x="821" y="706"/>
                      <a:pt x="671" y="639"/>
                      <a:pt x="522" y="578"/>
                    </a:cubicBezTo>
                    <a:cubicBezTo>
                      <a:pt x="500" y="545"/>
                      <a:pt x="489" y="500"/>
                      <a:pt x="494" y="462"/>
                    </a:cubicBezTo>
                    <a:cubicBezTo>
                      <a:pt x="500" y="462"/>
                      <a:pt x="511" y="456"/>
                      <a:pt x="522" y="456"/>
                    </a:cubicBezTo>
                    <a:cubicBezTo>
                      <a:pt x="638" y="412"/>
                      <a:pt x="660" y="362"/>
                      <a:pt x="583" y="301"/>
                    </a:cubicBezTo>
                    <a:cubicBezTo>
                      <a:pt x="604" y="135"/>
                      <a:pt x="548" y="1"/>
                      <a:pt x="450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9" name="Google Shape;2669;p32"/>
              <p:cNvSpPr/>
              <p:nvPr/>
            </p:nvSpPr>
            <p:spPr>
              <a:xfrm>
                <a:off x="3828450" y="3256000"/>
                <a:ext cx="31775" cy="28050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122" extrusionOk="0">
                    <a:moveTo>
                      <a:pt x="352" y="1"/>
                    </a:moveTo>
                    <a:cubicBezTo>
                      <a:pt x="329" y="1"/>
                      <a:pt x="309" y="15"/>
                      <a:pt x="295" y="61"/>
                    </a:cubicBezTo>
                    <a:cubicBezTo>
                      <a:pt x="267" y="150"/>
                      <a:pt x="345" y="133"/>
                      <a:pt x="383" y="156"/>
                    </a:cubicBezTo>
                    <a:lnTo>
                      <a:pt x="383" y="189"/>
                    </a:lnTo>
                    <a:cubicBezTo>
                      <a:pt x="300" y="233"/>
                      <a:pt x="223" y="267"/>
                      <a:pt x="139" y="311"/>
                    </a:cubicBezTo>
                    <a:cubicBezTo>
                      <a:pt x="45" y="355"/>
                      <a:pt x="1" y="450"/>
                      <a:pt x="17" y="549"/>
                    </a:cubicBezTo>
                    <a:cubicBezTo>
                      <a:pt x="45" y="660"/>
                      <a:pt x="123" y="738"/>
                      <a:pt x="234" y="771"/>
                    </a:cubicBezTo>
                    <a:cubicBezTo>
                      <a:pt x="245" y="775"/>
                      <a:pt x="254" y="776"/>
                      <a:pt x="262" y="776"/>
                    </a:cubicBezTo>
                    <a:cubicBezTo>
                      <a:pt x="313" y="776"/>
                      <a:pt x="305" y="706"/>
                      <a:pt x="334" y="677"/>
                    </a:cubicBezTo>
                    <a:cubicBezTo>
                      <a:pt x="406" y="677"/>
                      <a:pt x="467" y="660"/>
                      <a:pt x="522" y="605"/>
                    </a:cubicBezTo>
                    <a:cubicBezTo>
                      <a:pt x="544" y="605"/>
                      <a:pt x="566" y="610"/>
                      <a:pt x="577" y="610"/>
                    </a:cubicBezTo>
                    <a:cubicBezTo>
                      <a:pt x="573" y="654"/>
                      <a:pt x="597" y="714"/>
                      <a:pt x="626" y="714"/>
                    </a:cubicBezTo>
                    <a:cubicBezTo>
                      <a:pt x="630" y="714"/>
                      <a:pt x="634" y="713"/>
                      <a:pt x="638" y="710"/>
                    </a:cubicBezTo>
                    <a:cubicBezTo>
                      <a:pt x="694" y="684"/>
                      <a:pt x="736" y="673"/>
                      <a:pt x="769" y="673"/>
                    </a:cubicBezTo>
                    <a:cubicBezTo>
                      <a:pt x="877" y="673"/>
                      <a:pt x="878" y="795"/>
                      <a:pt x="882" y="910"/>
                    </a:cubicBezTo>
                    <a:cubicBezTo>
                      <a:pt x="849" y="1010"/>
                      <a:pt x="888" y="1076"/>
                      <a:pt x="982" y="1115"/>
                    </a:cubicBezTo>
                    <a:cubicBezTo>
                      <a:pt x="996" y="1119"/>
                      <a:pt x="1009" y="1121"/>
                      <a:pt x="1021" y="1121"/>
                    </a:cubicBezTo>
                    <a:cubicBezTo>
                      <a:pt x="1083" y="1121"/>
                      <a:pt x="1117" y="1065"/>
                      <a:pt x="1154" y="1010"/>
                    </a:cubicBezTo>
                    <a:cubicBezTo>
                      <a:pt x="1232" y="882"/>
                      <a:pt x="1243" y="743"/>
                      <a:pt x="1243" y="605"/>
                    </a:cubicBezTo>
                    <a:cubicBezTo>
                      <a:pt x="1271" y="505"/>
                      <a:pt x="1243" y="405"/>
                      <a:pt x="1154" y="350"/>
                    </a:cubicBezTo>
                    <a:cubicBezTo>
                      <a:pt x="1132" y="335"/>
                      <a:pt x="1116" y="329"/>
                      <a:pt x="1103" y="329"/>
                    </a:cubicBezTo>
                    <a:cubicBezTo>
                      <a:pt x="1046" y="329"/>
                      <a:pt x="1057" y="443"/>
                      <a:pt x="999" y="461"/>
                    </a:cubicBezTo>
                    <a:cubicBezTo>
                      <a:pt x="988" y="466"/>
                      <a:pt x="971" y="477"/>
                      <a:pt x="966" y="483"/>
                    </a:cubicBezTo>
                    <a:lnTo>
                      <a:pt x="938" y="483"/>
                    </a:lnTo>
                    <a:cubicBezTo>
                      <a:pt x="906" y="464"/>
                      <a:pt x="870" y="454"/>
                      <a:pt x="830" y="454"/>
                    </a:cubicBezTo>
                    <a:cubicBezTo>
                      <a:pt x="822" y="454"/>
                      <a:pt x="813" y="454"/>
                      <a:pt x="805" y="455"/>
                    </a:cubicBezTo>
                    <a:cubicBezTo>
                      <a:pt x="799" y="433"/>
                      <a:pt x="788" y="411"/>
                      <a:pt x="777" y="400"/>
                    </a:cubicBezTo>
                    <a:cubicBezTo>
                      <a:pt x="772" y="383"/>
                      <a:pt x="760" y="377"/>
                      <a:pt x="749" y="361"/>
                    </a:cubicBezTo>
                    <a:lnTo>
                      <a:pt x="627" y="156"/>
                    </a:lnTo>
                    <a:cubicBezTo>
                      <a:pt x="600" y="67"/>
                      <a:pt x="516" y="56"/>
                      <a:pt x="444" y="34"/>
                    </a:cubicBezTo>
                    <a:cubicBezTo>
                      <a:pt x="413" y="24"/>
                      <a:pt x="380" y="1"/>
                      <a:pt x="352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0" name="Google Shape;2670;p32"/>
              <p:cNvSpPr/>
              <p:nvPr/>
            </p:nvSpPr>
            <p:spPr>
              <a:xfrm>
                <a:off x="3735600" y="3300625"/>
                <a:ext cx="20350" cy="18225"/>
              </a:xfrm>
              <a:custGeom>
                <a:avLst/>
                <a:gdLst/>
                <a:ahLst/>
                <a:cxnLst/>
                <a:rect l="l" t="t" r="r" b="b"/>
                <a:pathLst>
                  <a:path w="814" h="729" extrusionOk="0">
                    <a:moveTo>
                      <a:pt x="522" y="1"/>
                    </a:moveTo>
                    <a:cubicBezTo>
                      <a:pt x="518" y="1"/>
                      <a:pt x="514" y="1"/>
                      <a:pt x="510" y="1"/>
                    </a:cubicBezTo>
                    <a:cubicBezTo>
                      <a:pt x="444" y="6"/>
                      <a:pt x="349" y="67"/>
                      <a:pt x="355" y="117"/>
                    </a:cubicBezTo>
                    <a:cubicBezTo>
                      <a:pt x="383" y="278"/>
                      <a:pt x="294" y="278"/>
                      <a:pt x="194" y="278"/>
                    </a:cubicBezTo>
                    <a:cubicBezTo>
                      <a:pt x="83" y="278"/>
                      <a:pt x="72" y="367"/>
                      <a:pt x="39" y="439"/>
                    </a:cubicBezTo>
                    <a:cubicBezTo>
                      <a:pt x="0" y="522"/>
                      <a:pt x="72" y="539"/>
                      <a:pt x="128" y="566"/>
                    </a:cubicBezTo>
                    <a:cubicBezTo>
                      <a:pt x="211" y="611"/>
                      <a:pt x="299" y="661"/>
                      <a:pt x="388" y="699"/>
                    </a:cubicBezTo>
                    <a:cubicBezTo>
                      <a:pt x="415" y="713"/>
                      <a:pt x="440" y="729"/>
                      <a:pt x="466" y="729"/>
                    </a:cubicBezTo>
                    <a:cubicBezTo>
                      <a:pt x="482" y="729"/>
                      <a:pt x="498" y="722"/>
                      <a:pt x="516" y="705"/>
                    </a:cubicBezTo>
                    <a:cubicBezTo>
                      <a:pt x="549" y="666"/>
                      <a:pt x="549" y="622"/>
                      <a:pt x="510" y="583"/>
                    </a:cubicBezTo>
                    <a:cubicBezTo>
                      <a:pt x="468" y="535"/>
                      <a:pt x="507" y="472"/>
                      <a:pt x="534" y="472"/>
                    </a:cubicBezTo>
                    <a:cubicBezTo>
                      <a:pt x="536" y="472"/>
                      <a:pt x="537" y="472"/>
                      <a:pt x="538" y="472"/>
                    </a:cubicBezTo>
                    <a:cubicBezTo>
                      <a:pt x="544" y="473"/>
                      <a:pt x="550" y="473"/>
                      <a:pt x="556" y="473"/>
                    </a:cubicBezTo>
                    <a:cubicBezTo>
                      <a:pt x="682" y="473"/>
                      <a:pt x="684" y="363"/>
                      <a:pt x="721" y="289"/>
                    </a:cubicBezTo>
                    <a:cubicBezTo>
                      <a:pt x="813" y="137"/>
                      <a:pt x="719" y="1"/>
                      <a:pt x="522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1" name="Google Shape;2671;p32"/>
              <p:cNvSpPr/>
              <p:nvPr/>
            </p:nvSpPr>
            <p:spPr>
              <a:xfrm>
                <a:off x="3716600" y="3350250"/>
                <a:ext cx="24500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980" h="578" extrusionOk="0">
                    <a:moveTo>
                      <a:pt x="390" y="1"/>
                    </a:moveTo>
                    <a:cubicBezTo>
                      <a:pt x="291" y="1"/>
                      <a:pt x="200" y="45"/>
                      <a:pt x="117" y="100"/>
                    </a:cubicBezTo>
                    <a:cubicBezTo>
                      <a:pt x="89" y="123"/>
                      <a:pt x="0" y="189"/>
                      <a:pt x="106" y="256"/>
                    </a:cubicBezTo>
                    <a:cubicBezTo>
                      <a:pt x="111" y="295"/>
                      <a:pt x="78" y="339"/>
                      <a:pt x="111" y="372"/>
                    </a:cubicBezTo>
                    <a:cubicBezTo>
                      <a:pt x="160" y="475"/>
                      <a:pt x="338" y="578"/>
                      <a:pt x="460" y="578"/>
                    </a:cubicBezTo>
                    <a:cubicBezTo>
                      <a:pt x="476" y="578"/>
                      <a:pt x="491" y="576"/>
                      <a:pt x="505" y="572"/>
                    </a:cubicBezTo>
                    <a:cubicBezTo>
                      <a:pt x="558" y="562"/>
                      <a:pt x="606" y="548"/>
                      <a:pt x="668" y="548"/>
                    </a:cubicBezTo>
                    <a:cubicBezTo>
                      <a:pt x="678" y="548"/>
                      <a:pt x="688" y="549"/>
                      <a:pt x="699" y="550"/>
                    </a:cubicBezTo>
                    <a:cubicBezTo>
                      <a:pt x="712" y="551"/>
                      <a:pt x="725" y="551"/>
                      <a:pt x="737" y="551"/>
                    </a:cubicBezTo>
                    <a:cubicBezTo>
                      <a:pt x="900" y="551"/>
                      <a:pt x="979" y="451"/>
                      <a:pt x="943" y="317"/>
                    </a:cubicBezTo>
                    <a:cubicBezTo>
                      <a:pt x="832" y="123"/>
                      <a:pt x="649" y="45"/>
                      <a:pt x="450" y="6"/>
                    </a:cubicBezTo>
                    <a:cubicBezTo>
                      <a:pt x="429" y="3"/>
                      <a:pt x="410" y="1"/>
                      <a:pt x="390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2" name="Google Shape;2672;p32"/>
              <p:cNvSpPr/>
              <p:nvPr/>
            </p:nvSpPr>
            <p:spPr>
              <a:xfrm>
                <a:off x="3901225" y="3389325"/>
                <a:ext cx="18600" cy="16975"/>
              </a:xfrm>
              <a:custGeom>
                <a:avLst/>
                <a:gdLst/>
                <a:ahLst/>
                <a:cxnLst/>
                <a:rect l="l" t="t" r="r" b="b"/>
                <a:pathLst>
                  <a:path w="744" h="679" extrusionOk="0">
                    <a:moveTo>
                      <a:pt x="280" y="0"/>
                    </a:moveTo>
                    <a:cubicBezTo>
                      <a:pt x="251" y="0"/>
                      <a:pt x="221" y="17"/>
                      <a:pt x="189" y="62"/>
                    </a:cubicBezTo>
                    <a:cubicBezTo>
                      <a:pt x="67" y="96"/>
                      <a:pt x="56" y="179"/>
                      <a:pt x="95" y="284"/>
                    </a:cubicBezTo>
                    <a:cubicBezTo>
                      <a:pt x="1" y="428"/>
                      <a:pt x="28" y="506"/>
                      <a:pt x="189" y="589"/>
                    </a:cubicBezTo>
                    <a:cubicBezTo>
                      <a:pt x="217" y="611"/>
                      <a:pt x="245" y="639"/>
                      <a:pt x="272" y="650"/>
                    </a:cubicBezTo>
                    <a:cubicBezTo>
                      <a:pt x="303" y="669"/>
                      <a:pt x="346" y="679"/>
                      <a:pt x="391" y="679"/>
                    </a:cubicBezTo>
                    <a:cubicBezTo>
                      <a:pt x="474" y="679"/>
                      <a:pt x="565" y="647"/>
                      <a:pt x="605" y="589"/>
                    </a:cubicBezTo>
                    <a:cubicBezTo>
                      <a:pt x="666" y="511"/>
                      <a:pt x="744" y="412"/>
                      <a:pt x="622" y="312"/>
                    </a:cubicBezTo>
                    <a:cubicBezTo>
                      <a:pt x="605" y="217"/>
                      <a:pt x="600" y="112"/>
                      <a:pt x="466" y="96"/>
                    </a:cubicBezTo>
                    <a:cubicBezTo>
                      <a:pt x="444" y="90"/>
                      <a:pt x="428" y="79"/>
                      <a:pt x="405" y="68"/>
                    </a:cubicBezTo>
                    <a:cubicBezTo>
                      <a:pt x="363" y="35"/>
                      <a:pt x="322" y="0"/>
                      <a:pt x="280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3" name="Google Shape;2673;p32"/>
              <p:cNvSpPr/>
              <p:nvPr/>
            </p:nvSpPr>
            <p:spPr>
              <a:xfrm>
                <a:off x="3730600" y="3435750"/>
                <a:ext cx="10975" cy="1390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556" extrusionOk="0">
                    <a:moveTo>
                      <a:pt x="187" y="1"/>
                    </a:moveTo>
                    <a:cubicBezTo>
                      <a:pt x="177" y="1"/>
                      <a:pt x="166" y="1"/>
                      <a:pt x="156" y="2"/>
                    </a:cubicBezTo>
                    <a:cubicBezTo>
                      <a:pt x="50" y="7"/>
                      <a:pt x="0" y="85"/>
                      <a:pt x="17" y="196"/>
                    </a:cubicBezTo>
                    <a:cubicBezTo>
                      <a:pt x="23" y="251"/>
                      <a:pt x="28" y="312"/>
                      <a:pt x="28" y="362"/>
                    </a:cubicBezTo>
                    <a:cubicBezTo>
                      <a:pt x="6" y="451"/>
                      <a:pt x="17" y="551"/>
                      <a:pt x="106" y="551"/>
                    </a:cubicBezTo>
                    <a:cubicBezTo>
                      <a:pt x="137" y="551"/>
                      <a:pt x="173" y="555"/>
                      <a:pt x="210" y="555"/>
                    </a:cubicBezTo>
                    <a:cubicBezTo>
                      <a:pt x="277" y="555"/>
                      <a:pt x="345" y="539"/>
                      <a:pt x="377" y="445"/>
                    </a:cubicBezTo>
                    <a:cubicBezTo>
                      <a:pt x="411" y="340"/>
                      <a:pt x="438" y="246"/>
                      <a:pt x="405" y="135"/>
                    </a:cubicBezTo>
                    <a:cubicBezTo>
                      <a:pt x="370" y="25"/>
                      <a:pt x="278" y="1"/>
                      <a:pt x="187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4" name="Google Shape;2674;p32"/>
              <p:cNvSpPr/>
              <p:nvPr/>
            </p:nvSpPr>
            <p:spPr>
              <a:xfrm>
                <a:off x="3599475" y="3444975"/>
                <a:ext cx="22900" cy="17275"/>
              </a:xfrm>
              <a:custGeom>
                <a:avLst/>
                <a:gdLst/>
                <a:ahLst/>
                <a:cxnLst/>
                <a:rect l="l" t="t" r="r" b="b"/>
                <a:pathLst>
                  <a:path w="916" h="691" extrusionOk="0">
                    <a:moveTo>
                      <a:pt x="640" y="0"/>
                    </a:moveTo>
                    <a:cubicBezTo>
                      <a:pt x="555" y="0"/>
                      <a:pt x="495" y="82"/>
                      <a:pt x="427" y="132"/>
                    </a:cubicBezTo>
                    <a:cubicBezTo>
                      <a:pt x="366" y="182"/>
                      <a:pt x="388" y="248"/>
                      <a:pt x="427" y="304"/>
                    </a:cubicBezTo>
                    <a:cubicBezTo>
                      <a:pt x="411" y="359"/>
                      <a:pt x="316" y="353"/>
                      <a:pt x="311" y="420"/>
                    </a:cubicBezTo>
                    <a:lnTo>
                      <a:pt x="222" y="420"/>
                    </a:lnTo>
                    <a:cubicBezTo>
                      <a:pt x="207" y="409"/>
                      <a:pt x="197" y="404"/>
                      <a:pt x="188" y="404"/>
                    </a:cubicBezTo>
                    <a:cubicBezTo>
                      <a:pt x="168" y="404"/>
                      <a:pt x="163" y="431"/>
                      <a:pt x="156" y="459"/>
                    </a:cubicBezTo>
                    <a:cubicBezTo>
                      <a:pt x="61" y="475"/>
                      <a:pt x="0" y="520"/>
                      <a:pt x="56" y="625"/>
                    </a:cubicBezTo>
                    <a:cubicBezTo>
                      <a:pt x="79" y="669"/>
                      <a:pt x="157" y="691"/>
                      <a:pt x="240" y="691"/>
                    </a:cubicBezTo>
                    <a:cubicBezTo>
                      <a:pt x="333" y="691"/>
                      <a:pt x="433" y="664"/>
                      <a:pt x="472" y="614"/>
                    </a:cubicBezTo>
                    <a:cubicBezTo>
                      <a:pt x="477" y="570"/>
                      <a:pt x="455" y="498"/>
                      <a:pt x="538" y="492"/>
                    </a:cubicBezTo>
                    <a:cubicBezTo>
                      <a:pt x="610" y="492"/>
                      <a:pt x="666" y="464"/>
                      <a:pt x="727" y="442"/>
                    </a:cubicBezTo>
                    <a:cubicBezTo>
                      <a:pt x="838" y="392"/>
                      <a:pt x="915" y="304"/>
                      <a:pt x="915" y="187"/>
                    </a:cubicBezTo>
                    <a:cubicBezTo>
                      <a:pt x="915" y="71"/>
                      <a:pt x="788" y="49"/>
                      <a:pt x="704" y="15"/>
                    </a:cubicBezTo>
                    <a:cubicBezTo>
                      <a:pt x="681" y="5"/>
                      <a:pt x="660" y="0"/>
                      <a:pt x="640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5" name="Google Shape;2675;p32"/>
              <p:cNvSpPr/>
              <p:nvPr/>
            </p:nvSpPr>
            <p:spPr>
              <a:xfrm>
                <a:off x="3879750" y="3379000"/>
                <a:ext cx="14575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583" h="478" extrusionOk="0">
                    <a:moveTo>
                      <a:pt x="319" y="1"/>
                    </a:moveTo>
                    <a:cubicBezTo>
                      <a:pt x="235" y="1"/>
                      <a:pt x="145" y="18"/>
                      <a:pt x="106" y="48"/>
                    </a:cubicBezTo>
                    <a:cubicBezTo>
                      <a:pt x="0" y="131"/>
                      <a:pt x="56" y="215"/>
                      <a:pt x="122" y="292"/>
                    </a:cubicBezTo>
                    <a:cubicBezTo>
                      <a:pt x="128" y="309"/>
                      <a:pt x="128" y="337"/>
                      <a:pt x="128" y="359"/>
                    </a:cubicBezTo>
                    <a:cubicBezTo>
                      <a:pt x="128" y="429"/>
                      <a:pt x="163" y="456"/>
                      <a:pt x="214" y="456"/>
                    </a:cubicBezTo>
                    <a:cubicBezTo>
                      <a:pt x="224" y="456"/>
                      <a:pt x="234" y="455"/>
                      <a:pt x="244" y="453"/>
                    </a:cubicBezTo>
                    <a:cubicBezTo>
                      <a:pt x="262" y="471"/>
                      <a:pt x="274" y="478"/>
                      <a:pt x="283" y="478"/>
                    </a:cubicBezTo>
                    <a:cubicBezTo>
                      <a:pt x="298" y="478"/>
                      <a:pt x="302" y="454"/>
                      <a:pt x="305" y="425"/>
                    </a:cubicBezTo>
                    <a:cubicBezTo>
                      <a:pt x="333" y="425"/>
                      <a:pt x="372" y="420"/>
                      <a:pt x="400" y="420"/>
                    </a:cubicBezTo>
                    <a:cubicBezTo>
                      <a:pt x="415" y="439"/>
                      <a:pt x="427" y="447"/>
                      <a:pt x="435" y="447"/>
                    </a:cubicBezTo>
                    <a:cubicBezTo>
                      <a:pt x="451" y="447"/>
                      <a:pt x="457" y="421"/>
                      <a:pt x="461" y="392"/>
                    </a:cubicBezTo>
                    <a:cubicBezTo>
                      <a:pt x="472" y="370"/>
                      <a:pt x="494" y="353"/>
                      <a:pt x="499" y="331"/>
                    </a:cubicBezTo>
                    <a:cubicBezTo>
                      <a:pt x="544" y="231"/>
                      <a:pt x="582" y="126"/>
                      <a:pt x="483" y="37"/>
                    </a:cubicBezTo>
                    <a:cubicBezTo>
                      <a:pt x="453" y="12"/>
                      <a:pt x="388" y="1"/>
                      <a:pt x="319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6" name="Google Shape;2676;p32"/>
              <p:cNvSpPr/>
              <p:nvPr/>
            </p:nvSpPr>
            <p:spPr>
              <a:xfrm>
                <a:off x="3741675" y="3427325"/>
                <a:ext cx="12225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78" extrusionOk="0">
                    <a:moveTo>
                      <a:pt x="189" y="0"/>
                    </a:moveTo>
                    <a:cubicBezTo>
                      <a:pt x="90" y="0"/>
                      <a:pt x="1" y="111"/>
                      <a:pt x="1" y="222"/>
                    </a:cubicBezTo>
                    <a:cubicBezTo>
                      <a:pt x="1" y="339"/>
                      <a:pt x="117" y="472"/>
                      <a:pt x="239" y="477"/>
                    </a:cubicBezTo>
                    <a:cubicBezTo>
                      <a:pt x="242" y="477"/>
                      <a:pt x="244" y="477"/>
                      <a:pt x="246" y="477"/>
                    </a:cubicBezTo>
                    <a:cubicBezTo>
                      <a:pt x="345" y="477"/>
                      <a:pt x="478" y="359"/>
                      <a:pt x="489" y="255"/>
                    </a:cubicBezTo>
                    <a:cubicBezTo>
                      <a:pt x="489" y="150"/>
                      <a:pt x="311" y="0"/>
                      <a:pt x="189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7" name="Google Shape;2677;p32"/>
              <p:cNvSpPr/>
              <p:nvPr/>
            </p:nvSpPr>
            <p:spPr>
              <a:xfrm>
                <a:off x="3526275" y="3424450"/>
                <a:ext cx="13050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522" h="578" extrusionOk="0">
                    <a:moveTo>
                      <a:pt x="327" y="0"/>
                    </a:moveTo>
                    <a:cubicBezTo>
                      <a:pt x="278" y="0"/>
                      <a:pt x="229" y="24"/>
                      <a:pt x="178" y="49"/>
                    </a:cubicBezTo>
                    <a:cubicBezTo>
                      <a:pt x="67" y="99"/>
                      <a:pt x="1" y="171"/>
                      <a:pt x="56" y="298"/>
                    </a:cubicBezTo>
                    <a:lnTo>
                      <a:pt x="56" y="354"/>
                    </a:lnTo>
                    <a:cubicBezTo>
                      <a:pt x="56" y="404"/>
                      <a:pt x="73" y="454"/>
                      <a:pt x="106" y="481"/>
                    </a:cubicBezTo>
                    <a:cubicBezTo>
                      <a:pt x="161" y="517"/>
                      <a:pt x="211" y="578"/>
                      <a:pt x="275" y="578"/>
                    </a:cubicBezTo>
                    <a:cubicBezTo>
                      <a:pt x="301" y="578"/>
                      <a:pt x="329" y="568"/>
                      <a:pt x="361" y="542"/>
                    </a:cubicBezTo>
                    <a:cubicBezTo>
                      <a:pt x="489" y="515"/>
                      <a:pt x="461" y="398"/>
                      <a:pt x="489" y="315"/>
                    </a:cubicBezTo>
                    <a:cubicBezTo>
                      <a:pt x="522" y="215"/>
                      <a:pt x="522" y="132"/>
                      <a:pt x="439" y="49"/>
                    </a:cubicBezTo>
                    <a:cubicBezTo>
                      <a:pt x="401" y="13"/>
                      <a:pt x="364" y="0"/>
                      <a:pt x="327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8" name="Google Shape;2678;p32"/>
              <p:cNvSpPr/>
              <p:nvPr/>
            </p:nvSpPr>
            <p:spPr>
              <a:xfrm>
                <a:off x="3761500" y="3419000"/>
                <a:ext cx="13350" cy="11825"/>
              </a:xfrm>
              <a:custGeom>
                <a:avLst/>
                <a:gdLst/>
                <a:ahLst/>
                <a:cxnLst/>
                <a:rect l="l" t="t" r="r" b="b"/>
                <a:pathLst>
                  <a:path w="534" h="473" extrusionOk="0">
                    <a:moveTo>
                      <a:pt x="286" y="0"/>
                    </a:moveTo>
                    <a:cubicBezTo>
                      <a:pt x="212" y="0"/>
                      <a:pt x="152" y="42"/>
                      <a:pt x="95" y="112"/>
                    </a:cubicBezTo>
                    <a:cubicBezTo>
                      <a:pt x="29" y="195"/>
                      <a:pt x="1" y="278"/>
                      <a:pt x="95" y="350"/>
                    </a:cubicBezTo>
                    <a:cubicBezTo>
                      <a:pt x="115" y="421"/>
                      <a:pt x="146" y="472"/>
                      <a:pt x="202" y="472"/>
                    </a:cubicBezTo>
                    <a:cubicBezTo>
                      <a:pt x="224" y="472"/>
                      <a:pt x="251" y="464"/>
                      <a:pt x="284" y="444"/>
                    </a:cubicBezTo>
                    <a:lnTo>
                      <a:pt x="339" y="444"/>
                    </a:lnTo>
                    <a:cubicBezTo>
                      <a:pt x="356" y="459"/>
                      <a:pt x="367" y="465"/>
                      <a:pt x="376" y="465"/>
                    </a:cubicBezTo>
                    <a:cubicBezTo>
                      <a:pt x="393" y="465"/>
                      <a:pt x="396" y="441"/>
                      <a:pt x="400" y="411"/>
                    </a:cubicBezTo>
                    <a:cubicBezTo>
                      <a:pt x="533" y="267"/>
                      <a:pt x="528" y="150"/>
                      <a:pt x="372" y="17"/>
                    </a:cubicBezTo>
                    <a:cubicBezTo>
                      <a:pt x="341" y="6"/>
                      <a:pt x="313" y="0"/>
                      <a:pt x="286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9" name="Google Shape;2679;p32"/>
              <p:cNvSpPr/>
              <p:nvPr/>
            </p:nvSpPr>
            <p:spPr>
              <a:xfrm>
                <a:off x="3753325" y="3376625"/>
                <a:ext cx="14575" cy="11250"/>
              </a:xfrm>
              <a:custGeom>
                <a:avLst/>
                <a:gdLst/>
                <a:ahLst/>
                <a:cxnLst/>
                <a:rect l="l" t="t" r="r" b="b"/>
                <a:pathLst>
                  <a:path w="583" h="450" extrusionOk="0">
                    <a:moveTo>
                      <a:pt x="161" y="0"/>
                    </a:moveTo>
                    <a:cubicBezTo>
                      <a:pt x="150" y="0"/>
                      <a:pt x="137" y="5"/>
                      <a:pt x="123" y="16"/>
                    </a:cubicBezTo>
                    <a:cubicBezTo>
                      <a:pt x="56" y="71"/>
                      <a:pt x="1" y="149"/>
                      <a:pt x="56" y="243"/>
                    </a:cubicBezTo>
                    <a:cubicBezTo>
                      <a:pt x="51" y="315"/>
                      <a:pt x="67" y="365"/>
                      <a:pt x="145" y="371"/>
                    </a:cubicBezTo>
                    <a:cubicBezTo>
                      <a:pt x="187" y="409"/>
                      <a:pt x="231" y="450"/>
                      <a:pt x="284" y="450"/>
                    </a:cubicBezTo>
                    <a:cubicBezTo>
                      <a:pt x="308" y="450"/>
                      <a:pt x="333" y="441"/>
                      <a:pt x="361" y="421"/>
                    </a:cubicBezTo>
                    <a:cubicBezTo>
                      <a:pt x="539" y="393"/>
                      <a:pt x="583" y="282"/>
                      <a:pt x="494" y="143"/>
                    </a:cubicBezTo>
                    <a:cubicBezTo>
                      <a:pt x="448" y="71"/>
                      <a:pt x="390" y="59"/>
                      <a:pt x="330" y="59"/>
                    </a:cubicBezTo>
                    <a:cubicBezTo>
                      <a:pt x="301" y="59"/>
                      <a:pt x="271" y="62"/>
                      <a:pt x="241" y="62"/>
                    </a:cubicBezTo>
                    <a:cubicBezTo>
                      <a:pt x="229" y="62"/>
                      <a:pt x="218" y="61"/>
                      <a:pt x="206" y="60"/>
                    </a:cubicBezTo>
                    <a:cubicBezTo>
                      <a:pt x="202" y="22"/>
                      <a:pt x="186" y="0"/>
                      <a:pt x="161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0" name="Google Shape;2680;p32"/>
              <p:cNvSpPr/>
              <p:nvPr/>
            </p:nvSpPr>
            <p:spPr>
              <a:xfrm>
                <a:off x="3608350" y="3394200"/>
                <a:ext cx="52400" cy="23875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955" extrusionOk="0">
                    <a:moveTo>
                      <a:pt x="178" y="0"/>
                    </a:moveTo>
                    <a:cubicBezTo>
                      <a:pt x="61" y="0"/>
                      <a:pt x="28" y="89"/>
                      <a:pt x="11" y="167"/>
                    </a:cubicBezTo>
                    <a:cubicBezTo>
                      <a:pt x="0" y="261"/>
                      <a:pt x="94" y="244"/>
                      <a:pt x="150" y="250"/>
                    </a:cubicBezTo>
                    <a:cubicBezTo>
                      <a:pt x="171" y="254"/>
                      <a:pt x="195" y="265"/>
                      <a:pt x="218" y="265"/>
                    </a:cubicBezTo>
                    <a:cubicBezTo>
                      <a:pt x="225" y="265"/>
                      <a:pt x="232" y="264"/>
                      <a:pt x="239" y="261"/>
                    </a:cubicBezTo>
                    <a:cubicBezTo>
                      <a:pt x="272" y="246"/>
                      <a:pt x="298" y="240"/>
                      <a:pt x="318" y="240"/>
                    </a:cubicBezTo>
                    <a:cubicBezTo>
                      <a:pt x="396" y="240"/>
                      <a:pt x="392" y="334"/>
                      <a:pt x="405" y="400"/>
                    </a:cubicBezTo>
                    <a:cubicBezTo>
                      <a:pt x="416" y="427"/>
                      <a:pt x="422" y="466"/>
                      <a:pt x="427" y="494"/>
                    </a:cubicBezTo>
                    <a:cubicBezTo>
                      <a:pt x="418" y="495"/>
                      <a:pt x="410" y="496"/>
                      <a:pt x="401" y="496"/>
                    </a:cubicBezTo>
                    <a:cubicBezTo>
                      <a:pt x="376" y="496"/>
                      <a:pt x="351" y="492"/>
                      <a:pt x="326" y="492"/>
                    </a:cubicBezTo>
                    <a:cubicBezTo>
                      <a:pt x="295" y="492"/>
                      <a:pt x="265" y="498"/>
                      <a:pt x="239" y="527"/>
                    </a:cubicBezTo>
                    <a:cubicBezTo>
                      <a:pt x="227" y="525"/>
                      <a:pt x="217" y="524"/>
                      <a:pt x="208" y="524"/>
                    </a:cubicBezTo>
                    <a:cubicBezTo>
                      <a:pt x="121" y="524"/>
                      <a:pt x="112" y="611"/>
                      <a:pt x="72" y="671"/>
                    </a:cubicBezTo>
                    <a:cubicBezTo>
                      <a:pt x="56" y="716"/>
                      <a:pt x="45" y="754"/>
                      <a:pt x="89" y="782"/>
                    </a:cubicBezTo>
                    <a:cubicBezTo>
                      <a:pt x="211" y="843"/>
                      <a:pt x="338" y="899"/>
                      <a:pt x="460" y="948"/>
                    </a:cubicBezTo>
                    <a:cubicBezTo>
                      <a:pt x="471" y="953"/>
                      <a:pt x="481" y="955"/>
                      <a:pt x="491" y="955"/>
                    </a:cubicBezTo>
                    <a:cubicBezTo>
                      <a:pt x="518" y="955"/>
                      <a:pt x="542" y="940"/>
                      <a:pt x="555" y="915"/>
                    </a:cubicBezTo>
                    <a:cubicBezTo>
                      <a:pt x="571" y="871"/>
                      <a:pt x="538" y="854"/>
                      <a:pt x="510" y="832"/>
                    </a:cubicBezTo>
                    <a:cubicBezTo>
                      <a:pt x="477" y="810"/>
                      <a:pt x="422" y="804"/>
                      <a:pt x="422" y="743"/>
                    </a:cubicBezTo>
                    <a:cubicBezTo>
                      <a:pt x="430" y="742"/>
                      <a:pt x="438" y="741"/>
                      <a:pt x="446" y="741"/>
                    </a:cubicBezTo>
                    <a:cubicBezTo>
                      <a:pt x="516" y="741"/>
                      <a:pt x="568" y="799"/>
                      <a:pt x="638" y="804"/>
                    </a:cubicBezTo>
                    <a:lnTo>
                      <a:pt x="665" y="832"/>
                    </a:lnTo>
                    <a:cubicBezTo>
                      <a:pt x="692" y="902"/>
                      <a:pt x="719" y="936"/>
                      <a:pt x="749" y="936"/>
                    </a:cubicBezTo>
                    <a:cubicBezTo>
                      <a:pt x="769" y="936"/>
                      <a:pt x="791" y="922"/>
                      <a:pt x="815" y="893"/>
                    </a:cubicBezTo>
                    <a:cubicBezTo>
                      <a:pt x="843" y="893"/>
                      <a:pt x="876" y="893"/>
                      <a:pt x="904" y="887"/>
                    </a:cubicBezTo>
                    <a:cubicBezTo>
                      <a:pt x="928" y="901"/>
                      <a:pt x="943" y="906"/>
                      <a:pt x="953" y="906"/>
                    </a:cubicBezTo>
                    <a:cubicBezTo>
                      <a:pt x="984" y="906"/>
                      <a:pt x="958" y="852"/>
                      <a:pt x="970" y="826"/>
                    </a:cubicBezTo>
                    <a:cubicBezTo>
                      <a:pt x="1065" y="826"/>
                      <a:pt x="1137" y="782"/>
                      <a:pt x="1181" y="704"/>
                    </a:cubicBezTo>
                    <a:cubicBezTo>
                      <a:pt x="1225" y="688"/>
                      <a:pt x="1248" y="660"/>
                      <a:pt x="1225" y="610"/>
                    </a:cubicBezTo>
                    <a:cubicBezTo>
                      <a:pt x="1220" y="566"/>
                      <a:pt x="1198" y="521"/>
                      <a:pt x="1248" y="499"/>
                    </a:cubicBezTo>
                    <a:cubicBezTo>
                      <a:pt x="1256" y="496"/>
                      <a:pt x="1264" y="494"/>
                      <a:pt x="1271" y="494"/>
                    </a:cubicBezTo>
                    <a:cubicBezTo>
                      <a:pt x="1307" y="494"/>
                      <a:pt x="1319" y="538"/>
                      <a:pt x="1342" y="566"/>
                    </a:cubicBezTo>
                    <a:cubicBezTo>
                      <a:pt x="1385" y="617"/>
                      <a:pt x="1433" y="670"/>
                      <a:pt x="1497" y="670"/>
                    </a:cubicBezTo>
                    <a:cubicBezTo>
                      <a:pt x="1524" y="670"/>
                      <a:pt x="1553" y="661"/>
                      <a:pt x="1586" y="638"/>
                    </a:cubicBezTo>
                    <a:lnTo>
                      <a:pt x="1647" y="638"/>
                    </a:lnTo>
                    <a:cubicBezTo>
                      <a:pt x="1636" y="704"/>
                      <a:pt x="1680" y="732"/>
                      <a:pt x="1736" y="754"/>
                    </a:cubicBezTo>
                    <a:cubicBezTo>
                      <a:pt x="1780" y="838"/>
                      <a:pt x="1874" y="832"/>
                      <a:pt x="1946" y="865"/>
                    </a:cubicBezTo>
                    <a:cubicBezTo>
                      <a:pt x="1955" y="870"/>
                      <a:pt x="1964" y="872"/>
                      <a:pt x="1973" y="872"/>
                    </a:cubicBezTo>
                    <a:cubicBezTo>
                      <a:pt x="2008" y="872"/>
                      <a:pt x="2047" y="843"/>
                      <a:pt x="2068" y="804"/>
                    </a:cubicBezTo>
                    <a:cubicBezTo>
                      <a:pt x="2096" y="754"/>
                      <a:pt x="2057" y="721"/>
                      <a:pt x="2024" y="693"/>
                    </a:cubicBezTo>
                    <a:cubicBezTo>
                      <a:pt x="1996" y="671"/>
                      <a:pt x="1957" y="660"/>
                      <a:pt x="1930" y="643"/>
                    </a:cubicBezTo>
                    <a:cubicBezTo>
                      <a:pt x="1891" y="605"/>
                      <a:pt x="1863" y="566"/>
                      <a:pt x="1919" y="505"/>
                    </a:cubicBezTo>
                    <a:cubicBezTo>
                      <a:pt x="1952" y="472"/>
                      <a:pt x="2002" y="416"/>
                      <a:pt x="1930" y="361"/>
                    </a:cubicBezTo>
                    <a:cubicBezTo>
                      <a:pt x="1924" y="189"/>
                      <a:pt x="1780" y="178"/>
                      <a:pt x="1664" y="144"/>
                    </a:cubicBezTo>
                    <a:cubicBezTo>
                      <a:pt x="1648" y="116"/>
                      <a:pt x="1629" y="91"/>
                      <a:pt x="1610" y="91"/>
                    </a:cubicBezTo>
                    <a:cubicBezTo>
                      <a:pt x="1595" y="91"/>
                      <a:pt x="1581" y="106"/>
                      <a:pt x="1569" y="144"/>
                    </a:cubicBezTo>
                    <a:cubicBezTo>
                      <a:pt x="1551" y="141"/>
                      <a:pt x="1531" y="126"/>
                      <a:pt x="1512" y="126"/>
                    </a:cubicBezTo>
                    <a:cubicBezTo>
                      <a:pt x="1501" y="126"/>
                      <a:pt x="1490" y="131"/>
                      <a:pt x="1481" y="144"/>
                    </a:cubicBezTo>
                    <a:cubicBezTo>
                      <a:pt x="1359" y="233"/>
                      <a:pt x="1248" y="339"/>
                      <a:pt x="1081" y="355"/>
                    </a:cubicBezTo>
                    <a:cubicBezTo>
                      <a:pt x="1070" y="355"/>
                      <a:pt x="1065" y="366"/>
                      <a:pt x="1059" y="372"/>
                    </a:cubicBezTo>
                    <a:cubicBezTo>
                      <a:pt x="1009" y="483"/>
                      <a:pt x="893" y="538"/>
                      <a:pt x="832" y="638"/>
                    </a:cubicBezTo>
                    <a:lnTo>
                      <a:pt x="804" y="638"/>
                    </a:lnTo>
                    <a:cubicBezTo>
                      <a:pt x="815" y="566"/>
                      <a:pt x="898" y="505"/>
                      <a:pt x="832" y="422"/>
                    </a:cubicBezTo>
                    <a:cubicBezTo>
                      <a:pt x="832" y="383"/>
                      <a:pt x="815" y="355"/>
                      <a:pt x="776" y="339"/>
                    </a:cubicBezTo>
                    <a:cubicBezTo>
                      <a:pt x="627" y="278"/>
                      <a:pt x="527" y="172"/>
                      <a:pt x="460" y="28"/>
                    </a:cubicBezTo>
                    <a:cubicBezTo>
                      <a:pt x="433" y="28"/>
                      <a:pt x="416" y="28"/>
                      <a:pt x="399" y="56"/>
                    </a:cubicBezTo>
                    <a:cubicBezTo>
                      <a:pt x="322" y="56"/>
                      <a:pt x="261" y="0"/>
                      <a:pt x="178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1" name="Google Shape;2681;p32"/>
              <p:cNvSpPr/>
              <p:nvPr/>
            </p:nvSpPr>
            <p:spPr>
              <a:xfrm>
                <a:off x="3681550" y="3534725"/>
                <a:ext cx="9575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383" h="424" extrusionOk="0">
                    <a:moveTo>
                      <a:pt x="182" y="0"/>
                    </a:moveTo>
                    <a:cubicBezTo>
                      <a:pt x="113" y="0"/>
                      <a:pt x="1" y="128"/>
                      <a:pt x="22" y="212"/>
                    </a:cubicBezTo>
                    <a:cubicBezTo>
                      <a:pt x="43" y="292"/>
                      <a:pt x="29" y="423"/>
                      <a:pt x="171" y="423"/>
                    </a:cubicBezTo>
                    <a:cubicBezTo>
                      <a:pt x="176" y="423"/>
                      <a:pt x="182" y="423"/>
                      <a:pt x="188" y="423"/>
                    </a:cubicBezTo>
                    <a:cubicBezTo>
                      <a:pt x="305" y="423"/>
                      <a:pt x="371" y="345"/>
                      <a:pt x="377" y="184"/>
                    </a:cubicBezTo>
                    <a:cubicBezTo>
                      <a:pt x="382" y="62"/>
                      <a:pt x="288" y="29"/>
                      <a:pt x="194" y="1"/>
                    </a:cubicBezTo>
                    <a:cubicBezTo>
                      <a:pt x="190" y="1"/>
                      <a:pt x="186" y="0"/>
                      <a:pt x="182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2" name="Google Shape;2682;p32"/>
              <p:cNvSpPr/>
              <p:nvPr/>
            </p:nvSpPr>
            <p:spPr>
              <a:xfrm>
                <a:off x="3918825" y="3346525"/>
                <a:ext cx="17350" cy="14825"/>
              </a:xfrm>
              <a:custGeom>
                <a:avLst/>
                <a:gdLst/>
                <a:ahLst/>
                <a:cxnLst/>
                <a:rect l="l" t="t" r="r" b="b"/>
                <a:pathLst>
                  <a:path w="694" h="593" extrusionOk="0">
                    <a:moveTo>
                      <a:pt x="134" y="1"/>
                    </a:moveTo>
                    <a:cubicBezTo>
                      <a:pt x="118" y="1"/>
                      <a:pt x="101" y="6"/>
                      <a:pt x="84" y="17"/>
                    </a:cubicBezTo>
                    <a:cubicBezTo>
                      <a:pt x="29" y="50"/>
                      <a:pt x="1" y="105"/>
                      <a:pt x="18" y="183"/>
                    </a:cubicBezTo>
                    <a:cubicBezTo>
                      <a:pt x="34" y="227"/>
                      <a:pt x="62" y="272"/>
                      <a:pt x="95" y="305"/>
                    </a:cubicBezTo>
                    <a:cubicBezTo>
                      <a:pt x="95" y="377"/>
                      <a:pt x="101" y="383"/>
                      <a:pt x="256" y="394"/>
                    </a:cubicBezTo>
                    <a:cubicBezTo>
                      <a:pt x="234" y="449"/>
                      <a:pt x="239" y="499"/>
                      <a:pt x="289" y="543"/>
                    </a:cubicBezTo>
                    <a:cubicBezTo>
                      <a:pt x="325" y="577"/>
                      <a:pt x="366" y="593"/>
                      <a:pt x="408" y="593"/>
                    </a:cubicBezTo>
                    <a:cubicBezTo>
                      <a:pt x="504" y="593"/>
                      <a:pt x="605" y="512"/>
                      <a:pt x="655" y="377"/>
                    </a:cubicBezTo>
                    <a:cubicBezTo>
                      <a:pt x="694" y="310"/>
                      <a:pt x="666" y="277"/>
                      <a:pt x="600" y="255"/>
                    </a:cubicBezTo>
                    <a:cubicBezTo>
                      <a:pt x="561" y="244"/>
                      <a:pt x="511" y="249"/>
                      <a:pt x="461" y="244"/>
                    </a:cubicBezTo>
                    <a:cubicBezTo>
                      <a:pt x="438" y="190"/>
                      <a:pt x="401" y="181"/>
                      <a:pt x="360" y="181"/>
                    </a:cubicBezTo>
                    <a:cubicBezTo>
                      <a:pt x="342" y="181"/>
                      <a:pt x="324" y="183"/>
                      <a:pt x="306" y="183"/>
                    </a:cubicBezTo>
                    <a:cubicBezTo>
                      <a:pt x="284" y="144"/>
                      <a:pt x="256" y="105"/>
                      <a:pt x="234" y="72"/>
                    </a:cubicBezTo>
                    <a:cubicBezTo>
                      <a:pt x="210" y="32"/>
                      <a:pt x="174" y="1"/>
                      <a:pt x="134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3" name="Google Shape;2683;p32"/>
              <p:cNvSpPr/>
              <p:nvPr/>
            </p:nvSpPr>
            <p:spPr>
              <a:xfrm>
                <a:off x="3813500" y="3333125"/>
                <a:ext cx="1192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477" h="393" extrusionOk="0">
                    <a:moveTo>
                      <a:pt x="192" y="1"/>
                    </a:moveTo>
                    <a:cubicBezTo>
                      <a:pt x="153" y="1"/>
                      <a:pt x="115" y="19"/>
                      <a:pt x="83" y="70"/>
                    </a:cubicBezTo>
                    <a:cubicBezTo>
                      <a:pt x="33" y="148"/>
                      <a:pt x="0" y="253"/>
                      <a:pt x="67" y="303"/>
                    </a:cubicBezTo>
                    <a:cubicBezTo>
                      <a:pt x="116" y="334"/>
                      <a:pt x="176" y="393"/>
                      <a:pt x="245" y="393"/>
                    </a:cubicBezTo>
                    <a:cubicBezTo>
                      <a:pt x="276" y="393"/>
                      <a:pt x="309" y="380"/>
                      <a:pt x="344" y="347"/>
                    </a:cubicBezTo>
                    <a:cubicBezTo>
                      <a:pt x="433" y="347"/>
                      <a:pt x="460" y="275"/>
                      <a:pt x="471" y="209"/>
                    </a:cubicBezTo>
                    <a:cubicBezTo>
                      <a:pt x="477" y="126"/>
                      <a:pt x="427" y="70"/>
                      <a:pt x="344" y="54"/>
                    </a:cubicBezTo>
                    <a:cubicBezTo>
                      <a:pt x="294" y="29"/>
                      <a:pt x="242" y="1"/>
                      <a:pt x="192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32"/>
              <p:cNvSpPr/>
              <p:nvPr/>
            </p:nvSpPr>
            <p:spPr>
              <a:xfrm>
                <a:off x="3773075" y="3374175"/>
                <a:ext cx="20750" cy="21800"/>
              </a:xfrm>
              <a:custGeom>
                <a:avLst/>
                <a:gdLst/>
                <a:ahLst/>
                <a:cxnLst/>
                <a:rect l="l" t="t" r="r" b="b"/>
                <a:pathLst>
                  <a:path w="830" h="872" extrusionOk="0">
                    <a:moveTo>
                      <a:pt x="642" y="0"/>
                    </a:moveTo>
                    <a:cubicBezTo>
                      <a:pt x="629" y="0"/>
                      <a:pt x="616" y="6"/>
                      <a:pt x="602" y="20"/>
                    </a:cubicBezTo>
                    <a:cubicBezTo>
                      <a:pt x="536" y="92"/>
                      <a:pt x="431" y="175"/>
                      <a:pt x="497" y="308"/>
                    </a:cubicBezTo>
                    <a:lnTo>
                      <a:pt x="497" y="397"/>
                    </a:lnTo>
                    <a:cubicBezTo>
                      <a:pt x="486" y="413"/>
                      <a:pt x="480" y="424"/>
                      <a:pt x="464" y="435"/>
                    </a:cubicBezTo>
                    <a:cubicBezTo>
                      <a:pt x="358" y="424"/>
                      <a:pt x="286" y="363"/>
                      <a:pt x="203" y="330"/>
                    </a:cubicBezTo>
                    <a:cubicBezTo>
                      <a:pt x="170" y="315"/>
                      <a:pt x="140" y="307"/>
                      <a:pt x="114" y="307"/>
                    </a:cubicBezTo>
                    <a:cubicBezTo>
                      <a:pt x="62" y="307"/>
                      <a:pt x="31" y="342"/>
                      <a:pt x="42" y="435"/>
                    </a:cubicBezTo>
                    <a:cubicBezTo>
                      <a:pt x="1" y="545"/>
                      <a:pt x="42" y="586"/>
                      <a:pt x="139" y="586"/>
                    </a:cubicBezTo>
                    <a:cubicBezTo>
                      <a:pt x="146" y="586"/>
                      <a:pt x="152" y="585"/>
                      <a:pt x="159" y="585"/>
                    </a:cubicBezTo>
                    <a:lnTo>
                      <a:pt x="159" y="585"/>
                    </a:lnTo>
                    <a:cubicBezTo>
                      <a:pt x="159" y="635"/>
                      <a:pt x="131" y="685"/>
                      <a:pt x="175" y="740"/>
                    </a:cubicBezTo>
                    <a:cubicBezTo>
                      <a:pt x="244" y="828"/>
                      <a:pt x="310" y="871"/>
                      <a:pt x="381" y="871"/>
                    </a:cubicBezTo>
                    <a:cubicBezTo>
                      <a:pt x="453" y="871"/>
                      <a:pt x="530" y="827"/>
                      <a:pt x="619" y="740"/>
                    </a:cubicBezTo>
                    <a:cubicBezTo>
                      <a:pt x="674" y="690"/>
                      <a:pt x="636" y="685"/>
                      <a:pt x="591" y="674"/>
                    </a:cubicBezTo>
                    <a:lnTo>
                      <a:pt x="591" y="646"/>
                    </a:lnTo>
                    <a:cubicBezTo>
                      <a:pt x="525" y="629"/>
                      <a:pt x="514" y="574"/>
                      <a:pt x="508" y="524"/>
                    </a:cubicBezTo>
                    <a:lnTo>
                      <a:pt x="508" y="524"/>
                    </a:lnTo>
                    <a:cubicBezTo>
                      <a:pt x="519" y="574"/>
                      <a:pt x="525" y="629"/>
                      <a:pt x="591" y="646"/>
                    </a:cubicBezTo>
                    <a:lnTo>
                      <a:pt x="591" y="519"/>
                    </a:lnTo>
                    <a:cubicBezTo>
                      <a:pt x="702" y="485"/>
                      <a:pt x="774" y="441"/>
                      <a:pt x="813" y="324"/>
                    </a:cubicBezTo>
                    <a:cubicBezTo>
                      <a:pt x="830" y="214"/>
                      <a:pt x="796" y="147"/>
                      <a:pt x="708" y="92"/>
                    </a:cubicBezTo>
                    <a:cubicBezTo>
                      <a:pt x="704" y="43"/>
                      <a:pt x="676" y="0"/>
                      <a:pt x="642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32"/>
              <p:cNvSpPr/>
              <p:nvPr/>
            </p:nvSpPr>
            <p:spPr>
              <a:xfrm>
                <a:off x="3599050" y="3403225"/>
                <a:ext cx="11525" cy="10025"/>
              </a:xfrm>
              <a:custGeom>
                <a:avLst/>
                <a:gdLst/>
                <a:ahLst/>
                <a:cxnLst/>
                <a:rect l="l" t="t" r="r" b="b"/>
                <a:pathLst>
                  <a:path w="461" h="401" extrusionOk="0">
                    <a:moveTo>
                      <a:pt x="177" y="0"/>
                    </a:moveTo>
                    <a:cubicBezTo>
                      <a:pt x="127" y="0"/>
                      <a:pt x="83" y="24"/>
                      <a:pt x="51" y="83"/>
                    </a:cubicBezTo>
                    <a:cubicBezTo>
                      <a:pt x="1" y="177"/>
                      <a:pt x="56" y="244"/>
                      <a:pt x="139" y="282"/>
                    </a:cubicBezTo>
                    <a:cubicBezTo>
                      <a:pt x="150" y="366"/>
                      <a:pt x="211" y="388"/>
                      <a:pt x="278" y="399"/>
                    </a:cubicBezTo>
                    <a:cubicBezTo>
                      <a:pt x="284" y="400"/>
                      <a:pt x="289" y="401"/>
                      <a:pt x="294" y="401"/>
                    </a:cubicBezTo>
                    <a:cubicBezTo>
                      <a:pt x="338" y="401"/>
                      <a:pt x="356" y="360"/>
                      <a:pt x="356" y="310"/>
                    </a:cubicBezTo>
                    <a:cubicBezTo>
                      <a:pt x="372" y="282"/>
                      <a:pt x="383" y="255"/>
                      <a:pt x="400" y="233"/>
                    </a:cubicBezTo>
                    <a:cubicBezTo>
                      <a:pt x="461" y="111"/>
                      <a:pt x="367" y="77"/>
                      <a:pt x="289" y="33"/>
                    </a:cubicBezTo>
                    <a:cubicBezTo>
                      <a:pt x="250" y="12"/>
                      <a:pt x="212" y="0"/>
                      <a:pt x="177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32"/>
              <p:cNvSpPr/>
              <p:nvPr/>
            </p:nvSpPr>
            <p:spPr>
              <a:xfrm>
                <a:off x="3764700" y="3204575"/>
                <a:ext cx="15275" cy="137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50" extrusionOk="0">
                    <a:moveTo>
                      <a:pt x="305" y="0"/>
                    </a:moveTo>
                    <a:cubicBezTo>
                      <a:pt x="161" y="45"/>
                      <a:pt x="156" y="206"/>
                      <a:pt x="45" y="278"/>
                    </a:cubicBezTo>
                    <a:cubicBezTo>
                      <a:pt x="0" y="305"/>
                      <a:pt x="72" y="322"/>
                      <a:pt x="100" y="344"/>
                    </a:cubicBezTo>
                    <a:cubicBezTo>
                      <a:pt x="150" y="377"/>
                      <a:pt x="222" y="400"/>
                      <a:pt x="211" y="488"/>
                    </a:cubicBezTo>
                    <a:cubicBezTo>
                      <a:pt x="272" y="510"/>
                      <a:pt x="327" y="527"/>
                      <a:pt x="388" y="549"/>
                    </a:cubicBezTo>
                    <a:cubicBezTo>
                      <a:pt x="527" y="466"/>
                      <a:pt x="610" y="278"/>
                      <a:pt x="577" y="150"/>
                    </a:cubicBezTo>
                    <a:cubicBezTo>
                      <a:pt x="577" y="128"/>
                      <a:pt x="571" y="106"/>
                      <a:pt x="549" y="95"/>
                    </a:cubicBezTo>
                    <a:cubicBezTo>
                      <a:pt x="546" y="33"/>
                      <a:pt x="526" y="7"/>
                      <a:pt x="492" y="7"/>
                    </a:cubicBezTo>
                    <a:cubicBezTo>
                      <a:pt x="474" y="7"/>
                      <a:pt x="452" y="15"/>
                      <a:pt x="427" y="28"/>
                    </a:cubicBezTo>
                    <a:cubicBezTo>
                      <a:pt x="388" y="23"/>
                      <a:pt x="350" y="11"/>
                      <a:pt x="305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7" name="Google Shape;2687;p32"/>
              <p:cNvSpPr/>
              <p:nvPr/>
            </p:nvSpPr>
            <p:spPr>
              <a:xfrm>
                <a:off x="3665875" y="3404925"/>
                <a:ext cx="12625" cy="8000"/>
              </a:xfrm>
              <a:custGeom>
                <a:avLst/>
                <a:gdLst/>
                <a:ahLst/>
                <a:cxnLst/>
                <a:rect l="l" t="t" r="r" b="b"/>
                <a:pathLst>
                  <a:path w="505" h="320" extrusionOk="0">
                    <a:moveTo>
                      <a:pt x="163" y="1"/>
                    </a:moveTo>
                    <a:cubicBezTo>
                      <a:pt x="119" y="1"/>
                      <a:pt x="88" y="36"/>
                      <a:pt x="61" y="81"/>
                    </a:cubicBezTo>
                    <a:cubicBezTo>
                      <a:pt x="0" y="192"/>
                      <a:pt x="56" y="275"/>
                      <a:pt x="205" y="303"/>
                    </a:cubicBezTo>
                    <a:cubicBezTo>
                      <a:pt x="231" y="315"/>
                      <a:pt x="255" y="319"/>
                      <a:pt x="277" y="319"/>
                    </a:cubicBezTo>
                    <a:cubicBezTo>
                      <a:pt x="342" y="319"/>
                      <a:pt x="396" y="279"/>
                      <a:pt x="449" y="242"/>
                    </a:cubicBezTo>
                    <a:cubicBezTo>
                      <a:pt x="482" y="214"/>
                      <a:pt x="505" y="159"/>
                      <a:pt x="422" y="153"/>
                    </a:cubicBezTo>
                    <a:cubicBezTo>
                      <a:pt x="377" y="76"/>
                      <a:pt x="294" y="70"/>
                      <a:pt x="233" y="26"/>
                    </a:cubicBezTo>
                    <a:cubicBezTo>
                      <a:pt x="207" y="8"/>
                      <a:pt x="184" y="1"/>
                      <a:pt x="163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8" name="Google Shape;2688;p32"/>
              <p:cNvSpPr/>
              <p:nvPr/>
            </p:nvSpPr>
            <p:spPr>
              <a:xfrm>
                <a:off x="3739325" y="3291900"/>
                <a:ext cx="8475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339" h="300" extrusionOk="0">
                    <a:moveTo>
                      <a:pt x="128" y="0"/>
                    </a:moveTo>
                    <a:cubicBezTo>
                      <a:pt x="45" y="0"/>
                      <a:pt x="17" y="122"/>
                      <a:pt x="12" y="189"/>
                    </a:cubicBezTo>
                    <a:cubicBezTo>
                      <a:pt x="1" y="278"/>
                      <a:pt x="101" y="300"/>
                      <a:pt x="167" y="300"/>
                    </a:cubicBezTo>
                    <a:cubicBezTo>
                      <a:pt x="256" y="300"/>
                      <a:pt x="322" y="250"/>
                      <a:pt x="339" y="128"/>
                    </a:cubicBezTo>
                    <a:cubicBezTo>
                      <a:pt x="311" y="45"/>
                      <a:pt x="206" y="0"/>
                      <a:pt x="128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32"/>
              <p:cNvSpPr/>
              <p:nvPr/>
            </p:nvSpPr>
            <p:spPr>
              <a:xfrm>
                <a:off x="3648125" y="3441375"/>
                <a:ext cx="33300" cy="24100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964" extrusionOk="0">
                    <a:moveTo>
                      <a:pt x="1235" y="0"/>
                    </a:moveTo>
                    <a:cubicBezTo>
                      <a:pt x="1230" y="0"/>
                      <a:pt x="1225" y="2"/>
                      <a:pt x="1220" y="4"/>
                    </a:cubicBezTo>
                    <a:cubicBezTo>
                      <a:pt x="1187" y="26"/>
                      <a:pt x="1159" y="76"/>
                      <a:pt x="1170" y="109"/>
                    </a:cubicBezTo>
                    <a:cubicBezTo>
                      <a:pt x="1245" y="269"/>
                      <a:pt x="1069" y="331"/>
                      <a:pt x="1021" y="331"/>
                    </a:cubicBezTo>
                    <a:cubicBezTo>
                      <a:pt x="1019" y="331"/>
                      <a:pt x="1017" y="331"/>
                      <a:pt x="1015" y="331"/>
                    </a:cubicBezTo>
                    <a:cubicBezTo>
                      <a:pt x="1003" y="329"/>
                      <a:pt x="992" y="329"/>
                      <a:pt x="981" y="329"/>
                    </a:cubicBezTo>
                    <a:cubicBezTo>
                      <a:pt x="881" y="329"/>
                      <a:pt x="805" y="387"/>
                      <a:pt x="710" y="387"/>
                    </a:cubicBezTo>
                    <a:cubicBezTo>
                      <a:pt x="707" y="387"/>
                      <a:pt x="703" y="387"/>
                      <a:pt x="699" y="387"/>
                    </a:cubicBezTo>
                    <a:cubicBezTo>
                      <a:pt x="616" y="303"/>
                      <a:pt x="549" y="198"/>
                      <a:pt x="422" y="170"/>
                    </a:cubicBezTo>
                    <a:cubicBezTo>
                      <a:pt x="407" y="165"/>
                      <a:pt x="393" y="163"/>
                      <a:pt x="381" y="163"/>
                    </a:cubicBezTo>
                    <a:cubicBezTo>
                      <a:pt x="326" y="163"/>
                      <a:pt x="299" y="208"/>
                      <a:pt x="272" y="253"/>
                    </a:cubicBezTo>
                    <a:cubicBezTo>
                      <a:pt x="167" y="414"/>
                      <a:pt x="0" y="553"/>
                      <a:pt x="89" y="780"/>
                    </a:cubicBezTo>
                    <a:cubicBezTo>
                      <a:pt x="156" y="858"/>
                      <a:pt x="222" y="919"/>
                      <a:pt x="305" y="963"/>
                    </a:cubicBezTo>
                    <a:lnTo>
                      <a:pt x="411" y="941"/>
                    </a:lnTo>
                    <a:cubicBezTo>
                      <a:pt x="699" y="891"/>
                      <a:pt x="793" y="608"/>
                      <a:pt x="976" y="442"/>
                    </a:cubicBezTo>
                    <a:cubicBezTo>
                      <a:pt x="1043" y="398"/>
                      <a:pt x="1126" y="425"/>
                      <a:pt x="1192" y="398"/>
                    </a:cubicBezTo>
                    <a:cubicBezTo>
                      <a:pt x="1226" y="381"/>
                      <a:pt x="1292" y="387"/>
                      <a:pt x="1265" y="309"/>
                    </a:cubicBezTo>
                    <a:cubicBezTo>
                      <a:pt x="1237" y="242"/>
                      <a:pt x="1242" y="187"/>
                      <a:pt x="1298" y="137"/>
                    </a:cubicBezTo>
                    <a:cubicBezTo>
                      <a:pt x="1331" y="104"/>
                      <a:pt x="1309" y="59"/>
                      <a:pt x="1281" y="32"/>
                    </a:cubicBezTo>
                    <a:cubicBezTo>
                      <a:pt x="1268" y="14"/>
                      <a:pt x="1252" y="0"/>
                      <a:pt x="1235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32"/>
              <p:cNvSpPr/>
              <p:nvPr/>
            </p:nvSpPr>
            <p:spPr>
              <a:xfrm>
                <a:off x="3618725" y="3518350"/>
                <a:ext cx="1015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06" h="335" extrusionOk="0">
                    <a:moveTo>
                      <a:pt x="193" y="1"/>
                    </a:moveTo>
                    <a:cubicBezTo>
                      <a:pt x="140" y="1"/>
                      <a:pt x="92" y="28"/>
                      <a:pt x="56" y="74"/>
                    </a:cubicBezTo>
                    <a:cubicBezTo>
                      <a:pt x="1" y="146"/>
                      <a:pt x="62" y="191"/>
                      <a:pt x="123" y="218"/>
                    </a:cubicBezTo>
                    <a:cubicBezTo>
                      <a:pt x="117" y="285"/>
                      <a:pt x="151" y="329"/>
                      <a:pt x="212" y="335"/>
                    </a:cubicBezTo>
                    <a:cubicBezTo>
                      <a:pt x="278" y="335"/>
                      <a:pt x="350" y="335"/>
                      <a:pt x="367" y="252"/>
                    </a:cubicBezTo>
                    <a:cubicBezTo>
                      <a:pt x="406" y="157"/>
                      <a:pt x="361" y="80"/>
                      <a:pt x="284" y="30"/>
                    </a:cubicBezTo>
                    <a:cubicBezTo>
                      <a:pt x="253" y="10"/>
                      <a:pt x="222" y="1"/>
                      <a:pt x="193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2691;p32"/>
              <p:cNvSpPr/>
              <p:nvPr/>
            </p:nvSpPr>
            <p:spPr>
              <a:xfrm>
                <a:off x="3695800" y="3266800"/>
                <a:ext cx="15150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606" h="27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90" y="184"/>
                      <a:pt x="216" y="275"/>
                      <a:pt x="364" y="275"/>
                    </a:cubicBezTo>
                    <a:cubicBezTo>
                      <a:pt x="418" y="275"/>
                      <a:pt x="474" y="263"/>
                      <a:pt x="533" y="239"/>
                    </a:cubicBezTo>
                    <a:cubicBezTo>
                      <a:pt x="538" y="240"/>
                      <a:pt x="542" y="240"/>
                      <a:pt x="546" y="240"/>
                    </a:cubicBezTo>
                    <a:cubicBezTo>
                      <a:pt x="581" y="240"/>
                      <a:pt x="595" y="219"/>
                      <a:pt x="605" y="184"/>
                    </a:cubicBezTo>
                    <a:cubicBezTo>
                      <a:pt x="583" y="156"/>
                      <a:pt x="561" y="117"/>
                      <a:pt x="539" y="90"/>
                    </a:cubicBezTo>
                    <a:cubicBezTo>
                      <a:pt x="483" y="128"/>
                      <a:pt x="533" y="162"/>
                      <a:pt x="539" y="189"/>
                    </a:cubicBezTo>
                    <a:cubicBezTo>
                      <a:pt x="345" y="184"/>
                      <a:pt x="200" y="23"/>
                      <a:pt x="1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2" name="Google Shape;2692;p32"/>
              <p:cNvSpPr/>
              <p:nvPr/>
            </p:nvSpPr>
            <p:spPr>
              <a:xfrm>
                <a:off x="3930750" y="3326075"/>
                <a:ext cx="7525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301" h="292" extrusionOk="0">
                    <a:moveTo>
                      <a:pt x="201" y="0"/>
                    </a:moveTo>
                    <a:cubicBezTo>
                      <a:pt x="194" y="0"/>
                      <a:pt x="186" y="1"/>
                      <a:pt x="178" y="3"/>
                    </a:cubicBezTo>
                    <a:cubicBezTo>
                      <a:pt x="112" y="14"/>
                      <a:pt x="1" y="3"/>
                      <a:pt x="6" y="103"/>
                    </a:cubicBezTo>
                    <a:cubicBezTo>
                      <a:pt x="12" y="179"/>
                      <a:pt x="33" y="291"/>
                      <a:pt x="153" y="291"/>
                    </a:cubicBezTo>
                    <a:cubicBezTo>
                      <a:pt x="156" y="291"/>
                      <a:pt x="159" y="291"/>
                      <a:pt x="161" y="291"/>
                    </a:cubicBezTo>
                    <a:cubicBezTo>
                      <a:pt x="272" y="286"/>
                      <a:pt x="261" y="180"/>
                      <a:pt x="300" y="119"/>
                    </a:cubicBezTo>
                    <a:cubicBezTo>
                      <a:pt x="285" y="55"/>
                      <a:pt x="257" y="0"/>
                      <a:pt x="201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3" name="Google Shape;2693;p32"/>
              <p:cNvSpPr/>
              <p:nvPr/>
            </p:nvSpPr>
            <p:spPr>
              <a:xfrm>
                <a:off x="3679450" y="3262025"/>
                <a:ext cx="11525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461" h="310" extrusionOk="0">
                    <a:moveTo>
                      <a:pt x="240" y="1"/>
                    </a:moveTo>
                    <a:cubicBezTo>
                      <a:pt x="190" y="1"/>
                      <a:pt x="141" y="18"/>
                      <a:pt x="95" y="59"/>
                    </a:cubicBezTo>
                    <a:cubicBezTo>
                      <a:pt x="0" y="70"/>
                      <a:pt x="45" y="114"/>
                      <a:pt x="61" y="159"/>
                    </a:cubicBezTo>
                    <a:lnTo>
                      <a:pt x="67" y="214"/>
                    </a:lnTo>
                    <a:cubicBezTo>
                      <a:pt x="89" y="279"/>
                      <a:pt x="107" y="309"/>
                      <a:pt x="133" y="309"/>
                    </a:cubicBezTo>
                    <a:cubicBezTo>
                      <a:pt x="154" y="309"/>
                      <a:pt x="180" y="290"/>
                      <a:pt x="217" y="253"/>
                    </a:cubicBezTo>
                    <a:cubicBezTo>
                      <a:pt x="267" y="253"/>
                      <a:pt x="317" y="247"/>
                      <a:pt x="361" y="247"/>
                    </a:cubicBezTo>
                    <a:cubicBezTo>
                      <a:pt x="416" y="247"/>
                      <a:pt x="461" y="225"/>
                      <a:pt x="455" y="170"/>
                    </a:cubicBezTo>
                    <a:cubicBezTo>
                      <a:pt x="444" y="114"/>
                      <a:pt x="455" y="42"/>
                      <a:pt x="361" y="31"/>
                    </a:cubicBezTo>
                    <a:cubicBezTo>
                      <a:pt x="319" y="12"/>
                      <a:pt x="279" y="1"/>
                      <a:pt x="240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4" name="Google Shape;2694;p32"/>
              <p:cNvSpPr/>
              <p:nvPr/>
            </p:nvSpPr>
            <p:spPr>
              <a:xfrm>
                <a:off x="3727275" y="3496350"/>
                <a:ext cx="7375" cy="7375"/>
              </a:xfrm>
              <a:custGeom>
                <a:avLst/>
                <a:gdLst/>
                <a:ahLst/>
                <a:cxnLst/>
                <a:rect l="l" t="t" r="r" b="b"/>
                <a:pathLst>
                  <a:path w="295" h="295" extrusionOk="0">
                    <a:moveTo>
                      <a:pt x="150" y="1"/>
                    </a:moveTo>
                    <a:cubicBezTo>
                      <a:pt x="67" y="1"/>
                      <a:pt x="0" y="67"/>
                      <a:pt x="17" y="134"/>
                    </a:cubicBezTo>
                    <a:cubicBezTo>
                      <a:pt x="23" y="189"/>
                      <a:pt x="23" y="289"/>
                      <a:pt x="128" y="294"/>
                    </a:cubicBezTo>
                    <a:cubicBezTo>
                      <a:pt x="189" y="261"/>
                      <a:pt x="283" y="239"/>
                      <a:pt x="294" y="139"/>
                    </a:cubicBezTo>
                    <a:cubicBezTo>
                      <a:pt x="294" y="56"/>
                      <a:pt x="233" y="1"/>
                      <a:pt x="150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32"/>
              <p:cNvSpPr/>
              <p:nvPr/>
            </p:nvSpPr>
            <p:spPr>
              <a:xfrm>
                <a:off x="3670575" y="3471650"/>
                <a:ext cx="26075" cy="14325"/>
              </a:xfrm>
              <a:custGeom>
                <a:avLst/>
                <a:gdLst/>
                <a:ahLst/>
                <a:cxnLst/>
                <a:rect l="l" t="t" r="r" b="b"/>
                <a:pathLst>
                  <a:path w="1043" h="573" extrusionOk="0">
                    <a:moveTo>
                      <a:pt x="244" y="1"/>
                    </a:moveTo>
                    <a:cubicBezTo>
                      <a:pt x="142" y="1"/>
                      <a:pt x="171" y="99"/>
                      <a:pt x="134" y="151"/>
                    </a:cubicBezTo>
                    <a:cubicBezTo>
                      <a:pt x="95" y="185"/>
                      <a:pt x="106" y="235"/>
                      <a:pt x="100" y="279"/>
                    </a:cubicBezTo>
                    <a:cubicBezTo>
                      <a:pt x="1" y="340"/>
                      <a:pt x="67" y="406"/>
                      <a:pt x="117" y="445"/>
                    </a:cubicBezTo>
                    <a:cubicBezTo>
                      <a:pt x="143" y="456"/>
                      <a:pt x="179" y="516"/>
                      <a:pt x="222" y="516"/>
                    </a:cubicBezTo>
                    <a:cubicBezTo>
                      <a:pt x="243" y="516"/>
                      <a:pt x="265" y="502"/>
                      <a:pt x="289" y="462"/>
                    </a:cubicBezTo>
                    <a:cubicBezTo>
                      <a:pt x="302" y="453"/>
                      <a:pt x="313" y="450"/>
                      <a:pt x="322" y="450"/>
                    </a:cubicBezTo>
                    <a:cubicBezTo>
                      <a:pt x="354" y="450"/>
                      <a:pt x="364" y="494"/>
                      <a:pt x="394" y="512"/>
                    </a:cubicBezTo>
                    <a:cubicBezTo>
                      <a:pt x="451" y="552"/>
                      <a:pt x="499" y="573"/>
                      <a:pt x="538" y="573"/>
                    </a:cubicBezTo>
                    <a:cubicBezTo>
                      <a:pt x="603" y="573"/>
                      <a:pt x="648" y="518"/>
                      <a:pt x="683" y="401"/>
                    </a:cubicBezTo>
                    <a:cubicBezTo>
                      <a:pt x="693" y="400"/>
                      <a:pt x="704" y="399"/>
                      <a:pt x="715" y="399"/>
                    </a:cubicBezTo>
                    <a:cubicBezTo>
                      <a:pt x="746" y="399"/>
                      <a:pt x="778" y="403"/>
                      <a:pt x="809" y="403"/>
                    </a:cubicBezTo>
                    <a:cubicBezTo>
                      <a:pt x="870" y="403"/>
                      <a:pt x="927" y="389"/>
                      <a:pt x="960" y="307"/>
                    </a:cubicBezTo>
                    <a:cubicBezTo>
                      <a:pt x="1021" y="207"/>
                      <a:pt x="1043" y="113"/>
                      <a:pt x="921" y="57"/>
                    </a:cubicBezTo>
                    <a:cubicBezTo>
                      <a:pt x="894" y="47"/>
                      <a:pt x="872" y="43"/>
                      <a:pt x="853" y="43"/>
                    </a:cubicBezTo>
                    <a:cubicBezTo>
                      <a:pt x="767" y="43"/>
                      <a:pt x="754" y="135"/>
                      <a:pt x="727" y="212"/>
                    </a:cubicBezTo>
                    <a:cubicBezTo>
                      <a:pt x="688" y="229"/>
                      <a:pt x="655" y="235"/>
                      <a:pt x="627" y="251"/>
                    </a:cubicBezTo>
                    <a:cubicBezTo>
                      <a:pt x="616" y="240"/>
                      <a:pt x="594" y="223"/>
                      <a:pt x="577" y="223"/>
                    </a:cubicBezTo>
                    <a:cubicBezTo>
                      <a:pt x="560" y="223"/>
                      <a:pt x="542" y="224"/>
                      <a:pt x="524" y="224"/>
                    </a:cubicBezTo>
                    <a:cubicBezTo>
                      <a:pt x="424" y="224"/>
                      <a:pt x="330" y="212"/>
                      <a:pt x="344" y="52"/>
                    </a:cubicBezTo>
                    <a:cubicBezTo>
                      <a:pt x="344" y="18"/>
                      <a:pt x="300" y="7"/>
                      <a:pt x="261" y="2"/>
                    </a:cubicBezTo>
                    <a:cubicBezTo>
                      <a:pt x="255" y="1"/>
                      <a:pt x="250" y="1"/>
                      <a:pt x="244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32"/>
              <p:cNvSpPr/>
              <p:nvPr/>
            </p:nvSpPr>
            <p:spPr>
              <a:xfrm>
                <a:off x="3658250" y="3430450"/>
                <a:ext cx="9300" cy="8975"/>
              </a:xfrm>
              <a:custGeom>
                <a:avLst/>
                <a:gdLst/>
                <a:ahLst/>
                <a:cxnLst/>
                <a:rect l="l" t="t" r="r" b="b"/>
                <a:pathLst>
                  <a:path w="372" h="359" extrusionOk="0">
                    <a:moveTo>
                      <a:pt x="217" y="0"/>
                    </a:moveTo>
                    <a:cubicBezTo>
                      <a:pt x="190" y="0"/>
                      <a:pt x="178" y="25"/>
                      <a:pt x="178" y="53"/>
                    </a:cubicBezTo>
                    <a:lnTo>
                      <a:pt x="117" y="53"/>
                    </a:lnTo>
                    <a:cubicBezTo>
                      <a:pt x="100" y="37"/>
                      <a:pt x="89" y="30"/>
                      <a:pt x="81" y="30"/>
                    </a:cubicBezTo>
                    <a:cubicBezTo>
                      <a:pt x="63" y="30"/>
                      <a:pt x="59" y="58"/>
                      <a:pt x="56" y="81"/>
                    </a:cubicBezTo>
                    <a:cubicBezTo>
                      <a:pt x="0" y="164"/>
                      <a:pt x="0" y="241"/>
                      <a:pt x="111" y="269"/>
                    </a:cubicBezTo>
                    <a:cubicBezTo>
                      <a:pt x="115" y="311"/>
                      <a:pt x="116" y="358"/>
                      <a:pt x="145" y="358"/>
                    </a:cubicBezTo>
                    <a:cubicBezTo>
                      <a:pt x="159" y="358"/>
                      <a:pt x="178" y="349"/>
                      <a:pt x="205" y="325"/>
                    </a:cubicBezTo>
                    <a:lnTo>
                      <a:pt x="261" y="325"/>
                    </a:lnTo>
                    <a:cubicBezTo>
                      <a:pt x="265" y="325"/>
                      <a:pt x="269" y="325"/>
                      <a:pt x="273" y="325"/>
                    </a:cubicBezTo>
                    <a:cubicBezTo>
                      <a:pt x="308" y="325"/>
                      <a:pt x="322" y="303"/>
                      <a:pt x="322" y="264"/>
                    </a:cubicBezTo>
                    <a:cubicBezTo>
                      <a:pt x="372" y="197"/>
                      <a:pt x="316" y="158"/>
                      <a:pt x="294" y="108"/>
                    </a:cubicBezTo>
                    <a:cubicBezTo>
                      <a:pt x="305" y="58"/>
                      <a:pt x="283" y="20"/>
                      <a:pt x="233" y="3"/>
                    </a:cubicBezTo>
                    <a:cubicBezTo>
                      <a:pt x="227" y="1"/>
                      <a:pt x="222" y="0"/>
                      <a:pt x="217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32"/>
              <p:cNvSpPr/>
              <p:nvPr/>
            </p:nvSpPr>
            <p:spPr>
              <a:xfrm>
                <a:off x="3717150" y="3321275"/>
                <a:ext cx="7050" cy="6975"/>
              </a:xfrm>
              <a:custGeom>
                <a:avLst/>
                <a:gdLst/>
                <a:ahLst/>
                <a:cxnLst/>
                <a:rect l="l" t="t" r="r" b="b"/>
                <a:pathLst>
                  <a:path w="282" h="279" extrusionOk="0">
                    <a:moveTo>
                      <a:pt x="111" y="0"/>
                    </a:moveTo>
                    <a:cubicBezTo>
                      <a:pt x="104" y="0"/>
                      <a:pt x="97" y="0"/>
                      <a:pt x="89" y="1"/>
                    </a:cubicBezTo>
                    <a:cubicBezTo>
                      <a:pt x="34" y="6"/>
                      <a:pt x="1" y="73"/>
                      <a:pt x="12" y="139"/>
                    </a:cubicBezTo>
                    <a:cubicBezTo>
                      <a:pt x="28" y="200"/>
                      <a:pt x="73" y="278"/>
                      <a:pt x="150" y="278"/>
                    </a:cubicBezTo>
                    <a:cubicBezTo>
                      <a:pt x="155" y="279"/>
                      <a:pt x="160" y="279"/>
                      <a:pt x="165" y="279"/>
                    </a:cubicBezTo>
                    <a:cubicBezTo>
                      <a:pt x="215" y="279"/>
                      <a:pt x="281" y="253"/>
                      <a:pt x="261" y="173"/>
                    </a:cubicBezTo>
                    <a:cubicBezTo>
                      <a:pt x="240" y="94"/>
                      <a:pt x="234" y="0"/>
                      <a:pt x="111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32"/>
              <p:cNvSpPr/>
              <p:nvPr/>
            </p:nvSpPr>
            <p:spPr>
              <a:xfrm>
                <a:off x="3639950" y="3517975"/>
                <a:ext cx="9300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372" h="267" extrusionOk="0">
                    <a:moveTo>
                      <a:pt x="173" y="0"/>
                    </a:moveTo>
                    <a:cubicBezTo>
                      <a:pt x="96" y="0"/>
                      <a:pt x="53" y="64"/>
                      <a:pt x="39" y="145"/>
                    </a:cubicBezTo>
                    <a:cubicBezTo>
                      <a:pt x="0" y="256"/>
                      <a:pt x="100" y="245"/>
                      <a:pt x="161" y="267"/>
                    </a:cubicBezTo>
                    <a:cubicBezTo>
                      <a:pt x="222" y="256"/>
                      <a:pt x="300" y="267"/>
                      <a:pt x="322" y="178"/>
                    </a:cubicBezTo>
                    <a:cubicBezTo>
                      <a:pt x="372" y="67"/>
                      <a:pt x="289" y="17"/>
                      <a:pt x="217" y="6"/>
                    </a:cubicBezTo>
                    <a:cubicBezTo>
                      <a:pt x="201" y="2"/>
                      <a:pt x="187" y="0"/>
                      <a:pt x="173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32"/>
              <p:cNvSpPr/>
              <p:nvPr/>
            </p:nvSpPr>
            <p:spPr>
              <a:xfrm>
                <a:off x="3711200" y="3367250"/>
                <a:ext cx="7375" cy="6175"/>
              </a:xfrm>
              <a:custGeom>
                <a:avLst/>
                <a:gdLst/>
                <a:ahLst/>
                <a:cxnLst/>
                <a:rect l="l" t="t" r="r" b="b"/>
                <a:pathLst>
                  <a:path w="295" h="247" extrusionOk="0">
                    <a:moveTo>
                      <a:pt x="118" y="1"/>
                    </a:moveTo>
                    <a:cubicBezTo>
                      <a:pt x="58" y="1"/>
                      <a:pt x="1" y="43"/>
                      <a:pt x="6" y="108"/>
                    </a:cubicBezTo>
                    <a:cubicBezTo>
                      <a:pt x="17" y="191"/>
                      <a:pt x="89" y="241"/>
                      <a:pt x="183" y="247"/>
                    </a:cubicBezTo>
                    <a:cubicBezTo>
                      <a:pt x="187" y="247"/>
                      <a:pt x="191" y="247"/>
                      <a:pt x="194" y="247"/>
                    </a:cubicBezTo>
                    <a:cubicBezTo>
                      <a:pt x="269" y="247"/>
                      <a:pt x="294" y="194"/>
                      <a:pt x="294" y="130"/>
                    </a:cubicBezTo>
                    <a:cubicBezTo>
                      <a:pt x="294" y="36"/>
                      <a:pt x="239" y="3"/>
                      <a:pt x="139" y="3"/>
                    </a:cubicBezTo>
                    <a:cubicBezTo>
                      <a:pt x="132" y="2"/>
                      <a:pt x="125" y="1"/>
                      <a:pt x="118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32"/>
              <p:cNvSpPr/>
              <p:nvPr/>
            </p:nvSpPr>
            <p:spPr>
              <a:xfrm>
                <a:off x="3590325" y="3606100"/>
                <a:ext cx="9875" cy="8275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31" extrusionOk="0">
                    <a:moveTo>
                      <a:pt x="250" y="0"/>
                    </a:moveTo>
                    <a:cubicBezTo>
                      <a:pt x="241" y="0"/>
                      <a:pt x="232" y="1"/>
                      <a:pt x="222" y="2"/>
                    </a:cubicBezTo>
                    <a:cubicBezTo>
                      <a:pt x="206" y="7"/>
                      <a:pt x="200" y="19"/>
                      <a:pt x="183" y="30"/>
                    </a:cubicBezTo>
                    <a:cubicBezTo>
                      <a:pt x="167" y="30"/>
                      <a:pt x="145" y="35"/>
                      <a:pt x="122" y="35"/>
                    </a:cubicBezTo>
                    <a:cubicBezTo>
                      <a:pt x="108" y="30"/>
                      <a:pt x="97" y="12"/>
                      <a:pt x="91" y="12"/>
                    </a:cubicBezTo>
                    <a:cubicBezTo>
                      <a:pt x="90" y="12"/>
                      <a:pt x="90" y="12"/>
                      <a:pt x="89" y="13"/>
                    </a:cubicBezTo>
                    <a:cubicBezTo>
                      <a:pt x="0" y="68"/>
                      <a:pt x="56" y="146"/>
                      <a:pt x="72" y="213"/>
                    </a:cubicBezTo>
                    <a:cubicBezTo>
                      <a:pt x="88" y="278"/>
                      <a:pt x="117" y="330"/>
                      <a:pt x="185" y="330"/>
                    </a:cubicBezTo>
                    <a:cubicBezTo>
                      <a:pt x="192" y="330"/>
                      <a:pt x="198" y="330"/>
                      <a:pt x="206" y="329"/>
                    </a:cubicBezTo>
                    <a:cubicBezTo>
                      <a:pt x="239" y="329"/>
                      <a:pt x="239" y="296"/>
                      <a:pt x="239" y="274"/>
                    </a:cubicBezTo>
                    <a:cubicBezTo>
                      <a:pt x="294" y="235"/>
                      <a:pt x="394" y="229"/>
                      <a:pt x="372" y="124"/>
                    </a:cubicBezTo>
                    <a:cubicBezTo>
                      <a:pt x="367" y="40"/>
                      <a:pt x="322" y="0"/>
                      <a:pt x="250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32"/>
              <p:cNvSpPr/>
              <p:nvPr/>
            </p:nvSpPr>
            <p:spPr>
              <a:xfrm>
                <a:off x="3559425" y="3602250"/>
                <a:ext cx="12900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516" h="409" extrusionOk="0">
                    <a:moveTo>
                      <a:pt x="200" y="0"/>
                    </a:moveTo>
                    <a:cubicBezTo>
                      <a:pt x="73" y="0"/>
                      <a:pt x="0" y="94"/>
                      <a:pt x="5" y="245"/>
                    </a:cubicBezTo>
                    <a:cubicBezTo>
                      <a:pt x="55" y="378"/>
                      <a:pt x="183" y="367"/>
                      <a:pt x="283" y="394"/>
                    </a:cubicBezTo>
                    <a:cubicBezTo>
                      <a:pt x="309" y="404"/>
                      <a:pt x="333" y="408"/>
                      <a:pt x="354" y="408"/>
                    </a:cubicBezTo>
                    <a:cubicBezTo>
                      <a:pt x="431" y="408"/>
                      <a:pt x="476" y="351"/>
                      <a:pt x="493" y="272"/>
                    </a:cubicBezTo>
                    <a:cubicBezTo>
                      <a:pt x="516" y="167"/>
                      <a:pt x="338" y="6"/>
                      <a:pt x="211" y="1"/>
                    </a:cubicBezTo>
                    <a:cubicBezTo>
                      <a:pt x="207" y="0"/>
                      <a:pt x="203" y="0"/>
                      <a:pt x="200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32"/>
              <p:cNvSpPr/>
              <p:nvPr/>
            </p:nvSpPr>
            <p:spPr>
              <a:xfrm>
                <a:off x="3642025" y="3481200"/>
                <a:ext cx="1000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400" h="291" extrusionOk="0">
                    <a:moveTo>
                      <a:pt x="101" y="0"/>
                    </a:moveTo>
                    <a:cubicBezTo>
                      <a:pt x="58" y="0"/>
                      <a:pt x="68" y="69"/>
                      <a:pt x="50" y="91"/>
                    </a:cubicBezTo>
                    <a:cubicBezTo>
                      <a:pt x="23" y="130"/>
                      <a:pt x="0" y="180"/>
                      <a:pt x="78" y="202"/>
                    </a:cubicBezTo>
                    <a:cubicBezTo>
                      <a:pt x="124" y="230"/>
                      <a:pt x="166" y="291"/>
                      <a:pt x="214" y="291"/>
                    </a:cubicBezTo>
                    <a:cubicBezTo>
                      <a:pt x="240" y="291"/>
                      <a:pt x="268" y="272"/>
                      <a:pt x="300" y="219"/>
                    </a:cubicBezTo>
                    <a:cubicBezTo>
                      <a:pt x="400" y="74"/>
                      <a:pt x="361" y="36"/>
                      <a:pt x="150" y="19"/>
                    </a:cubicBezTo>
                    <a:cubicBezTo>
                      <a:pt x="128" y="6"/>
                      <a:pt x="112" y="0"/>
                      <a:pt x="101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32"/>
              <p:cNvSpPr/>
              <p:nvPr/>
            </p:nvSpPr>
            <p:spPr>
              <a:xfrm>
                <a:off x="3855500" y="3397650"/>
                <a:ext cx="667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267" h="261" extrusionOk="0">
                    <a:moveTo>
                      <a:pt x="155" y="1"/>
                    </a:moveTo>
                    <a:cubicBezTo>
                      <a:pt x="83" y="1"/>
                      <a:pt x="0" y="56"/>
                      <a:pt x="11" y="123"/>
                    </a:cubicBezTo>
                    <a:cubicBezTo>
                      <a:pt x="17" y="195"/>
                      <a:pt x="105" y="228"/>
                      <a:pt x="177" y="256"/>
                    </a:cubicBezTo>
                    <a:cubicBezTo>
                      <a:pt x="186" y="259"/>
                      <a:pt x="194" y="261"/>
                      <a:pt x="201" y="261"/>
                    </a:cubicBezTo>
                    <a:cubicBezTo>
                      <a:pt x="242" y="261"/>
                      <a:pt x="266" y="213"/>
                      <a:pt x="266" y="162"/>
                    </a:cubicBezTo>
                    <a:cubicBezTo>
                      <a:pt x="244" y="90"/>
                      <a:pt x="244" y="1"/>
                      <a:pt x="155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4" name="Google Shape;2704;p32"/>
              <p:cNvSpPr/>
              <p:nvPr/>
            </p:nvSpPr>
            <p:spPr>
              <a:xfrm>
                <a:off x="3685675" y="3396900"/>
                <a:ext cx="46750" cy="2892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157" extrusionOk="0">
                    <a:moveTo>
                      <a:pt x="650" y="1"/>
                    </a:moveTo>
                    <a:cubicBezTo>
                      <a:pt x="609" y="1"/>
                      <a:pt x="567" y="27"/>
                      <a:pt x="522" y="81"/>
                    </a:cubicBezTo>
                    <a:cubicBezTo>
                      <a:pt x="500" y="104"/>
                      <a:pt x="480" y="112"/>
                      <a:pt x="460" y="112"/>
                    </a:cubicBezTo>
                    <a:cubicBezTo>
                      <a:pt x="405" y="112"/>
                      <a:pt x="354" y="50"/>
                      <a:pt x="300" y="50"/>
                    </a:cubicBezTo>
                    <a:cubicBezTo>
                      <a:pt x="293" y="50"/>
                      <a:pt x="285" y="51"/>
                      <a:pt x="278" y="53"/>
                    </a:cubicBezTo>
                    <a:cubicBezTo>
                      <a:pt x="167" y="81"/>
                      <a:pt x="90" y="236"/>
                      <a:pt x="129" y="358"/>
                    </a:cubicBezTo>
                    <a:lnTo>
                      <a:pt x="129" y="386"/>
                    </a:lnTo>
                    <a:cubicBezTo>
                      <a:pt x="79" y="480"/>
                      <a:pt x="1" y="585"/>
                      <a:pt x="156" y="663"/>
                    </a:cubicBezTo>
                    <a:cubicBezTo>
                      <a:pt x="228" y="757"/>
                      <a:pt x="273" y="890"/>
                      <a:pt x="406" y="940"/>
                    </a:cubicBezTo>
                    <a:cubicBezTo>
                      <a:pt x="430" y="951"/>
                      <a:pt x="458" y="989"/>
                      <a:pt x="484" y="989"/>
                    </a:cubicBezTo>
                    <a:cubicBezTo>
                      <a:pt x="499" y="989"/>
                      <a:pt x="514" y="976"/>
                      <a:pt x="528" y="940"/>
                    </a:cubicBezTo>
                    <a:lnTo>
                      <a:pt x="589" y="940"/>
                    </a:lnTo>
                    <a:cubicBezTo>
                      <a:pt x="605" y="979"/>
                      <a:pt x="639" y="1001"/>
                      <a:pt x="683" y="1001"/>
                    </a:cubicBezTo>
                    <a:cubicBezTo>
                      <a:pt x="716" y="1057"/>
                      <a:pt x="783" y="1023"/>
                      <a:pt x="827" y="1057"/>
                    </a:cubicBezTo>
                    <a:cubicBezTo>
                      <a:pt x="932" y="1122"/>
                      <a:pt x="1005" y="1157"/>
                      <a:pt x="1070" y="1157"/>
                    </a:cubicBezTo>
                    <a:cubicBezTo>
                      <a:pt x="1142" y="1157"/>
                      <a:pt x="1205" y="1114"/>
                      <a:pt x="1293" y="1023"/>
                    </a:cubicBezTo>
                    <a:cubicBezTo>
                      <a:pt x="1326" y="985"/>
                      <a:pt x="1365" y="973"/>
                      <a:pt x="1415" y="973"/>
                    </a:cubicBezTo>
                    <a:cubicBezTo>
                      <a:pt x="1459" y="996"/>
                      <a:pt x="1498" y="1029"/>
                      <a:pt x="1542" y="1029"/>
                    </a:cubicBezTo>
                    <a:cubicBezTo>
                      <a:pt x="1572" y="1022"/>
                      <a:pt x="1605" y="1010"/>
                      <a:pt x="1636" y="1010"/>
                    </a:cubicBezTo>
                    <a:cubicBezTo>
                      <a:pt x="1675" y="1010"/>
                      <a:pt x="1712" y="1028"/>
                      <a:pt x="1736" y="1095"/>
                    </a:cubicBezTo>
                    <a:cubicBezTo>
                      <a:pt x="1740" y="1107"/>
                      <a:pt x="1747" y="1111"/>
                      <a:pt x="1755" y="1111"/>
                    </a:cubicBezTo>
                    <a:cubicBezTo>
                      <a:pt x="1776" y="1111"/>
                      <a:pt x="1807" y="1088"/>
                      <a:pt x="1831" y="1084"/>
                    </a:cubicBezTo>
                    <a:cubicBezTo>
                      <a:pt x="1869" y="1079"/>
                      <a:pt x="1869" y="1040"/>
                      <a:pt x="1869" y="1012"/>
                    </a:cubicBezTo>
                    <a:cubicBezTo>
                      <a:pt x="1858" y="946"/>
                      <a:pt x="1803" y="912"/>
                      <a:pt x="1748" y="868"/>
                    </a:cubicBezTo>
                    <a:cubicBezTo>
                      <a:pt x="1764" y="835"/>
                      <a:pt x="1764" y="791"/>
                      <a:pt x="1786" y="757"/>
                    </a:cubicBezTo>
                    <a:cubicBezTo>
                      <a:pt x="1831" y="663"/>
                      <a:pt x="1825" y="585"/>
                      <a:pt x="1720" y="535"/>
                    </a:cubicBezTo>
                    <a:cubicBezTo>
                      <a:pt x="1646" y="448"/>
                      <a:pt x="1581" y="407"/>
                      <a:pt x="1496" y="407"/>
                    </a:cubicBezTo>
                    <a:cubicBezTo>
                      <a:pt x="1446" y="407"/>
                      <a:pt x="1390" y="420"/>
                      <a:pt x="1321" y="447"/>
                    </a:cubicBezTo>
                    <a:cubicBezTo>
                      <a:pt x="1312" y="447"/>
                      <a:pt x="1304" y="446"/>
                      <a:pt x="1295" y="446"/>
                    </a:cubicBezTo>
                    <a:cubicBezTo>
                      <a:pt x="1269" y="446"/>
                      <a:pt x="1244" y="450"/>
                      <a:pt x="1232" y="474"/>
                    </a:cubicBezTo>
                    <a:cubicBezTo>
                      <a:pt x="1082" y="474"/>
                      <a:pt x="1104" y="619"/>
                      <a:pt x="1043" y="696"/>
                    </a:cubicBezTo>
                    <a:cubicBezTo>
                      <a:pt x="993" y="680"/>
                      <a:pt x="938" y="674"/>
                      <a:pt x="888" y="663"/>
                    </a:cubicBezTo>
                    <a:cubicBezTo>
                      <a:pt x="855" y="624"/>
                      <a:pt x="822" y="591"/>
                      <a:pt x="827" y="535"/>
                    </a:cubicBezTo>
                    <a:cubicBezTo>
                      <a:pt x="805" y="402"/>
                      <a:pt x="932" y="264"/>
                      <a:pt x="799" y="142"/>
                    </a:cubicBezTo>
                    <a:cubicBezTo>
                      <a:pt x="755" y="49"/>
                      <a:pt x="704" y="1"/>
                      <a:pt x="650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5" name="Google Shape;2705;p32"/>
              <p:cNvSpPr/>
              <p:nvPr/>
            </p:nvSpPr>
            <p:spPr>
              <a:xfrm>
                <a:off x="3793800" y="3416500"/>
                <a:ext cx="6825" cy="5750"/>
              </a:xfrm>
              <a:custGeom>
                <a:avLst/>
                <a:gdLst/>
                <a:ahLst/>
                <a:cxnLst/>
                <a:rect l="l" t="t" r="r" b="b"/>
                <a:pathLst>
                  <a:path w="273" h="230" extrusionOk="0">
                    <a:moveTo>
                      <a:pt x="123" y="1"/>
                    </a:moveTo>
                    <a:cubicBezTo>
                      <a:pt x="67" y="18"/>
                      <a:pt x="1" y="23"/>
                      <a:pt x="1" y="106"/>
                    </a:cubicBezTo>
                    <a:cubicBezTo>
                      <a:pt x="1" y="201"/>
                      <a:pt x="84" y="217"/>
                      <a:pt x="145" y="228"/>
                    </a:cubicBezTo>
                    <a:cubicBezTo>
                      <a:pt x="150" y="229"/>
                      <a:pt x="156" y="229"/>
                      <a:pt x="161" y="229"/>
                    </a:cubicBezTo>
                    <a:cubicBezTo>
                      <a:pt x="213" y="229"/>
                      <a:pt x="272" y="204"/>
                      <a:pt x="272" y="134"/>
                    </a:cubicBezTo>
                    <a:cubicBezTo>
                      <a:pt x="267" y="51"/>
                      <a:pt x="206" y="7"/>
                      <a:pt x="123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6" name="Google Shape;2706;p32"/>
              <p:cNvSpPr/>
              <p:nvPr/>
            </p:nvSpPr>
            <p:spPr>
              <a:xfrm>
                <a:off x="3707025" y="3372000"/>
                <a:ext cx="35525" cy="21675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867" extrusionOk="0">
                    <a:moveTo>
                      <a:pt x="1215" y="1"/>
                    </a:moveTo>
                    <a:cubicBezTo>
                      <a:pt x="1129" y="1"/>
                      <a:pt x="1097" y="60"/>
                      <a:pt x="1060" y="134"/>
                    </a:cubicBezTo>
                    <a:cubicBezTo>
                      <a:pt x="1027" y="206"/>
                      <a:pt x="993" y="289"/>
                      <a:pt x="960" y="367"/>
                    </a:cubicBezTo>
                    <a:lnTo>
                      <a:pt x="894" y="367"/>
                    </a:lnTo>
                    <a:cubicBezTo>
                      <a:pt x="882" y="328"/>
                      <a:pt x="877" y="289"/>
                      <a:pt x="860" y="251"/>
                    </a:cubicBezTo>
                    <a:cubicBezTo>
                      <a:pt x="866" y="151"/>
                      <a:pt x="783" y="140"/>
                      <a:pt x="727" y="140"/>
                    </a:cubicBezTo>
                    <a:cubicBezTo>
                      <a:pt x="622" y="145"/>
                      <a:pt x="516" y="151"/>
                      <a:pt x="467" y="278"/>
                    </a:cubicBezTo>
                    <a:cubicBezTo>
                      <a:pt x="439" y="296"/>
                      <a:pt x="411" y="302"/>
                      <a:pt x="384" y="302"/>
                    </a:cubicBezTo>
                    <a:cubicBezTo>
                      <a:pt x="326" y="302"/>
                      <a:pt x="270" y="275"/>
                      <a:pt x="213" y="275"/>
                    </a:cubicBezTo>
                    <a:cubicBezTo>
                      <a:pt x="196" y="275"/>
                      <a:pt x="179" y="277"/>
                      <a:pt x="162" y="284"/>
                    </a:cubicBezTo>
                    <a:cubicBezTo>
                      <a:pt x="145" y="266"/>
                      <a:pt x="132" y="259"/>
                      <a:pt x="121" y="259"/>
                    </a:cubicBezTo>
                    <a:cubicBezTo>
                      <a:pt x="97" y="259"/>
                      <a:pt x="82" y="289"/>
                      <a:pt x="67" y="312"/>
                    </a:cubicBezTo>
                    <a:cubicBezTo>
                      <a:pt x="1" y="423"/>
                      <a:pt x="12" y="533"/>
                      <a:pt x="67" y="644"/>
                    </a:cubicBezTo>
                    <a:cubicBezTo>
                      <a:pt x="99" y="705"/>
                      <a:pt x="151" y="721"/>
                      <a:pt x="204" y="721"/>
                    </a:cubicBezTo>
                    <a:cubicBezTo>
                      <a:pt x="244" y="721"/>
                      <a:pt x="284" y="712"/>
                      <a:pt x="317" y="705"/>
                    </a:cubicBezTo>
                    <a:cubicBezTo>
                      <a:pt x="340" y="703"/>
                      <a:pt x="361" y="701"/>
                      <a:pt x="382" y="701"/>
                    </a:cubicBezTo>
                    <a:cubicBezTo>
                      <a:pt x="457" y="701"/>
                      <a:pt x="517" y="723"/>
                      <a:pt x="561" y="805"/>
                    </a:cubicBezTo>
                    <a:cubicBezTo>
                      <a:pt x="579" y="837"/>
                      <a:pt x="607" y="867"/>
                      <a:pt x="642" y="867"/>
                    </a:cubicBezTo>
                    <a:cubicBezTo>
                      <a:pt x="662" y="867"/>
                      <a:pt x="683" y="857"/>
                      <a:pt x="705" y="833"/>
                    </a:cubicBezTo>
                    <a:cubicBezTo>
                      <a:pt x="827" y="777"/>
                      <a:pt x="910" y="689"/>
                      <a:pt x="949" y="561"/>
                    </a:cubicBezTo>
                    <a:lnTo>
                      <a:pt x="1010" y="561"/>
                    </a:lnTo>
                    <a:cubicBezTo>
                      <a:pt x="1032" y="594"/>
                      <a:pt x="1065" y="589"/>
                      <a:pt x="1104" y="594"/>
                    </a:cubicBezTo>
                    <a:cubicBezTo>
                      <a:pt x="1113" y="656"/>
                      <a:pt x="1153" y="683"/>
                      <a:pt x="1203" y="683"/>
                    </a:cubicBezTo>
                    <a:cubicBezTo>
                      <a:pt x="1216" y="683"/>
                      <a:pt x="1229" y="681"/>
                      <a:pt x="1243" y="678"/>
                    </a:cubicBezTo>
                    <a:cubicBezTo>
                      <a:pt x="1309" y="667"/>
                      <a:pt x="1315" y="611"/>
                      <a:pt x="1298" y="550"/>
                    </a:cubicBezTo>
                    <a:cubicBezTo>
                      <a:pt x="1276" y="495"/>
                      <a:pt x="1326" y="450"/>
                      <a:pt x="1332" y="400"/>
                    </a:cubicBezTo>
                    <a:cubicBezTo>
                      <a:pt x="1348" y="334"/>
                      <a:pt x="1420" y="273"/>
                      <a:pt x="1354" y="206"/>
                    </a:cubicBezTo>
                    <a:cubicBezTo>
                      <a:pt x="1348" y="190"/>
                      <a:pt x="1332" y="173"/>
                      <a:pt x="1332" y="151"/>
                    </a:cubicBezTo>
                    <a:cubicBezTo>
                      <a:pt x="1320" y="84"/>
                      <a:pt x="1337" y="1"/>
                      <a:pt x="1226" y="1"/>
                    </a:cubicBezTo>
                    <a:cubicBezTo>
                      <a:pt x="1222" y="1"/>
                      <a:pt x="1218" y="1"/>
                      <a:pt x="1215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7" name="Google Shape;2707;p32"/>
              <p:cNvSpPr/>
              <p:nvPr/>
            </p:nvSpPr>
            <p:spPr>
              <a:xfrm>
                <a:off x="3438550" y="3381375"/>
                <a:ext cx="153450" cy="75675"/>
              </a:xfrm>
              <a:custGeom>
                <a:avLst/>
                <a:gdLst/>
                <a:ahLst/>
                <a:cxnLst/>
                <a:rect l="l" t="t" r="r" b="b"/>
                <a:pathLst>
                  <a:path w="6138" h="3027" extrusionOk="0">
                    <a:moveTo>
                      <a:pt x="4879" y="1"/>
                    </a:moveTo>
                    <a:cubicBezTo>
                      <a:pt x="4723" y="1"/>
                      <a:pt x="4573" y="81"/>
                      <a:pt x="4419" y="81"/>
                    </a:cubicBezTo>
                    <a:cubicBezTo>
                      <a:pt x="4389" y="61"/>
                      <a:pt x="4360" y="53"/>
                      <a:pt x="4334" y="53"/>
                    </a:cubicBezTo>
                    <a:cubicBezTo>
                      <a:pt x="4278" y="53"/>
                      <a:pt x="4235" y="92"/>
                      <a:pt x="4219" y="153"/>
                    </a:cubicBezTo>
                    <a:cubicBezTo>
                      <a:pt x="4197" y="231"/>
                      <a:pt x="4297" y="258"/>
                      <a:pt x="4364" y="269"/>
                    </a:cubicBezTo>
                    <a:cubicBezTo>
                      <a:pt x="4373" y="271"/>
                      <a:pt x="4383" y="272"/>
                      <a:pt x="4393" y="272"/>
                    </a:cubicBezTo>
                    <a:cubicBezTo>
                      <a:pt x="4413" y="272"/>
                      <a:pt x="4434" y="269"/>
                      <a:pt x="4452" y="269"/>
                    </a:cubicBezTo>
                    <a:cubicBezTo>
                      <a:pt x="4419" y="402"/>
                      <a:pt x="4353" y="497"/>
                      <a:pt x="4242" y="580"/>
                    </a:cubicBezTo>
                    <a:cubicBezTo>
                      <a:pt x="4164" y="497"/>
                      <a:pt x="4086" y="414"/>
                      <a:pt x="3992" y="358"/>
                    </a:cubicBezTo>
                    <a:lnTo>
                      <a:pt x="3992" y="297"/>
                    </a:lnTo>
                    <a:cubicBezTo>
                      <a:pt x="3996" y="297"/>
                      <a:pt x="4000" y="297"/>
                      <a:pt x="4004" y="297"/>
                    </a:cubicBezTo>
                    <a:cubicBezTo>
                      <a:pt x="4081" y="297"/>
                      <a:pt x="4141" y="244"/>
                      <a:pt x="4131" y="181"/>
                    </a:cubicBezTo>
                    <a:cubicBezTo>
                      <a:pt x="4124" y="152"/>
                      <a:pt x="4111" y="142"/>
                      <a:pt x="4095" y="142"/>
                    </a:cubicBezTo>
                    <a:cubicBezTo>
                      <a:pt x="4063" y="142"/>
                      <a:pt x="4019" y="181"/>
                      <a:pt x="3985" y="181"/>
                    </a:cubicBezTo>
                    <a:cubicBezTo>
                      <a:pt x="3984" y="181"/>
                      <a:pt x="3983" y="181"/>
                      <a:pt x="3981" y="181"/>
                    </a:cubicBezTo>
                    <a:cubicBezTo>
                      <a:pt x="3970" y="181"/>
                      <a:pt x="3948" y="192"/>
                      <a:pt x="3926" y="208"/>
                    </a:cubicBezTo>
                    <a:cubicBezTo>
                      <a:pt x="3887" y="214"/>
                      <a:pt x="3842" y="231"/>
                      <a:pt x="3804" y="236"/>
                    </a:cubicBezTo>
                    <a:cubicBezTo>
                      <a:pt x="3693" y="269"/>
                      <a:pt x="3693" y="319"/>
                      <a:pt x="3781" y="386"/>
                    </a:cubicBezTo>
                    <a:cubicBezTo>
                      <a:pt x="3804" y="480"/>
                      <a:pt x="3898" y="547"/>
                      <a:pt x="3881" y="657"/>
                    </a:cubicBezTo>
                    <a:cubicBezTo>
                      <a:pt x="3881" y="657"/>
                      <a:pt x="3898" y="663"/>
                      <a:pt x="3909" y="663"/>
                    </a:cubicBezTo>
                    <a:cubicBezTo>
                      <a:pt x="3892" y="702"/>
                      <a:pt x="3887" y="735"/>
                      <a:pt x="3865" y="763"/>
                    </a:cubicBezTo>
                    <a:cubicBezTo>
                      <a:pt x="3830" y="805"/>
                      <a:pt x="3787" y="821"/>
                      <a:pt x="3744" y="821"/>
                    </a:cubicBezTo>
                    <a:cubicBezTo>
                      <a:pt x="3725" y="821"/>
                      <a:pt x="3706" y="818"/>
                      <a:pt x="3687" y="813"/>
                    </a:cubicBezTo>
                    <a:cubicBezTo>
                      <a:pt x="3604" y="785"/>
                      <a:pt x="3665" y="730"/>
                      <a:pt x="3676" y="685"/>
                    </a:cubicBezTo>
                    <a:cubicBezTo>
                      <a:pt x="3720" y="519"/>
                      <a:pt x="3582" y="369"/>
                      <a:pt x="3382" y="358"/>
                    </a:cubicBezTo>
                    <a:cubicBezTo>
                      <a:pt x="3372" y="358"/>
                      <a:pt x="3361" y="357"/>
                      <a:pt x="3351" y="357"/>
                    </a:cubicBezTo>
                    <a:cubicBezTo>
                      <a:pt x="3148" y="357"/>
                      <a:pt x="2974" y="456"/>
                      <a:pt x="2800" y="519"/>
                    </a:cubicBezTo>
                    <a:lnTo>
                      <a:pt x="2745" y="519"/>
                    </a:lnTo>
                    <a:cubicBezTo>
                      <a:pt x="2645" y="547"/>
                      <a:pt x="2540" y="552"/>
                      <a:pt x="2467" y="630"/>
                    </a:cubicBezTo>
                    <a:cubicBezTo>
                      <a:pt x="2445" y="630"/>
                      <a:pt x="2423" y="635"/>
                      <a:pt x="2401" y="635"/>
                    </a:cubicBezTo>
                    <a:cubicBezTo>
                      <a:pt x="2273" y="635"/>
                      <a:pt x="2284" y="735"/>
                      <a:pt x="2279" y="818"/>
                    </a:cubicBezTo>
                    <a:cubicBezTo>
                      <a:pt x="2270" y="819"/>
                      <a:pt x="2262" y="819"/>
                      <a:pt x="2255" y="819"/>
                    </a:cubicBezTo>
                    <a:cubicBezTo>
                      <a:pt x="2168" y="819"/>
                      <a:pt x="2202" y="758"/>
                      <a:pt x="2207" y="702"/>
                    </a:cubicBezTo>
                    <a:cubicBezTo>
                      <a:pt x="2181" y="662"/>
                      <a:pt x="2158" y="646"/>
                      <a:pt x="2136" y="646"/>
                    </a:cubicBezTo>
                    <a:cubicBezTo>
                      <a:pt x="2106" y="646"/>
                      <a:pt x="2080" y="677"/>
                      <a:pt x="2057" y="718"/>
                    </a:cubicBezTo>
                    <a:cubicBezTo>
                      <a:pt x="2029" y="718"/>
                      <a:pt x="2002" y="718"/>
                      <a:pt x="1968" y="724"/>
                    </a:cubicBezTo>
                    <a:cubicBezTo>
                      <a:pt x="1952" y="735"/>
                      <a:pt x="1946" y="746"/>
                      <a:pt x="1930" y="752"/>
                    </a:cubicBezTo>
                    <a:cubicBezTo>
                      <a:pt x="1913" y="752"/>
                      <a:pt x="1891" y="752"/>
                      <a:pt x="1869" y="763"/>
                    </a:cubicBezTo>
                    <a:lnTo>
                      <a:pt x="1780" y="763"/>
                    </a:lnTo>
                    <a:cubicBezTo>
                      <a:pt x="1647" y="791"/>
                      <a:pt x="1525" y="929"/>
                      <a:pt x="1508" y="1051"/>
                    </a:cubicBezTo>
                    <a:cubicBezTo>
                      <a:pt x="1508" y="1084"/>
                      <a:pt x="1536" y="1084"/>
                      <a:pt x="1558" y="1095"/>
                    </a:cubicBezTo>
                    <a:lnTo>
                      <a:pt x="1558" y="1123"/>
                    </a:lnTo>
                    <a:cubicBezTo>
                      <a:pt x="1508" y="1168"/>
                      <a:pt x="1541" y="1179"/>
                      <a:pt x="1586" y="1184"/>
                    </a:cubicBezTo>
                    <a:lnTo>
                      <a:pt x="1586" y="1212"/>
                    </a:lnTo>
                    <a:cubicBezTo>
                      <a:pt x="1564" y="1284"/>
                      <a:pt x="1652" y="1295"/>
                      <a:pt x="1663" y="1345"/>
                    </a:cubicBezTo>
                    <a:cubicBezTo>
                      <a:pt x="1614" y="1400"/>
                      <a:pt x="1508" y="1367"/>
                      <a:pt x="1486" y="1456"/>
                    </a:cubicBezTo>
                    <a:cubicBezTo>
                      <a:pt x="1463" y="1477"/>
                      <a:pt x="1440" y="1485"/>
                      <a:pt x="1418" y="1485"/>
                    </a:cubicBezTo>
                    <a:cubicBezTo>
                      <a:pt x="1376" y="1485"/>
                      <a:pt x="1335" y="1457"/>
                      <a:pt x="1292" y="1439"/>
                    </a:cubicBezTo>
                    <a:cubicBezTo>
                      <a:pt x="1253" y="1423"/>
                      <a:pt x="1176" y="1434"/>
                      <a:pt x="1203" y="1351"/>
                    </a:cubicBezTo>
                    <a:cubicBezTo>
                      <a:pt x="1218" y="1307"/>
                      <a:pt x="1239" y="1292"/>
                      <a:pt x="1263" y="1292"/>
                    </a:cubicBezTo>
                    <a:cubicBezTo>
                      <a:pt x="1285" y="1292"/>
                      <a:pt x="1310" y="1304"/>
                      <a:pt x="1336" y="1317"/>
                    </a:cubicBezTo>
                    <a:cubicBezTo>
                      <a:pt x="1350" y="1324"/>
                      <a:pt x="1364" y="1327"/>
                      <a:pt x="1378" y="1327"/>
                    </a:cubicBezTo>
                    <a:cubicBezTo>
                      <a:pt x="1418" y="1327"/>
                      <a:pt x="1453" y="1300"/>
                      <a:pt x="1469" y="1267"/>
                    </a:cubicBezTo>
                    <a:cubicBezTo>
                      <a:pt x="1503" y="1206"/>
                      <a:pt x="1425" y="1201"/>
                      <a:pt x="1397" y="1179"/>
                    </a:cubicBezTo>
                    <a:cubicBezTo>
                      <a:pt x="1281" y="1101"/>
                      <a:pt x="1115" y="1129"/>
                      <a:pt x="1037" y="979"/>
                    </a:cubicBezTo>
                    <a:cubicBezTo>
                      <a:pt x="1032" y="965"/>
                      <a:pt x="1016" y="959"/>
                      <a:pt x="997" y="959"/>
                    </a:cubicBezTo>
                    <a:cubicBezTo>
                      <a:pt x="972" y="959"/>
                      <a:pt x="942" y="969"/>
                      <a:pt x="926" y="985"/>
                    </a:cubicBezTo>
                    <a:cubicBezTo>
                      <a:pt x="893" y="1012"/>
                      <a:pt x="860" y="1023"/>
                      <a:pt x="815" y="1023"/>
                    </a:cubicBezTo>
                    <a:cubicBezTo>
                      <a:pt x="807" y="1006"/>
                      <a:pt x="795" y="999"/>
                      <a:pt x="778" y="999"/>
                    </a:cubicBezTo>
                    <a:cubicBezTo>
                      <a:pt x="772" y="999"/>
                      <a:pt x="766" y="1000"/>
                      <a:pt x="760" y="1001"/>
                    </a:cubicBezTo>
                    <a:cubicBezTo>
                      <a:pt x="622" y="1049"/>
                      <a:pt x="484" y="1107"/>
                      <a:pt x="331" y="1107"/>
                    </a:cubicBezTo>
                    <a:cubicBezTo>
                      <a:pt x="324" y="1107"/>
                      <a:pt x="317" y="1107"/>
                      <a:pt x="311" y="1107"/>
                    </a:cubicBezTo>
                    <a:cubicBezTo>
                      <a:pt x="233" y="1107"/>
                      <a:pt x="150" y="1151"/>
                      <a:pt x="83" y="1184"/>
                    </a:cubicBezTo>
                    <a:cubicBezTo>
                      <a:pt x="33" y="1206"/>
                      <a:pt x="0" y="1262"/>
                      <a:pt x="39" y="1306"/>
                    </a:cubicBezTo>
                    <a:cubicBezTo>
                      <a:pt x="53" y="1326"/>
                      <a:pt x="79" y="1337"/>
                      <a:pt x="104" y="1337"/>
                    </a:cubicBezTo>
                    <a:cubicBezTo>
                      <a:pt x="126" y="1337"/>
                      <a:pt x="147" y="1328"/>
                      <a:pt x="155" y="1306"/>
                    </a:cubicBezTo>
                    <a:cubicBezTo>
                      <a:pt x="179" y="1271"/>
                      <a:pt x="205" y="1262"/>
                      <a:pt x="231" y="1262"/>
                    </a:cubicBezTo>
                    <a:cubicBezTo>
                      <a:pt x="259" y="1262"/>
                      <a:pt x="287" y="1273"/>
                      <a:pt x="316" y="1273"/>
                    </a:cubicBezTo>
                    <a:lnTo>
                      <a:pt x="316" y="1334"/>
                    </a:lnTo>
                    <a:lnTo>
                      <a:pt x="311" y="1345"/>
                    </a:lnTo>
                    <a:cubicBezTo>
                      <a:pt x="311" y="1351"/>
                      <a:pt x="316" y="1356"/>
                      <a:pt x="322" y="1362"/>
                    </a:cubicBezTo>
                    <a:cubicBezTo>
                      <a:pt x="311" y="1461"/>
                      <a:pt x="377" y="1489"/>
                      <a:pt x="449" y="1517"/>
                    </a:cubicBezTo>
                    <a:cubicBezTo>
                      <a:pt x="444" y="1567"/>
                      <a:pt x="455" y="1611"/>
                      <a:pt x="505" y="1639"/>
                    </a:cubicBezTo>
                    <a:cubicBezTo>
                      <a:pt x="535" y="1669"/>
                      <a:pt x="568" y="1673"/>
                      <a:pt x="603" y="1673"/>
                    </a:cubicBezTo>
                    <a:cubicBezTo>
                      <a:pt x="615" y="1673"/>
                      <a:pt x="628" y="1672"/>
                      <a:pt x="641" y="1672"/>
                    </a:cubicBezTo>
                    <a:cubicBezTo>
                      <a:pt x="658" y="1672"/>
                      <a:pt x="676" y="1673"/>
                      <a:pt x="693" y="1678"/>
                    </a:cubicBezTo>
                    <a:cubicBezTo>
                      <a:pt x="732" y="1716"/>
                      <a:pt x="704" y="1789"/>
                      <a:pt x="754" y="1827"/>
                    </a:cubicBezTo>
                    <a:cubicBezTo>
                      <a:pt x="643" y="1911"/>
                      <a:pt x="499" y="1883"/>
                      <a:pt x="388" y="1955"/>
                    </a:cubicBezTo>
                    <a:cubicBezTo>
                      <a:pt x="385" y="1955"/>
                      <a:pt x="382" y="1956"/>
                      <a:pt x="379" y="1956"/>
                    </a:cubicBezTo>
                    <a:cubicBezTo>
                      <a:pt x="368" y="1956"/>
                      <a:pt x="355" y="1953"/>
                      <a:pt x="344" y="1953"/>
                    </a:cubicBezTo>
                    <a:cubicBezTo>
                      <a:pt x="326" y="1953"/>
                      <a:pt x="312" y="1960"/>
                      <a:pt x="322" y="1994"/>
                    </a:cubicBezTo>
                    <a:cubicBezTo>
                      <a:pt x="348" y="2073"/>
                      <a:pt x="395" y="2133"/>
                      <a:pt x="487" y="2133"/>
                    </a:cubicBezTo>
                    <a:cubicBezTo>
                      <a:pt x="491" y="2133"/>
                      <a:pt x="495" y="2133"/>
                      <a:pt x="499" y="2132"/>
                    </a:cubicBezTo>
                    <a:cubicBezTo>
                      <a:pt x="520" y="2131"/>
                      <a:pt x="542" y="2130"/>
                      <a:pt x="563" y="2130"/>
                    </a:cubicBezTo>
                    <a:cubicBezTo>
                      <a:pt x="638" y="2130"/>
                      <a:pt x="713" y="2139"/>
                      <a:pt x="782" y="2160"/>
                    </a:cubicBezTo>
                    <a:cubicBezTo>
                      <a:pt x="791" y="2160"/>
                      <a:pt x="800" y="2159"/>
                      <a:pt x="809" y="2159"/>
                    </a:cubicBezTo>
                    <a:cubicBezTo>
                      <a:pt x="922" y="2159"/>
                      <a:pt x="1035" y="2190"/>
                      <a:pt x="1142" y="2215"/>
                    </a:cubicBezTo>
                    <a:cubicBezTo>
                      <a:pt x="1207" y="2232"/>
                      <a:pt x="1272" y="2253"/>
                      <a:pt x="1336" y="2253"/>
                    </a:cubicBezTo>
                    <a:cubicBezTo>
                      <a:pt x="1382" y="2253"/>
                      <a:pt x="1429" y="2242"/>
                      <a:pt x="1475" y="2210"/>
                    </a:cubicBezTo>
                    <a:cubicBezTo>
                      <a:pt x="1597" y="2127"/>
                      <a:pt x="1597" y="1972"/>
                      <a:pt x="1669" y="1872"/>
                    </a:cubicBezTo>
                    <a:cubicBezTo>
                      <a:pt x="1730" y="1766"/>
                      <a:pt x="1902" y="1739"/>
                      <a:pt x="1919" y="1572"/>
                    </a:cubicBezTo>
                    <a:cubicBezTo>
                      <a:pt x="1946" y="1495"/>
                      <a:pt x="1924" y="1400"/>
                      <a:pt x="1974" y="1323"/>
                    </a:cubicBezTo>
                    <a:cubicBezTo>
                      <a:pt x="1957" y="1301"/>
                      <a:pt x="1952" y="1290"/>
                      <a:pt x="1941" y="1267"/>
                    </a:cubicBezTo>
                    <a:cubicBezTo>
                      <a:pt x="1941" y="1217"/>
                      <a:pt x="1968" y="1184"/>
                      <a:pt x="2007" y="1168"/>
                    </a:cubicBezTo>
                    <a:cubicBezTo>
                      <a:pt x="2029" y="1179"/>
                      <a:pt x="2052" y="1190"/>
                      <a:pt x="2068" y="1195"/>
                    </a:cubicBezTo>
                    <a:cubicBezTo>
                      <a:pt x="2085" y="1273"/>
                      <a:pt x="2113" y="1328"/>
                      <a:pt x="2190" y="1356"/>
                    </a:cubicBezTo>
                    <a:lnTo>
                      <a:pt x="2190" y="1417"/>
                    </a:lnTo>
                    <a:cubicBezTo>
                      <a:pt x="2146" y="1484"/>
                      <a:pt x="2190" y="1528"/>
                      <a:pt x="2223" y="1572"/>
                    </a:cubicBezTo>
                    <a:cubicBezTo>
                      <a:pt x="2218" y="1633"/>
                      <a:pt x="2218" y="1694"/>
                      <a:pt x="2251" y="1750"/>
                    </a:cubicBezTo>
                    <a:cubicBezTo>
                      <a:pt x="2251" y="1794"/>
                      <a:pt x="2273" y="1827"/>
                      <a:pt x="2312" y="1844"/>
                    </a:cubicBezTo>
                    <a:cubicBezTo>
                      <a:pt x="2345" y="1861"/>
                      <a:pt x="2345" y="1899"/>
                      <a:pt x="2340" y="1933"/>
                    </a:cubicBezTo>
                    <a:cubicBezTo>
                      <a:pt x="2246" y="1972"/>
                      <a:pt x="2251" y="2082"/>
                      <a:pt x="2190" y="2149"/>
                    </a:cubicBezTo>
                    <a:lnTo>
                      <a:pt x="2162" y="2149"/>
                    </a:lnTo>
                    <a:cubicBezTo>
                      <a:pt x="2141" y="2127"/>
                      <a:pt x="2124" y="2116"/>
                      <a:pt x="2109" y="2116"/>
                    </a:cubicBezTo>
                    <a:cubicBezTo>
                      <a:pt x="2091" y="2116"/>
                      <a:pt x="2078" y="2136"/>
                      <a:pt x="2068" y="2177"/>
                    </a:cubicBezTo>
                    <a:cubicBezTo>
                      <a:pt x="2002" y="2188"/>
                      <a:pt x="1946" y="2232"/>
                      <a:pt x="1952" y="2304"/>
                    </a:cubicBezTo>
                    <a:cubicBezTo>
                      <a:pt x="1961" y="2352"/>
                      <a:pt x="1989" y="2359"/>
                      <a:pt x="2020" y="2359"/>
                    </a:cubicBezTo>
                    <a:cubicBezTo>
                      <a:pt x="2035" y="2359"/>
                      <a:pt x="2051" y="2357"/>
                      <a:pt x="2067" y="2357"/>
                    </a:cubicBezTo>
                    <a:cubicBezTo>
                      <a:pt x="2075" y="2357"/>
                      <a:pt x="2083" y="2358"/>
                      <a:pt x="2090" y="2360"/>
                    </a:cubicBezTo>
                    <a:cubicBezTo>
                      <a:pt x="2135" y="2376"/>
                      <a:pt x="2174" y="2398"/>
                      <a:pt x="2223" y="2404"/>
                    </a:cubicBezTo>
                    <a:cubicBezTo>
                      <a:pt x="2277" y="2415"/>
                      <a:pt x="2331" y="2430"/>
                      <a:pt x="2383" y="2430"/>
                    </a:cubicBezTo>
                    <a:cubicBezTo>
                      <a:pt x="2439" y="2430"/>
                      <a:pt x="2491" y="2412"/>
                      <a:pt x="2534" y="2349"/>
                    </a:cubicBezTo>
                    <a:cubicBezTo>
                      <a:pt x="2559" y="2314"/>
                      <a:pt x="2589" y="2301"/>
                      <a:pt x="2621" y="2301"/>
                    </a:cubicBezTo>
                    <a:cubicBezTo>
                      <a:pt x="2645" y="2301"/>
                      <a:pt x="2671" y="2309"/>
                      <a:pt x="2695" y="2321"/>
                    </a:cubicBezTo>
                    <a:cubicBezTo>
                      <a:pt x="2750" y="2349"/>
                      <a:pt x="2806" y="2371"/>
                      <a:pt x="2861" y="2387"/>
                    </a:cubicBezTo>
                    <a:cubicBezTo>
                      <a:pt x="2889" y="2382"/>
                      <a:pt x="2917" y="2376"/>
                      <a:pt x="2950" y="2371"/>
                    </a:cubicBezTo>
                    <a:cubicBezTo>
                      <a:pt x="2994" y="2360"/>
                      <a:pt x="3039" y="2349"/>
                      <a:pt x="3050" y="2293"/>
                    </a:cubicBezTo>
                    <a:cubicBezTo>
                      <a:pt x="3050" y="2276"/>
                      <a:pt x="3039" y="2260"/>
                      <a:pt x="3027" y="2260"/>
                    </a:cubicBezTo>
                    <a:cubicBezTo>
                      <a:pt x="3021" y="2258"/>
                      <a:pt x="3015" y="2257"/>
                      <a:pt x="3010" y="2257"/>
                    </a:cubicBezTo>
                    <a:cubicBezTo>
                      <a:pt x="2972" y="2257"/>
                      <a:pt x="2968" y="2306"/>
                      <a:pt x="2939" y="2321"/>
                    </a:cubicBezTo>
                    <a:cubicBezTo>
                      <a:pt x="2922" y="2326"/>
                      <a:pt x="2911" y="2326"/>
                      <a:pt x="2894" y="2332"/>
                    </a:cubicBezTo>
                    <a:cubicBezTo>
                      <a:pt x="2894" y="2315"/>
                      <a:pt x="2894" y="2293"/>
                      <a:pt x="2900" y="2271"/>
                    </a:cubicBezTo>
                    <a:cubicBezTo>
                      <a:pt x="2951" y="2225"/>
                      <a:pt x="2988" y="2147"/>
                      <a:pt x="3066" y="2147"/>
                    </a:cubicBezTo>
                    <a:cubicBezTo>
                      <a:pt x="3073" y="2147"/>
                      <a:pt x="3081" y="2148"/>
                      <a:pt x="3088" y="2149"/>
                    </a:cubicBezTo>
                    <a:cubicBezTo>
                      <a:pt x="3111" y="2132"/>
                      <a:pt x="3133" y="2110"/>
                      <a:pt x="3149" y="2099"/>
                    </a:cubicBezTo>
                    <a:cubicBezTo>
                      <a:pt x="3388" y="1944"/>
                      <a:pt x="3416" y="1606"/>
                      <a:pt x="3083" y="1489"/>
                    </a:cubicBezTo>
                    <a:cubicBezTo>
                      <a:pt x="2944" y="1439"/>
                      <a:pt x="2922" y="1273"/>
                      <a:pt x="3022" y="1156"/>
                    </a:cubicBezTo>
                    <a:cubicBezTo>
                      <a:pt x="3043" y="1135"/>
                      <a:pt x="3070" y="1125"/>
                      <a:pt x="3097" y="1125"/>
                    </a:cubicBezTo>
                    <a:cubicBezTo>
                      <a:pt x="3141" y="1125"/>
                      <a:pt x="3184" y="1151"/>
                      <a:pt x="3205" y="1195"/>
                    </a:cubicBezTo>
                    <a:cubicBezTo>
                      <a:pt x="3227" y="1245"/>
                      <a:pt x="3199" y="1301"/>
                      <a:pt x="3249" y="1334"/>
                    </a:cubicBezTo>
                    <a:cubicBezTo>
                      <a:pt x="3288" y="1473"/>
                      <a:pt x="3421" y="1473"/>
                      <a:pt x="3526" y="1522"/>
                    </a:cubicBezTo>
                    <a:cubicBezTo>
                      <a:pt x="3592" y="1566"/>
                      <a:pt x="3671" y="1587"/>
                      <a:pt x="3753" y="1587"/>
                    </a:cubicBezTo>
                    <a:cubicBezTo>
                      <a:pt x="3880" y="1587"/>
                      <a:pt x="4013" y="1537"/>
                      <a:pt x="4114" y="1439"/>
                    </a:cubicBezTo>
                    <a:cubicBezTo>
                      <a:pt x="4175" y="1378"/>
                      <a:pt x="4203" y="1295"/>
                      <a:pt x="4247" y="1217"/>
                    </a:cubicBezTo>
                    <a:cubicBezTo>
                      <a:pt x="4297" y="1129"/>
                      <a:pt x="4253" y="1051"/>
                      <a:pt x="4186" y="973"/>
                    </a:cubicBezTo>
                    <a:cubicBezTo>
                      <a:pt x="4202" y="971"/>
                      <a:pt x="4217" y="970"/>
                      <a:pt x="4231" y="970"/>
                    </a:cubicBezTo>
                    <a:cubicBezTo>
                      <a:pt x="4363" y="970"/>
                      <a:pt x="4414" y="1081"/>
                      <a:pt x="4475" y="1156"/>
                    </a:cubicBezTo>
                    <a:cubicBezTo>
                      <a:pt x="4530" y="1223"/>
                      <a:pt x="4397" y="1262"/>
                      <a:pt x="4419" y="1334"/>
                    </a:cubicBezTo>
                    <a:cubicBezTo>
                      <a:pt x="4380" y="1412"/>
                      <a:pt x="4386" y="1511"/>
                      <a:pt x="4314" y="1578"/>
                    </a:cubicBezTo>
                    <a:cubicBezTo>
                      <a:pt x="4275" y="1611"/>
                      <a:pt x="4303" y="1661"/>
                      <a:pt x="4330" y="1705"/>
                    </a:cubicBezTo>
                    <a:cubicBezTo>
                      <a:pt x="4275" y="1750"/>
                      <a:pt x="4308" y="1800"/>
                      <a:pt x="4325" y="1855"/>
                    </a:cubicBezTo>
                    <a:cubicBezTo>
                      <a:pt x="4353" y="1960"/>
                      <a:pt x="4408" y="2049"/>
                      <a:pt x="4386" y="2160"/>
                    </a:cubicBezTo>
                    <a:cubicBezTo>
                      <a:pt x="4280" y="2188"/>
                      <a:pt x="4269" y="2260"/>
                      <a:pt x="4297" y="2354"/>
                    </a:cubicBezTo>
                    <a:cubicBezTo>
                      <a:pt x="4336" y="2498"/>
                      <a:pt x="4452" y="2509"/>
                      <a:pt x="4563" y="2526"/>
                    </a:cubicBezTo>
                    <a:cubicBezTo>
                      <a:pt x="4590" y="2535"/>
                      <a:pt x="4614" y="2539"/>
                      <a:pt x="4634" y="2539"/>
                    </a:cubicBezTo>
                    <a:cubicBezTo>
                      <a:pt x="4715" y="2539"/>
                      <a:pt x="4747" y="2475"/>
                      <a:pt x="4752" y="2382"/>
                    </a:cubicBezTo>
                    <a:cubicBezTo>
                      <a:pt x="4774" y="2371"/>
                      <a:pt x="4785" y="2354"/>
                      <a:pt x="4807" y="2349"/>
                    </a:cubicBezTo>
                    <a:cubicBezTo>
                      <a:pt x="4815" y="2348"/>
                      <a:pt x="4822" y="2348"/>
                      <a:pt x="4829" y="2348"/>
                    </a:cubicBezTo>
                    <a:cubicBezTo>
                      <a:pt x="4936" y="2348"/>
                      <a:pt x="4942" y="2388"/>
                      <a:pt x="4879" y="2487"/>
                    </a:cubicBezTo>
                    <a:cubicBezTo>
                      <a:pt x="4802" y="2609"/>
                      <a:pt x="4857" y="2703"/>
                      <a:pt x="4996" y="2703"/>
                    </a:cubicBezTo>
                    <a:cubicBezTo>
                      <a:pt x="5062" y="2703"/>
                      <a:pt x="5046" y="2748"/>
                      <a:pt x="5051" y="2787"/>
                    </a:cubicBezTo>
                    <a:cubicBezTo>
                      <a:pt x="4979" y="2875"/>
                      <a:pt x="5073" y="2875"/>
                      <a:pt x="5112" y="2886"/>
                    </a:cubicBezTo>
                    <a:cubicBezTo>
                      <a:pt x="5251" y="2931"/>
                      <a:pt x="5395" y="2958"/>
                      <a:pt x="5545" y="2992"/>
                    </a:cubicBezTo>
                    <a:cubicBezTo>
                      <a:pt x="5563" y="3015"/>
                      <a:pt x="5579" y="3027"/>
                      <a:pt x="5593" y="3027"/>
                    </a:cubicBezTo>
                    <a:cubicBezTo>
                      <a:pt x="5611" y="3027"/>
                      <a:pt x="5624" y="3005"/>
                      <a:pt x="5633" y="2964"/>
                    </a:cubicBezTo>
                    <a:cubicBezTo>
                      <a:pt x="5656" y="2931"/>
                      <a:pt x="5667" y="2903"/>
                      <a:pt x="5689" y="2870"/>
                    </a:cubicBezTo>
                    <a:cubicBezTo>
                      <a:pt x="5696" y="2868"/>
                      <a:pt x="5703" y="2868"/>
                      <a:pt x="5710" y="2868"/>
                    </a:cubicBezTo>
                    <a:cubicBezTo>
                      <a:pt x="5731" y="2868"/>
                      <a:pt x="5751" y="2872"/>
                      <a:pt x="5771" y="2872"/>
                    </a:cubicBezTo>
                    <a:cubicBezTo>
                      <a:pt x="5799" y="2872"/>
                      <a:pt x="5824" y="2863"/>
                      <a:pt x="5838" y="2820"/>
                    </a:cubicBezTo>
                    <a:cubicBezTo>
                      <a:pt x="5855" y="2770"/>
                      <a:pt x="5822" y="2737"/>
                      <a:pt x="5778" y="2737"/>
                    </a:cubicBezTo>
                    <a:cubicBezTo>
                      <a:pt x="5774" y="2736"/>
                      <a:pt x="5771" y="2736"/>
                      <a:pt x="5768" y="2736"/>
                    </a:cubicBezTo>
                    <a:cubicBezTo>
                      <a:pt x="5696" y="2736"/>
                      <a:pt x="5710" y="2800"/>
                      <a:pt x="5689" y="2848"/>
                    </a:cubicBezTo>
                    <a:cubicBezTo>
                      <a:pt x="5557" y="2772"/>
                      <a:pt x="5420" y="2725"/>
                      <a:pt x="5278" y="2725"/>
                    </a:cubicBezTo>
                    <a:cubicBezTo>
                      <a:pt x="5221" y="2725"/>
                      <a:pt x="5164" y="2732"/>
                      <a:pt x="5107" y="2748"/>
                    </a:cubicBezTo>
                    <a:cubicBezTo>
                      <a:pt x="5079" y="2703"/>
                      <a:pt x="5084" y="2681"/>
                      <a:pt x="5140" y="2648"/>
                    </a:cubicBezTo>
                    <a:cubicBezTo>
                      <a:pt x="5195" y="2609"/>
                      <a:pt x="5284" y="2548"/>
                      <a:pt x="5173" y="2471"/>
                    </a:cubicBezTo>
                    <a:lnTo>
                      <a:pt x="5140" y="2437"/>
                    </a:lnTo>
                    <a:cubicBezTo>
                      <a:pt x="5118" y="2354"/>
                      <a:pt x="5118" y="2276"/>
                      <a:pt x="5140" y="2193"/>
                    </a:cubicBezTo>
                    <a:cubicBezTo>
                      <a:pt x="5162" y="2182"/>
                      <a:pt x="5173" y="2177"/>
                      <a:pt x="5195" y="2160"/>
                    </a:cubicBezTo>
                    <a:cubicBezTo>
                      <a:pt x="5323" y="2082"/>
                      <a:pt x="5312" y="2010"/>
                      <a:pt x="5168" y="1916"/>
                    </a:cubicBezTo>
                    <a:cubicBezTo>
                      <a:pt x="5079" y="1877"/>
                      <a:pt x="4990" y="1833"/>
                      <a:pt x="4890" y="1794"/>
                    </a:cubicBezTo>
                    <a:lnTo>
                      <a:pt x="4890" y="1766"/>
                    </a:lnTo>
                    <a:cubicBezTo>
                      <a:pt x="4924" y="1683"/>
                      <a:pt x="4951" y="1600"/>
                      <a:pt x="4990" y="1517"/>
                    </a:cubicBezTo>
                    <a:cubicBezTo>
                      <a:pt x="4995" y="1382"/>
                      <a:pt x="4958" y="1319"/>
                      <a:pt x="4876" y="1319"/>
                    </a:cubicBezTo>
                    <a:cubicBezTo>
                      <a:pt x="4853" y="1319"/>
                      <a:pt x="4826" y="1324"/>
                      <a:pt x="4796" y="1334"/>
                    </a:cubicBezTo>
                    <a:cubicBezTo>
                      <a:pt x="4774" y="1334"/>
                      <a:pt x="4752" y="1328"/>
                      <a:pt x="4741" y="1328"/>
                    </a:cubicBezTo>
                    <a:cubicBezTo>
                      <a:pt x="4702" y="1140"/>
                      <a:pt x="4741" y="1095"/>
                      <a:pt x="4924" y="1018"/>
                    </a:cubicBezTo>
                    <a:cubicBezTo>
                      <a:pt x="4990" y="990"/>
                      <a:pt x="5084" y="1001"/>
                      <a:pt x="5107" y="901"/>
                    </a:cubicBezTo>
                    <a:lnTo>
                      <a:pt x="5168" y="901"/>
                    </a:lnTo>
                    <a:cubicBezTo>
                      <a:pt x="5175" y="913"/>
                      <a:pt x="5187" y="917"/>
                      <a:pt x="5201" y="917"/>
                    </a:cubicBezTo>
                    <a:cubicBezTo>
                      <a:pt x="5225" y="917"/>
                      <a:pt x="5254" y="907"/>
                      <a:pt x="5278" y="907"/>
                    </a:cubicBezTo>
                    <a:cubicBezTo>
                      <a:pt x="5308" y="907"/>
                      <a:pt x="5330" y="923"/>
                      <a:pt x="5323" y="990"/>
                    </a:cubicBezTo>
                    <a:cubicBezTo>
                      <a:pt x="5218" y="1101"/>
                      <a:pt x="5184" y="1223"/>
                      <a:pt x="5190" y="1378"/>
                    </a:cubicBezTo>
                    <a:cubicBezTo>
                      <a:pt x="5195" y="1511"/>
                      <a:pt x="5229" y="1578"/>
                      <a:pt x="5356" y="1606"/>
                    </a:cubicBezTo>
                    <a:cubicBezTo>
                      <a:pt x="5389" y="1639"/>
                      <a:pt x="5434" y="1661"/>
                      <a:pt x="5473" y="1661"/>
                    </a:cubicBezTo>
                    <a:cubicBezTo>
                      <a:pt x="5489" y="1667"/>
                      <a:pt x="5495" y="1683"/>
                      <a:pt x="5506" y="1689"/>
                    </a:cubicBezTo>
                    <a:cubicBezTo>
                      <a:pt x="5525" y="1758"/>
                      <a:pt x="5552" y="1811"/>
                      <a:pt x="5606" y="1811"/>
                    </a:cubicBezTo>
                    <a:cubicBezTo>
                      <a:pt x="5630" y="1811"/>
                      <a:pt x="5659" y="1801"/>
                      <a:pt x="5694" y="1777"/>
                    </a:cubicBezTo>
                    <a:cubicBezTo>
                      <a:pt x="5811" y="1744"/>
                      <a:pt x="5833" y="1578"/>
                      <a:pt x="5972" y="1567"/>
                    </a:cubicBezTo>
                    <a:cubicBezTo>
                      <a:pt x="6044" y="1556"/>
                      <a:pt x="6082" y="1517"/>
                      <a:pt x="6110" y="1439"/>
                    </a:cubicBezTo>
                    <a:cubicBezTo>
                      <a:pt x="6138" y="1439"/>
                      <a:pt x="6127" y="1400"/>
                      <a:pt x="6082" y="1378"/>
                    </a:cubicBezTo>
                    <a:cubicBezTo>
                      <a:pt x="5988" y="1323"/>
                      <a:pt x="5838" y="1339"/>
                      <a:pt x="5800" y="1190"/>
                    </a:cubicBezTo>
                    <a:cubicBezTo>
                      <a:pt x="5720" y="1131"/>
                      <a:pt x="5691" y="1006"/>
                      <a:pt x="5571" y="1006"/>
                    </a:cubicBezTo>
                    <a:cubicBezTo>
                      <a:pt x="5566" y="1006"/>
                      <a:pt x="5561" y="1006"/>
                      <a:pt x="5556" y="1007"/>
                    </a:cubicBezTo>
                    <a:cubicBezTo>
                      <a:pt x="5467" y="896"/>
                      <a:pt x="5628" y="846"/>
                      <a:pt x="5617" y="757"/>
                    </a:cubicBezTo>
                    <a:cubicBezTo>
                      <a:pt x="5550" y="602"/>
                      <a:pt x="5495" y="452"/>
                      <a:pt x="5412" y="303"/>
                    </a:cubicBezTo>
                    <a:cubicBezTo>
                      <a:pt x="5367" y="231"/>
                      <a:pt x="5284" y="181"/>
                      <a:pt x="5218" y="120"/>
                    </a:cubicBezTo>
                    <a:cubicBezTo>
                      <a:pt x="5198" y="35"/>
                      <a:pt x="5153" y="1"/>
                      <a:pt x="5091" y="1"/>
                    </a:cubicBezTo>
                    <a:cubicBezTo>
                      <a:pt x="5064" y="1"/>
                      <a:pt x="5034" y="8"/>
                      <a:pt x="5001" y="20"/>
                    </a:cubicBezTo>
                    <a:cubicBezTo>
                      <a:pt x="4960" y="6"/>
                      <a:pt x="4919" y="1"/>
                      <a:pt x="4879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8" name="Google Shape;2708;p32"/>
              <p:cNvSpPr/>
              <p:nvPr/>
            </p:nvSpPr>
            <p:spPr>
              <a:xfrm>
                <a:off x="3600300" y="3419925"/>
                <a:ext cx="6275" cy="5500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20" extrusionOk="0">
                    <a:moveTo>
                      <a:pt x="130" y="1"/>
                    </a:moveTo>
                    <a:cubicBezTo>
                      <a:pt x="44" y="1"/>
                      <a:pt x="16" y="44"/>
                      <a:pt x="6" y="113"/>
                    </a:cubicBezTo>
                    <a:cubicBezTo>
                      <a:pt x="1" y="171"/>
                      <a:pt x="41" y="219"/>
                      <a:pt x="82" y="219"/>
                    </a:cubicBezTo>
                    <a:cubicBezTo>
                      <a:pt x="85" y="219"/>
                      <a:pt x="87" y="219"/>
                      <a:pt x="89" y="219"/>
                    </a:cubicBezTo>
                    <a:cubicBezTo>
                      <a:pt x="156" y="202"/>
                      <a:pt x="245" y="197"/>
                      <a:pt x="250" y="108"/>
                    </a:cubicBezTo>
                    <a:cubicBezTo>
                      <a:pt x="250" y="32"/>
                      <a:pt x="208" y="2"/>
                      <a:pt x="171" y="2"/>
                    </a:cubicBezTo>
                    <a:cubicBezTo>
                      <a:pt x="168" y="2"/>
                      <a:pt x="165" y="2"/>
                      <a:pt x="161" y="3"/>
                    </a:cubicBezTo>
                    <a:cubicBezTo>
                      <a:pt x="150" y="1"/>
                      <a:pt x="140" y="1"/>
                      <a:pt x="130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9" name="Google Shape;2709;p32"/>
              <p:cNvSpPr/>
              <p:nvPr/>
            </p:nvSpPr>
            <p:spPr>
              <a:xfrm>
                <a:off x="3679350" y="3464875"/>
                <a:ext cx="7600" cy="477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91" extrusionOk="0">
                    <a:moveTo>
                      <a:pt x="185" y="0"/>
                    </a:moveTo>
                    <a:cubicBezTo>
                      <a:pt x="180" y="0"/>
                      <a:pt x="175" y="1"/>
                      <a:pt x="171" y="1"/>
                    </a:cubicBezTo>
                    <a:cubicBezTo>
                      <a:pt x="126" y="29"/>
                      <a:pt x="27" y="7"/>
                      <a:pt x="16" y="95"/>
                    </a:cubicBezTo>
                    <a:cubicBezTo>
                      <a:pt x="0" y="157"/>
                      <a:pt x="61" y="190"/>
                      <a:pt x="101" y="190"/>
                    </a:cubicBezTo>
                    <a:cubicBezTo>
                      <a:pt x="104" y="190"/>
                      <a:pt x="107" y="190"/>
                      <a:pt x="110" y="190"/>
                    </a:cubicBezTo>
                    <a:cubicBezTo>
                      <a:pt x="182" y="173"/>
                      <a:pt x="271" y="151"/>
                      <a:pt x="293" y="79"/>
                    </a:cubicBezTo>
                    <a:cubicBezTo>
                      <a:pt x="303" y="37"/>
                      <a:pt x="250" y="0"/>
                      <a:pt x="185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0" name="Google Shape;2710;p32"/>
              <p:cNvSpPr/>
              <p:nvPr/>
            </p:nvSpPr>
            <p:spPr>
              <a:xfrm>
                <a:off x="3788675" y="3195850"/>
                <a:ext cx="5025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67" extrusionOk="0">
                    <a:moveTo>
                      <a:pt x="95" y="0"/>
                    </a:moveTo>
                    <a:cubicBezTo>
                      <a:pt x="34" y="0"/>
                      <a:pt x="1" y="83"/>
                      <a:pt x="6" y="139"/>
                    </a:cubicBezTo>
                    <a:cubicBezTo>
                      <a:pt x="6" y="200"/>
                      <a:pt x="50" y="261"/>
                      <a:pt x="111" y="266"/>
                    </a:cubicBezTo>
                    <a:cubicBezTo>
                      <a:pt x="115" y="267"/>
                      <a:pt x="118" y="267"/>
                      <a:pt x="121" y="267"/>
                    </a:cubicBezTo>
                    <a:cubicBezTo>
                      <a:pt x="170" y="267"/>
                      <a:pt x="195" y="223"/>
                      <a:pt x="200" y="155"/>
                    </a:cubicBezTo>
                    <a:cubicBezTo>
                      <a:pt x="167" y="111"/>
                      <a:pt x="178" y="6"/>
                      <a:pt x="95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1" name="Google Shape;2711;p32"/>
              <p:cNvSpPr/>
              <p:nvPr/>
            </p:nvSpPr>
            <p:spPr>
              <a:xfrm>
                <a:off x="3811350" y="3448700"/>
                <a:ext cx="5350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234" extrusionOk="0">
                    <a:moveTo>
                      <a:pt x="69" y="1"/>
                    </a:moveTo>
                    <a:cubicBezTo>
                      <a:pt x="28" y="1"/>
                      <a:pt x="0" y="31"/>
                      <a:pt x="14" y="77"/>
                    </a:cubicBezTo>
                    <a:cubicBezTo>
                      <a:pt x="20" y="143"/>
                      <a:pt x="36" y="216"/>
                      <a:pt x="114" y="232"/>
                    </a:cubicBezTo>
                    <a:cubicBezTo>
                      <a:pt x="119" y="233"/>
                      <a:pt x="123" y="233"/>
                      <a:pt x="128" y="233"/>
                    </a:cubicBezTo>
                    <a:cubicBezTo>
                      <a:pt x="186" y="233"/>
                      <a:pt x="188" y="168"/>
                      <a:pt x="214" y="121"/>
                    </a:cubicBezTo>
                    <a:cubicBezTo>
                      <a:pt x="214" y="38"/>
                      <a:pt x="153" y="16"/>
                      <a:pt x="97" y="5"/>
                    </a:cubicBezTo>
                    <a:cubicBezTo>
                      <a:pt x="87" y="2"/>
                      <a:pt x="78" y="1"/>
                      <a:pt x="69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2" name="Google Shape;2712;p32"/>
              <p:cNvSpPr/>
              <p:nvPr/>
            </p:nvSpPr>
            <p:spPr>
              <a:xfrm>
                <a:off x="3851750" y="3329675"/>
                <a:ext cx="11950" cy="14525"/>
              </a:xfrm>
              <a:custGeom>
                <a:avLst/>
                <a:gdLst/>
                <a:ahLst/>
                <a:cxnLst/>
                <a:rect l="l" t="t" r="r" b="b"/>
                <a:pathLst>
                  <a:path w="478" h="581" extrusionOk="0">
                    <a:moveTo>
                      <a:pt x="224" y="0"/>
                    </a:moveTo>
                    <a:cubicBezTo>
                      <a:pt x="189" y="0"/>
                      <a:pt x="153" y="11"/>
                      <a:pt x="117" y="31"/>
                    </a:cubicBezTo>
                    <a:cubicBezTo>
                      <a:pt x="61" y="59"/>
                      <a:pt x="17" y="92"/>
                      <a:pt x="83" y="153"/>
                    </a:cubicBezTo>
                    <a:cubicBezTo>
                      <a:pt x="78" y="203"/>
                      <a:pt x="39" y="253"/>
                      <a:pt x="56" y="308"/>
                    </a:cubicBezTo>
                    <a:cubicBezTo>
                      <a:pt x="0" y="397"/>
                      <a:pt x="72" y="458"/>
                      <a:pt x="95" y="535"/>
                    </a:cubicBezTo>
                    <a:cubicBezTo>
                      <a:pt x="98" y="553"/>
                      <a:pt x="123" y="581"/>
                      <a:pt x="152" y="581"/>
                    </a:cubicBezTo>
                    <a:cubicBezTo>
                      <a:pt x="168" y="581"/>
                      <a:pt x="185" y="573"/>
                      <a:pt x="200" y="552"/>
                    </a:cubicBezTo>
                    <a:cubicBezTo>
                      <a:pt x="205" y="553"/>
                      <a:pt x="210" y="553"/>
                      <a:pt x="215" y="553"/>
                    </a:cubicBezTo>
                    <a:cubicBezTo>
                      <a:pt x="250" y="553"/>
                      <a:pt x="287" y="538"/>
                      <a:pt x="316" y="519"/>
                    </a:cubicBezTo>
                    <a:cubicBezTo>
                      <a:pt x="416" y="491"/>
                      <a:pt x="472" y="447"/>
                      <a:pt x="405" y="341"/>
                    </a:cubicBezTo>
                    <a:cubicBezTo>
                      <a:pt x="405" y="314"/>
                      <a:pt x="416" y="280"/>
                      <a:pt x="416" y="253"/>
                    </a:cubicBezTo>
                    <a:cubicBezTo>
                      <a:pt x="477" y="153"/>
                      <a:pt x="411" y="114"/>
                      <a:pt x="355" y="59"/>
                    </a:cubicBezTo>
                    <a:cubicBezTo>
                      <a:pt x="312" y="18"/>
                      <a:pt x="268" y="0"/>
                      <a:pt x="224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3" name="Google Shape;2713;p32"/>
              <p:cNvSpPr/>
              <p:nvPr/>
            </p:nvSpPr>
            <p:spPr>
              <a:xfrm>
                <a:off x="3688875" y="3433550"/>
                <a:ext cx="16800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672" h="557" extrusionOk="0">
                    <a:moveTo>
                      <a:pt x="502" y="0"/>
                    </a:moveTo>
                    <a:cubicBezTo>
                      <a:pt x="475" y="0"/>
                      <a:pt x="467" y="39"/>
                      <a:pt x="455" y="62"/>
                    </a:cubicBezTo>
                    <a:cubicBezTo>
                      <a:pt x="439" y="128"/>
                      <a:pt x="394" y="145"/>
                      <a:pt x="333" y="145"/>
                    </a:cubicBezTo>
                    <a:cubicBezTo>
                      <a:pt x="296" y="122"/>
                      <a:pt x="259" y="110"/>
                      <a:pt x="222" y="110"/>
                    </a:cubicBezTo>
                    <a:cubicBezTo>
                      <a:pt x="187" y="110"/>
                      <a:pt x="152" y="121"/>
                      <a:pt x="117" y="145"/>
                    </a:cubicBezTo>
                    <a:cubicBezTo>
                      <a:pt x="113" y="145"/>
                      <a:pt x="108" y="145"/>
                      <a:pt x="104" y="145"/>
                    </a:cubicBezTo>
                    <a:cubicBezTo>
                      <a:pt x="35" y="145"/>
                      <a:pt x="1" y="188"/>
                      <a:pt x="1" y="250"/>
                    </a:cubicBezTo>
                    <a:cubicBezTo>
                      <a:pt x="1" y="334"/>
                      <a:pt x="23" y="417"/>
                      <a:pt x="117" y="450"/>
                    </a:cubicBezTo>
                    <a:cubicBezTo>
                      <a:pt x="141" y="526"/>
                      <a:pt x="203" y="556"/>
                      <a:pt x="259" y="556"/>
                    </a:cubicBezTo>
                    <a:cubicBezTo>
                      <a:pt x="280" y="556"/>
                      <a:pt x="300" y="552"/>
                      <a:pt x="317" y="544"/>
                    </a:cubicBezTo>
                    <a:cubicBezTo>
                      <a:pt x="400" y="517"/>
                      <a:pt x="477" y="433"/>
                      <a:pt x="455" y="323"/>
                    </a:cubicBezTo>
                    <a:cubicBezTo>
                      <a:pt x="494" y="306"/>
                      <a:pt x="549" y="295"/>
                      <a:pt x="549" y="234"/>
                    </a:cubicBezTo>
                    <a:lnTo>
                      <a:pt x="638" y="234"/>
                    </a:lnTo>
                    <a:cubicBezTo>
                      <a:pt x="644" y="239"/>
                      <a:pt x="649" y="239"/>
                      <a:pt x="660" y="250"/>
                    </a:cubicBezTo>
                    <a:cubicBezTo>
                      <a:pt x="671" y="228"/>
                      <a:pt x="660" y="212"/>
                      <a:pt x="638" y="206"/>
                    </a:cubicBezTo>
                    <a:cubicBezTo>
                      <a:pt x="638" y="128"/>
                      <a:pt x="649" y="45"/>
                      <a:pt x="549" y="29"/>
                    </a:cubicBezTo>
                    <a:cubicBezTo>
                      <a:pt x="529" y="8"/>
                      <a:pt x="513" y="0"/>
                      <a:pt x="502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4" name="Google Shape;2714;p32"/>
              <p:cNvSpPr/>
              <p:nvPr/>
            </p:nvSpPr>
            <p:spPr>
              <a:xfrm>
                <a:off x="3516175" y="3443400"/>
                <a:ext cx="7000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280" h="148" extrusionOk="0">
                    <a:moveTo>
                      <a:pt x="75" y="0"/>
                    </a:moveTo>
                    <a:cubicBezTo>
                      <a:pt x="30" y="0"/>
                      <a:pt x="0" y="41"/>
                      <a:pt x="6" y="73"/>
                    </a:cubicBezTo>
                    <a:cubicBezTo>
                      <a:pt x="19" y="126"/>
                      <a:pt x="46" y="147"/>
                      <a:pt x="84" y="147"/>
                    </a:cubicBezTo>
                    <a:cubicBezTo>
                      <a:pt x="109" y="147"/>
                      <a:pt x="139" y="138"/>
                      <a:pt x="172" y="123"/>
                    </a:cubicBezTo>
                    <a:cubicBezTo>
                      <a:pt x="174" y="122"/>
                      <a:pt x="176" y="121"/>
                      <a:pt x="178" y="121"/>
                    </a:cubicBezTo>
                    <a:cubicBezTo>
                      <a:pt x="199" y="121"/>
                      <a:pt x="235" y="146"/>
                      <a:pt x="258" y="146"/>
                    </a:cubicBezTo>
                    <a:cubicBezTo>
                      <a:pt x="271" y="146"/>
                      <a:pt x="279" y="138"/>
                      <a:pt x="277" y="112"/>
                    </a:cubicBezTo>
                    <a:cubicBezTo>
                      <a:pt x="266" y="34"/>
                      <a:pt x="155" y="12"/>
                      <a:pt x="83" y="1"/>
                    </a:cubicBezTo>
                    <a:cubicBezTo>
                      <a:pt x="80" y="0"/>
                      <a:pt x="78" y="0"/>
                      <a:pt x="75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5" name="Google Shape;2715;p32"/>
              <p:cNvSpPr/>
              <p:nvPr/>
            </p:nvSpPr>
            <p:spPr>
              <a:xfrm>
                <a:off x="3639675" y="3460875"/>
                <a:ext cx="158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633" h="760" extrusionOk="0">
                    <a:moveTo>
                      <a:pt x="422" y="0"/>
                    </a:moveTo>
                    <a:lnTo>
                      <a:pt x="422" y="0"/>
                    </a:lnTo>
                    <a:cubicBezTo>
                      <a:pt x="388" y="50"/>
                      <a:pt x="427" y="144"/>
                      <a:pt x="327" y="161"/>
                    </a:cubicBezTo>
                    <a:cubicBezTo>
                      <a:pt x="290" y="161"/>
                      <a:pt x="252" y="145"/>
                      <a:pt x="218" y="145"/>
                    </a:cubicBezTo>
                    <a:cubicBezTo>
                      <a:pt x="191" y="145"/>
                      <a:pt x="166" y="155"/>
                      <a:pt x="144" y="189"/>
                    </a:cubicBezTo>
                    <a:cubicBezTo>
                      <a:pt x="56" y="216"/>
                      <a:pt x="67" y="266"/>
                      <a:pt x="122" y="311"/>
                    </a:cubicBezTo>
                    <a:cubicBezTo>
                      <a:pt x="161" y="338"/>
                      <a:pt x="200" y="355"/>
                      <a:pt x="233" y="377"/>
                    </a:cubicBezTo>
                    <a:cubicBezTo>
                      <a:pt x="222" y="394"/>
                      <a:pt x="216" y="416"/>
                      <a:pt x="200" y="438"/>
                    </a:cubicBezTo>
                    <a:cubicBezTo>
                      <a:pt x="139" y="438"/>
                      <a:pt x="111" y="472"/>
                      <a:pt x="111" y="532"/>
                    </a:cubicBezTo>
                    <a:cubicBezTo>
                      <a:pt x="56" y="555"/>
                      <a:pt x="50" y="605"/>
                      <a:pt x="50" y="654"/>
                    </a:cubicBezTo>
                    <a:cubicBezTo>
                      <a:pt x="0" y="693"/>
                      <a:pt x="11" y="738"/>
                      <a:pt x="67" y="749"/>
                    </a:cubicBezTo>
                    <a:cubicBezTo>
                      <a:pt x="89" y="756"/>
                      <a:pt x="111" y="760"/>
                      <a:pt x="131" y="760"/>
                    </a:cubicBezTo>
                    <a:cubicBezTo>
                      <a:pt x="174" y="760"/>
                      <a:pt x="210" y="739"/>
                      <a:pt x="233" y="682"/>
                    </a:cubicBezTo>
                    <a:cubicBezTo>
                      <a:pt x="315" y="612"/>
                      <a:pt x="343" y="477"/>
                      <a:pt x="485" y="477"/>
                    </a:cubicBezTo>
                    <a:cubicBezTo>
                      <a:pt x="488" y="477"/>
                      <a:pt x="491" y="477"/>
                      <a:pt x="494" y="477"/>
                    </a:cubicBezTo>
                    <a:cubicBezTo>
                      <a:pt x="521" y="477"/>
                      <a:pt x="521" y="444"/>
                      <a:pt x="510" y="416"/>
                    </a:cubicBezTo>
                    <a:cubicBezTo>
                      <a:pt x="499" y="361"/>
                      <a:pt x="483" y="305"/>
                      <a:pt x="477" y="250"/>
                    </a:cubicBezTo>
                    <a:cubicBezTo>
                      <a:pt x="483" y="211"/>
                      <a:pt x="499" y="201"/>
                      <a:pt x="519" y="201"/>
                    </a:cubicBezTo>
                    <a:cubicBezTo>
                      <a:pt x="544" y="201"/>
                      <a:pt x="575" y="217"/>
                      <a:pt x="599" y="217"/>
                    </a:cubicBezTo>
                    <a:cubicBezTo>
                      <a:pt x="614" y="217"/>
                      <a:pt x="627" y="210"/>
                      <a:pt x="632" y="189"/>
                    </a:cubicBezTo>
                    <a:cubicBezTo>
                      <a:pt x="555" y="139"/>
                      <a:pt x="483" y="78"/>
                      <a:pt x="422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6" name="Google Shape;2716;p32"/>
              <p:cNvSpPr/>
              <p:nvPr/>
            </p:nvSpPr>
            <p:spPr>
              <a:xfrm>
                <a:off x="3738075" y="3278425"/>
                <a:ext cx="127550" cy="97125"/>
              </a:xfrm>
              <a:custGeom>
                <a:avLst/>
                <a:gdLst/>
                <a:ahLst/>
                <a:cxnLst/>
                <a:rect l="l" t="t" r="r" b="b"/>
                <a:pathLst>
                  <a:path w="5102" h="3885" extrusionOk="0">
                    <a:moveTo>
                      <a:pt x="1021" y="1282"/>
                    </a:moveTo>
                    <a:cubicBezTo>
                      <a:pt x="1004" y="1299"/>
                      <a:pt x="999" y="1316"/>
                      <a:pt x="982" y="1343"/>
                    </a:cubicBezTo>
                    <a:cubicBezTo>
                      <a:pt x="999" y="1310"/>
                      <a:pt x="1004" y="1299"/>
                      <a:pt x="1021" y="1282"/>
                    </a:cubicBezTo>
                    <a:close/>
                    <a:moveTo>
                      <a:pt x="2055" y="1466"/>
                    </a:moveTo>
                    <a:cubicBezTo>
                      <a:pt x="2072" y="1466"/>
                      <a:pt x="2090" y="1476"/>
                      <a:pt x="2108" y="1482"/>
                    </a:cubicBezTo>
                    <a:cubicBezTo>
                      <a:pt x="2090" y="1479"/>
                      <a:pt x="2070" y="1470"/>
                      <a:pt x="2053" y="1470"/>
                    </a:cubicBezTo>
                    <a:cubicBezTo>
                      <a:pt x="2044" y="1470"/>
                      <a:pt x="2036" y="1473"/>
                      <a:pt x="2030" y="1479"/>
                    </a:cubicBezTo>
                    <a:lnTo>
                      <a:pt x="2030" y="1479"/>
                    </a:lnTo>
                    <a:cubicBezTo>
                      <a:pt x="2037" y="1470"/>
                      <a:pt x="2046" y="1466"/>
                      <a:pt x="2055" y="1466"/>
                    </a:cubicBezTo>
                    <a:close/>
                    <a:moveTo>
                      <a:pt x="3300" y="3279"/>
                    </a:moveTo>
                    <a:lnTo>
                      <a:pt x="3300" y="3279"/>
                    </a:lnTo>
                    <a:cubicBezTo>
                      <a:pt x="3283" y="3323"/>
                      <a:pt x="3267" y="3362"/>
                      <a:pt x="3244" y="3395"/>
                    </a:cubicBezTo>
                    <a:cubicBezTo>
                      <a:pt x="3267" y="3356"/>
                      <a:pt x="3283" y="3323"/>
                      <a:pt x="3300" y="3279"/>
                    </a:cubicBezTo>
                    <a:close/>
                    <a:moveTo>
                      <a:pt x="4182" y="0"/>
                    </a:moveTo>
                    <a:cubicBezTo>
                      <a:pt x="4132" y="0"/>
                      <a:pt x="4076" y="30"/>
                      <a:pt x="4021" y="90"/>
                    </a:cubicBezTo>
                    <a:cubicBezTo>
                      <a:pt x="3962" y="126"/>
                      <a:pt x="3914" y="213"/>
                      <a:pt x="3845" y="213"/>
                    </a:cubicBezTo>
                    <a:cubicBezTo>
                      <a:pt x="3816" y="213"/>
                      <a:pt x="3783" y="198"/>
                      <a:pt x="3743" y="157"/>
                    </a:cubicBezTo>
                    <a:cubicBezTo>
                      <a:pt x="3701" y="111"/>
                      <a:pt x="3620" y="86"/>
                      <a:pt x="3545" y="86"/>
                    </a:cubicBezTo>
                    <a:cubicBezTo>
                      <a:pt x="3484" y="86"/>
                      <a:pt x="3427" y="103"/>
                      <a:pt x="3400" y="140"/>
                    </a:cubicBezTo>
                    <a:cubicBezTo>
                      <a:pt x="3355" y="214"/>
                      <a:pt x="3306" y="241"/>
                      <a:pt x="3245" y="241"/>
                    </a:cubicBezTo>
                    <a:cubicBezTo>
                      <a:pt x="3215" y="241"/>
                      <a:pt x="3182" y="234"/>
                      <a:pt x="3145" y="223"/>
                    </a:cubicBezTo>
                    <a:cubicBezTo>
                      <a:pt x="3143" y="223"/>
                      <a:pt x="3141" y="222"/>
                      <a:pt x="3140" y="222"/>
                    </a:cubicBezTo>
                    <a:cubicBezTo>
                      <a:pt x="3128" y="222"/>
                      <a:pt x="3109" y="237"/>
                      <a:pt x="3095" y="251"/>
                    </a:cubicBezTo>
                    <a:cubicBezTo>
                      <a:pt x="2912" y="356"/>
                      <a:pt x="2901" y="589"/>
                      <a:pt x="3084" y="717"/>
                    </a:cubicBezTo>
                    <a:cubicBezTo>
                      <a:pt x="3150" y="761"/>
                      <a:pt x="3200" y="806"/>
                      <a:pt x="3150" y="894"/>
                    </a:cubicBezTo>
                    <a:cubicBezTo>
                      <a:pt x="3071" y="909"/>
                      <a:pt x="2987" y="975"/>
                      <a:pt x="2901" y="975"/>
                    </a:cubicBezTo>
                    <a:cubicBezTo>
                      <a:pt x="2855" y="975"/>
                      <a:pt x="2808" y="956"/>
                      <a:pt x="2762" y="900"/>
                    </a:cubicBezTo>
                    <a:cubicBezTo>
                      <a:pt x="2761" y="898"/>
                      <a:pt x="2759" y="897"/>
                      <a:pt x="2756" y="897"/>
                    </a:cubicBezTo>
                    <a:cubicBezTo>
                      <a:pt x="2740" y="897"/>
                      <a:pt x="2702" y="916"/>
                      <a:pt x="2679" y="916"/>
                    </a:cubicBezTo>
                    <a:cubicBezTo>
                      <a:pt x="2676" y="916"/>
                      <a:pt x="2674" y="916"/>
                      <a:pt x="2671" y="916"/>
                    </a:cubicBezTo>
                    <a:cubicBezTo>
                      <a:pt x="2574" y="916"/>
                      <a:pt x="2510" y="1013"/>
                      <a:pt x="2417" y="1013"/>
                    </a:cubicBezTo>
                    <a:cubicBezTo>
                      <a:pt x="2409" y="1013"/>
                      <a:pt x="2400" y="1013"/>
                      <a:pt x="2391" y="1011"/>
                    </a:cubicBezTo>
                    <a:cubicBezTo>
                      <a:pt x="2340" y="968"/>
                      <a:pt x="2296" y="910"/>
                      <a:pt x="2236" y="910"/>
                    </a:cubicBezTo>
                    <a:cubicBezTo>
                      <a:pt x="2209" y="910"/>
                      <a:pt x="2180" y="921"/>
                      <a:pt x="2147" y="950"/>
                    </a:cubicBezTo>
                    <a:cubicBezTo>
                      <a:pt x="2124" y="950"/>
                      <a:pt x="2108" y="944"/>
                      <a:pt x="2086" y="944"/>
                    </a:cubicBezTo>
                    <a:cubicBezTo>
                      <a:pt x="2070" y="924"/>
                      <a:pt x="2048" y="922"/>
                      <a:pt x="2025" y="922"/>
                    </a:cubicBezTo>
                    <a:cubicBezTo>
                      <a:pt x="2016" y="922"/>
                      <a:pt x="2006" y="922"/>
                      <a:pt x="1997" y="922"/>
                    </a:cubicBezTo>
                    <a:cubicBezTo>
                      <a:pt x="1958" y="922"/>
                      <a:pt x="1925" y="916"/>
                      <a:pt x="1891" y="916"/>
                    </a:cubicBezTo>
                    <a:cubicBezTo>
                      <a:pt x="1720" y="900"/>
                      <a:pt x="1614" y="761"/>
                      <a:pt x="1459" y="717"/>
                    </a:cubicBezTo>
                    <a:cubicBezTo>
                      <a:pt x="1429" y="705"/>
                      <a:pt x="1404" y="699"/>
                      <a:pt x="1379" y="699"/>
                    </a:cubicBezTo>
                    <a:cubicBezTo>
                      <a:pt x="1344" y="699"/>
                      <a:pt x="1308" y="712"/>
                      <a:pt x="1259" y="745"/>
                    </a:cubicBezTo>
                    <a:cubicBezTo>
                      <a:pt x="1110" y="844"/>
                      <a:pt x="1171" y="983"/>
                      <a:pt x="1143" y="1111"/>
                    </a:cubicBezTo>
                    <a:cubicBezTo>
                      <a:pt x="1071" y="1122"/>
                      <a:pt x="1004" y="1138"/>
                      <a:pt x="982" y="1227"/>
                    </a:cubicBezTo>
                    <a:cubicBezTo>
                      <a:pt x="963" y="1314"/>
                      <a:pt x="922" y="1349"/>
                      <a:pt x="862" y="1349"/>
                    </a:cubicBezTo>
                    <a:cubicBezTo>
                      <a:pt x="834" y="1349"/>
                      <a:pt x="802" y="1341"/>
                      <a:pt x="766" y="1327"/>
                    </a:cubicBezTo>
                    <a:cubicBezTo>
                      <a:pt x="746" y="1320"/>
                      <a:pt x="726" y="1317"/>
                      <a:pt x="707" y="1317"/>
                    </a:cubicBezTo>
                    <a:cubicBezTo>
                      <a:pt x="644" y="1317"/>
                      <a:pt x="595" y="1353"/>
                      <a:pt x="600" y="1421"/>
                    </a:cubicBezTo>
                    <a:cubicBezTo>
                      <a:pt x="608" y="1480"/>
                      <a:pt x="652" y="1514"/>
                      <a:pt x="710" y="1514"/>
                    </a:cubicBezTo>
                    <a:cubicBezTo>
                      <a:pt x="728" y="1514"/>
                      <a:pt x="746" y="1511"/>
                      <a:pt x="766" y="1504"/>
                    </a:cubicBezTo>
                    <a:cubicBezTo>
                      <a:pt x="832" y="1493"/>
                      <a:pt x="893" y="1482"/>
                      <a:pt x="960" y="1471"/>
                    </a:cubicBezTo>
                    <a:cubicBezTo>
                      <a:pt x="988" y="1493"/>
                      <a:pt x="1015" y="1532"/>
                      <a:pt x="999" y="1549"/>
                    </a:cubicBezTo>
                    <a:cubicBezTo>
                      <a:pt x="913" y="1611"/>
                      <a:pt x="946" y="1804"/>
                      <a:pt x="805" y="1804"/>
                    </a:cubicBezTo>
                    <a:cubicBezTo>
                      <a:pt x="783" y="1804"/>
                      <a:pt x="755" y="1799"/>
                      <a:pt x="722" y="1787"/>
                    </a:cubicBezTo>
                    <a:cubicBezTo>
                      <a:pt x="716" y="1786"/>
                      <a:pt x="711" y="1785"/>
                      <a:pt x="704" y="1785"/>
                    </a:cubicBezTo>
                    <a:cubicBezTo>
                      <a:pt x="658" y="1785"/>
                      <a:pt x="589" y="1819"/>
                      <a:pt x="555" y="1853"/>
                    </a:cubicBezTo>
                    <a:cubicBezTo>
                      <a:pt x="522" y="1883"/>
                      <a:pt x="496" y="1903"/>
                      <a:pt x="461" y="1903"/>
                    </a:cubicBezTo>
                    <a:cubicBezTo>
                      <a:pt x="444" y="1903"/>
                      <a:pt x="424" y="1898"/>
                      <a:pt x="400" y="1887"/>
                    </a:cubicBezTo>
                    <a:cubicBezTo>
                      <a:pt x="380" y="1877"/>
                      <a:pt x="363" y="1873"/>
                      <a:pt x="347" y="1873"/>
                    </a:cubicBezTo>
                    <a:cubicBezTo>
                      <a:pt x="287" y="1873"/>
                      <a:pt x="256" y="1933"/>
                      <a:pt x="256" y="2003"/>
                    </a:cubicBezTo>
                    <a:cubicBezTo>
                      <a:pt x="256" y="2136"/>
                      <a:pt x="284" y="2269"/>
                      <a:pt x="151" y="2364"/>
                    </a:cubicBezTo>
                    <a:cubicBezTo>
                      <a:pt x="117" y="2391"/>
                      <a:pt x="117" y="2447"/>
                      <a:pt x="173" y="2474"/>
                    </a:cubicBezTo>
                    <a:cubicBezTo>
                      <a:pt x="206" y="2491"/>
                      <a:pt x="250" y="2497"/>
                      <a:pt x="267" y="2552"/>
                    </a:cubicBezTo>
                    <a:cubicBezTo>
                      <a:pt x="234" y="2563"/>
                      <a:pt x="200" y="2585"/>
                      <a:pt x="167" y="2602"/>
                    </a:cubicBezTo>
                    <a:cubicBezTo>
                      <a:pt x="62" y="2657"/>
                      <a:pt x="1" y="2746"/>
                      <a:pt x="34" y="2857"/>
                    </a:cubicBezTo>
                    <a:cubicBezTo>
                      <a:pt x="56" y="2951"/>
                      <a:pt x="111" y="3034"/>
                      <a:pt x="209" y="3034"/>
                    </a:cubicBezTo>
                    <a:cubicBezTo>
                      <a:pt x="233" y="3034"/>
                      <a:pt x="260" y="3029"/>
                      <a:pt x="289" y="3018"/>
                    </a:cubicBezTo>
                    <a:cubicBezTo>
                      <a:pt x="305" y="3010"/>
                      <a:pt x="325" y="3005"/>
                      <a:pt x="344" y="3005"/>
                    </a:cubicBezTo>
                    <a:cubicBezTo>
                      <a:pt x="365" y="3005"/>
                      <a:pt x="383" y="3011"/>
                      <a:pt x="389" y="3029"/>
                    </a:cubicBezTo>
                    <a:cubicBezTo>
                      <a:pt x="428" y="3184"/>
                      <a:pt x="555" y="3278"/>
                      <a:pt x="622" y="3406"/>
                    </a:cubicBezTo>
                    <a:cubicBezTo>
                      <a:pt x="672" y="3489"/>
                      <a:pt x="699" y="3500"/>
                      <a:pt x="766" y="3500"/>
                    </a:cubicBezTo>
                    <a:cubicBezTo>
                      <a:pt x="794" y="3561"/>
                      <a:pt x="816" y="3633"/>
                      <a:pt x="849" y="3689"/>
                    </a:cubicBezTo>
                    <a:cubicBezTo>
                      <a:pt x="863" y="3709"/>
                      <a:pt x="884" y="3739"/>
                      <a:pt x="906" y="3739"/>
                    </a:cubicBezTo>
                    <a:cubicBezTo>
                      <a:pt x="921" y="3739"/>
                      <a:pt x="936" y="3726"/>
                      <a:pt x="949" y="3689"/>
                    </a:cubicBezTo>
                    <a:cubicBezTo>
                      <a:pt x="973" y="3699"/>
                      <a:pt x="996" y="3704"/>
                      <a:pt x="1019" y="3704"/>
                    </a:cubicBezTo>
                    <a:cubicBezTo>
                      <a:pt x="1068" y="3704"/>
                      <a:pt x="1112" y="3682"/>
                      <a:pt x="1154" y="3655"/>
                    </a:cubicBezTo>
                    <a:cubicBezTo>
                      <a:pt x="1304" y="3589"/>
                      <a:pt x="1343" y="3472"/>
                      <a:pt x="1254" y="3378"/>
                    </a:cubicBezTo>
                    <a:cubicBezTo>
                      <a:pt x="1265" y="3323"/>
                      <a:pt x="1315" y="3312"/>
                      <a:pt x="1359" y="3306"/>
                    </a:cubicBezTo>
                    <a:cubicBezTo>
                      <a:pt x="1481" y="3284"/>
                      <a:pt x="1537" y="3212"/>
                      <a:pt x="1542" y="3090"/>
                    </a:cubicBezTo>
                    <a:cubicBezTo>
                      <a:pt x="1542" y="2962"/>
                      <a:pt x="1564" y="2829"/>
                      <a:pt x="1542" y="2702"/>
                    </a:cubicBezTo>
                    <a:cubicBezTo>
                      <a:pt x="1531" y="2630"/>
                      <a:pt x="1531" y="2519"/>
                      <a:pt x="1437" y="2480"/>
                    </a:cubicBezTo>
                    <a:cubicBezTo>
                      <a:pt x="1326" y="2441"/>
                      <a:pt x="1337" y="2391"/>
                      <a:pt x="1381" y="2308"/>
                    </a:cubicBezTo>
                    <a:cubicBezTo>
                      <a:pt x="1409" y="2258"/>
                      <a:pt x="1415" y="2203"/>
                      <a:pt x="1426" y="2147"/>
                    </a:cubicBezTo>
                    <a:cubicBezTo>
                      <a:pt x="1426" y="1992"/>
                      <a:pt x="1392" y="1831"/>
                      <a:pt x="1354" y="1671"/>
                    </a:cubicBezTo>
                    <a:cubicBezTo>
                      <a:pt x="1354" y="1665"/>
                      <a:pt x="1326" y="1659"/>
                      <a:pt x="1309" y="1659"/>
                    </a:cubicBezTo>
                    <a:cubicBezTo>
                      <a:pt x="1337" y="1565"/>
                      <a:pt x="1276" y="1532"/>
                      <a:pt x="1215" y="1526"/>
                    </a:cubicBezTo>
                    <a:cubicBezTo>
                      <a:pt x="1049" y="1504"/>
                      <a:pt x="1088" y="1415"/>
                      <a:pt x="1143" y="1327"/>
                    </a:cubicBezTo>
                    <a:cubicBezTo>
                      <a:pt x="1093" y="1282"/>
                      <a:pt x="1060" y="1255"/>
                      <a:pt x="1038" y="1255"/>
                    </a:cubicBezTo>
                    <a:lnTo>
                      <a:pt x="1038" y="1255"/>
                    </a:lnTo>
                    <a:cubicBezTo>
                      <a:pt x="1065" y="1255"/>
                      <a:pt x="1093" y="1282"/>
                      <a:pt x="1143" y="1327"/>
                    </a:cubicBezTo>
                    <a:cubicBezTo>
                      <a:pt x="1160" y="1310"/>
                      <a:pt x="1171" y="1299"/>
                      <a:pt x="1187" y="1288"/>
                    </a:cubicBezTo>
                    <a:cubicBezTo>
                      <a:pt x="1198" y="1310"/>
                      <a:pt x="1204" y="1332"/>
                      <a:pt x="1221" y="1360"/>
                    </a:cubicBezTo>
                    <a:cubicBezTo>
                      <a:pt x="1286" y="1480"/>
                      <a:pt x="1355" y="1538"/>
                      <a:pt x="1440" y="1538"/>
                    </a:cubicBezTo>
                    <a:cubicBezTo>
                      <a:pt x="1493" y="1538"/>
                      <a:pt x="1552" y="1516"/>
                      <a:pt x="1620" y="1471"/>
                    </a:cubicBezTo>
                    <a:cubicBezTo>
                      <a:pt x="1636" y="1459"/>
                      <a:pt x="1655" y="1450"/>
                      <a:pt x="1672" y="1450"/>
                    </a:cubicBezTo>
                    <a:cubicBezTo>
                      <a:pt x="1679" y="1450"/>
                      <a:pt x="1686" y="1451"/>
                      <a:pt x="1692" y="1454"/>
                    </a:cubicBezTo>
                    <a:cubicBezTo>
                      <a:pt x="1739" y="1493"/>
                      <a:pt x="1793" y="1500"/>
                      <a:pt x="1849" y="1500"/>
                    </a:cubicBezTo>
                    <a:cubicBezTo>
                      <a:pt x="1880" y="1500"/>
                      <a:pt x="1912" y="1498"/>
                      <a:pt x="1944" y="1498"/>
                    </a:cubicBezTo>
                    <a:cubicBezTo>
                      <a:pt x="1969" y="1498"/>
                      <a:pt x="1994" y="1499"/>
                      <a:pt x="2019" y="1504"/>
                    </a:cubicBezTo>
                    <a:cubicBezTo>
                      <a:pt x="2030" y="1587"/>
                      <a:pt x="1997" y="1648"/>
                      <a:pt x="1964" y="1720"/>
                    </a:cubicBezTo>
                    <a:cubicBezTo>
                      <a:pt x="1941" y="1759"/>
                      <a:pt x="1897" y="1809"/>
                      <a:pt x="1964" y="1853"/>
                    </a:cubicBezTo>
                    <a:cubicBezTo>
                      <a:pt x="1897" y="2025"/>
                      <a:pt x="1797" y="2197"/>
                      <a:pt x="1991" y="2352"/>
                    </a:cubicBezTo>
                    <a:lnTo>
                      <a:pt x="1991" y="2364"/>
                    </a:lnTo>
                    <a:cubicBezTo>
                      <a:pt x="2001" y="2439"/>
                      <a:pt x="2033" y="2466"/>
                      <a:pt x="2074" y="2466"/>
                    </a:cubicBezTo>
                    <a:cubicBezTo>
                      <a:pt x="2102" y="2466"/>
                      <a:pt x="2135" y="2454"/>
                      <a:pt x="2169" y="2436"/>
                    </a:cubicBezTo>
                    <a:lnTo>
                      <a:pt x="2196" y="2436"/>
                    </a:lnTo>
                    <a:cubicBezTo>
                      <a:pt x="2212" y="2450"/>
                      <a:pt x="2223" y="2455"/>
                      <a:pt x="2232" y="2455"/>
                    </a:cubicBezTo>
                    <a:cubicBezTo>
                      <a:pt x="2250" y="2455"/>
                      <a:pt x="2254" y="2427"/>
                      <a:pt x="2257" y="2397"/>
                    </a:cubicBezTo>
                    <a:cubicBezTo>
                      <a:pt x="2269" y="2397"/>
                      <a:pt x="2280" y="2391"/>
                      <a:pt x="2285" y="2391"/>
                    </a:cubicBezTo>
                    <a:cubicBezTo>
                      <a:pt x="2300" y="2421"/>
                      <a:pt x="2325" y="2426"/>
                      <a:pt x="2349" y="2426"/>
                    </a:cubicBezTo>
                    <a:cubicBezTo>
                      <a:pt x="2362" y="2426"/>
                      <a:pt x="2374" y="2425"/>
                      <a:pt x="2385" y="2425"/>
                    </a:cubicBezTo>
                    <a:cubicBezTo>
                      <a:pt x="2324" y="2547"/>
                      <a:pt x="2302" y="2669"/>
                      <a:pt x="2202" y="2774"/>
                    </a:cubicBezTo>
                    <a:cubicBezTo>
                      <a:pt x="2141" y="2835"/>
                      <a:pt x="2158" y="2907"/>
                      <a:pt x="2269" y="2907"/>
                    </a:cubicBezTo>
                    <a:cubicBezTo>
                      <a:pt x="2335" y="2907"/>
                      <a:pt x="2407" y="2918"/>
                      <a:pt x="2479" y="2924"/>
                    </a:cubicBezTo>
                    <a:cubicBezTo>
                      <a:pt x="2524" y="2954"/>
                      <a:pt x="2563" y="2969"/>
                      <a:pt x="2598" y="2969"/>
                    </a:cubicBezTo>
                    <a:cubicBezTo>
                      <a:pt x="2658" y="2969"/>
                      <a:pt x="2702" y="2923"/>
                      <a:pt x="2723" y="2835"/>
                    </a:cubicBezTo>
                    <a:cubicBezTo>
                      <a:pt x="2962" y="2641"/>
                      <a:pt x="2989" y="2547"/>
                      <a:pt x="2840" y="2341"/>
                    </a:cubicBezTo>
                    <a:cubicBezTo>
                      <a:pt x="2820" y="2272"/>
                      <a:pt x="2793" y="2224"/>
                      <a:pt x="2742" y="2224"/>
                    </a:cubicBezTo>
                    <a:cubicBezTo>
                      <a:pt x="2720" y="2224"/>
                      <a:pt x="2694" y="2233"/>
                      <a:pt x="2662" y="2253"/>
                    </a:cubicBezTo>
                    <a:cubicBezTo>
                      <a:pt x="2640" y="2253"/>
                      <a:pt x="2618" y="2253"/>
                      <a:pt x="2601" y="2247"/>
                    </a:cubicBezTo>
                    <a:cubicBezTo>
                      <a:pt x="2601" y="2225"/>
                      <a:pt x="2601" y="2197"/>
                      <a:pt x="2590" y="2175"/>
                    </a:cubicBezTo>
                    <a:cubicBezTo>
                      <a:pt x="2612" y="2133"/>
                      <a:pt x="2636" y="2117"/>
                      <a:pt x="2661" y="2117"/>
                    </a:cubicBezTo>
                    <a:cubicBezTo>
                      <a:pt x="2687" y="2117"/>
                      <a:pt x="2715" y="2133"/>
                      <a:pt x="2745" y="2158"/>
                    </a:cubicBezTo>
                    <a:cubicBezTo>
                      <a:pt x="2766" y="2175"/>
                      <a:pt x="2788" y="2182"/>
                      <a:pt x="2810" y="2182"/>
                    </a:cubicBezTo>
                    <a:cubicBezTo>
                      <a:pt x="2840" y="2182"/>
                      <a:pt x="2869" y="2168"/>
                      <a:pt x="2895" y="2142"/>
                    </a:cubicBezTo>
                    <a:cubicBezTo>
                      <a:pt x="2945" y="2092"/>
                      <a:pt x="2939" y="2031"/>
                      <a:pt x="2923" y="1970"/>
                    </a:cubicBezTo>
                    <a:cubicBezTo>
                      <a:pt x="2914" y="1925"/>
                      <a:pt x="2880" y="1906"/>
                      <a:pt x="2840" y="1906"/>
                    </a:cubicBezTo>
                    <a:cubicBezTo>
                      <a:pt x="2831" y="1906"/>
                      <a:pt x="2821" y="1907"/>
                      <a:pt x="2812" y="1909"/>
                    </a:cubicBezTo>
                    <a:cubicBezTo>
                      <a:pt x="2684" y="1942"/>
                      <a:pt x="2573" y="2031"/>
                      <a:pt x="2424" y="2031"/>
                    </a:cubicBezTo>
                    <a:cubicBezTo>
                      <a:pt x="2418" y="2031"/>
                      <a:pt x="2413" y="2064"/>
                      <a:pt x="2407" y="2086"/>
                    </a:cubicBezTo>
                    <a:cubicBezTo>
                      <a:pt x="2302" y="2086"/>
                      <a:pt x="2269" y="2036"/>
                      <a:pt x="2307" y="1942"/>
                    </a:cubicBezTo>
                    <a:cubicBezTo>
                      <a:pt x="2324" y="1898"/>
                      <a:pt x="2368" y="1853"/>
                      <a:pt x="2307" y="1809"/>
                    </a:cubicBezTo>
                    <a:cubicBezTo>
                      <a:pt x="2327" y="1707"/>
                      <a:pt x="2287" y="1656"/>
                      <a:pt x="2198" y="1656"/>
                    </a:cubicBezTo>
                    <a:cubicBezTo>
                      <a:pt x="2186" y="1656"/>
                      <a:pt x="2172" y="1657"/>
                      <a:pt x="2158" y="1659"/>
                    </a:cubicBezTo>
                    <a:cubicBezTo>
                      <a:pt x="2141" y="1593"/>
                      <a:pt x="2135" y="1532"/>
                      <a:pt x="2119" y="1471"/>
                    </a:cubicBezTo>
                    <a:cubicBezTo>
                      <a:pt x="2163" y="1449"/>
                      <a:pt x="2202" y="1427"/>
                      <a:pt x="2241" y="1410"/>
                    </a:cubicBezTo>
                    <a:cubicBezTo>
                      <a:pt x="2248" y="1412"/>
                      <a:pt x="2254" y="1412"/>
                      <a:pt x="2260" y="1412"/>
                    </a:cubicBezTo>
                    <a:cubicBezTo>
                      <a:pt x="2313" y="1412"/>
                      <a:pt x="2341" y="1353"/>
                      <a:pt x="2391" y="1343"/>
                    </a:cubicBezTo>
                    <a:cubicBezTo>
                      <a:pt x="2424" y="1449"/>
                      <a:pt x="2535" y="1449"/>
                      <a:pt x="2607" y="1499"/>
                    </a:cubicBezTo>
                    <a:cubicBezTo>
                      <a:pt x="2634" y="1499"/>
                      <a:pt x="2657" y="1504"/>
                      <a:pt x="2668" y="1526"/>
                    </a:cubicBezTo>
                    <a:cubicBezTo>
                      <a:pt x="2680" y="1555"/>
                      <a:pt x="2677" y="1609"/>
                      <a:pt x="2709" y="1609"/>
                    </a:cubicBezTo>
                    <a:cubicBezTo>
                      <a:pt x="2720" y="1609"/>
                      <a:pt x="2735" y="1603"/>
                      <a:pt x="2756" y="1587"/>
                    </a:cubicBezTo>
                    <a:cubicBezTo>
                      <a:pt x="2766" y="1590"/>
                      <a:pt x="2775" y="1591"/>
                      <a:pt x="2783" y="1591"/>
                    </a:cubicBezTo>
                    <a:cubicBezTo>
                      <a:pt x="2835" y="1591"/>
                      <a:pt x="2854" y="1547"/>
                      <a:pt x="2878" y="1499"/>
                    </a:cubicBezTo>
                    <a:cubicBezTo>
                      <a:pt x="2917" y="1421"/>
                      <a:pt x="2890" y="1332"/>
                      <a:pt x="2912" y="1255"/>
                    </a:cubicBezTo>
                    <a:cubicBezTo>
                      <a:pt x="3056" y="1221"/>
                      <a:pt x="3200" y="1194"/>
                      <a:pt x="3339" y="1160"/>
                    </a:cubicBezTo>
                    <a:cubicBezTo>
                      <a:pt x="3383" y="1172"/>
                      <a:pt x="3422" y="1188"/>
                      <a:pt x="3461" y="1199"/>
                    </a:cubicBezTo>
                    <a:lnTo>
                      <a:pt x="3461" y="1260"/>
                    </a:lnTo>
                    <a:lnTo>
                      <a:pt x="3433" y="1260"/>
                    </a:lnTo>
                    <a:cubicBezTo>
                      <a:pt x="3350" y="1260"/>
                      <a:pt x="3333" y="1316"/>
                      <a:pt x="3333" y="1382"/>
                    </a:cubicBezTo>
                    <a:cubicBezTo>
                      <a:pt x="3311" y="1393"/>
                      <a:pt x="3294" y="1399"/>
                      <a:pt x="3272" y="1415"/>
                    </a:cubicBezTo>
                    <a:cubicBezTo>
                      <a:pt x="3233" y="1415"/>
                      <a:pt x="3208" y="1498"/>
                      <a:pt x="3165" y="1498"/>
                    </a:cubicBezTo>
                    <a:cubicBezTo>
                      <a:pt x="3147" y="1498"/>
                      <a:pt x="3126" y="1484"/>
                      <a:pt x="3100" y="1443"/>
                    </a:cubicBezTo>
                    <a:cubicBezTo>
                      <a:pt x="3094" y="1434"/>
                      <a:pt x="3082" y="1430"/>
                      <a:pt x="3067" y="1430"/>
                    </a:cubicBezTo>
                    <a:cubicBezTo>
                      <a:pt x="3028" y="1430"/>
                      <a:pt x="2969" y="1458"/>
                      <a:pt x="2945" y="1499"/>
                    </a:cubicBezTo>
                    <a:cubicBezTo>
                      <a:pt x="2912" y="1549"/>
                      <a:pt x="2884" y="1593"/>
                      <a:pt x="2934" y="1648"/>
                    </a:cubicBezTo>
                    <a:cubicBezTo>
                      <a:pt x="2955" y="1675"/>
                      <a:pt x="2975" y="1686"/>
                      <a:pt x="2994" y="1686"/>
                    </a:cubicBezTo>
                    <a:cubicBezTo>
                      <a:pt x="3016" y="1686"/>
                      <a:pt x="3038" y="1672"/>
                      <a:pt x="3061" y="1648"/>
                    </a:cubicBezTo>
                    <a:cubicBezTo>
                      <a:pt x="3089" y="1624"/>
                      <a:pt x="3115" y="1616"/>
                      <a:pt x="3140" y="1616"/>
                    </a:cubicBezTo>
                    <a:cubicBezTo>
                      <a:pt x="3184" y="1616"/>
                      <a:pt x="3226" y="1644"/>
                      <a:pt x="3272" y="1665"/>
                    </a:cubicBezTo>
                    <a:cubicBezTo>
                      <a:pt x="3276" y="1665"/>
                      <a:pt x="3279" y="1665"/>
                      <a:pt x="3283" y="1665"/>
                    </a:cubicBezTo>
                    <a:cubicBezTo>
                      <a:pt x="3355" y="1665"/>
                      <a:pt x="3426" y="1632"/>
                      <a:pt x="3499" y="1632"/>
                    </a:cubicBezTo>
                    <a:cubicBezTo>
                      <a:pt x="3536" y="1632"/>
                      <a:pt x="3573" y="1640"/>
                      <a:pt x="3610" y="1665"/>
                    </a:cubicBezTo>
                    <a:cubicBezTo>
                      <a:pt x="3583" y="1754"/>
                      <a:pt x="3549" y="1853"/>
                      <a:pt x="3522" y="1942"/>
                    </a:cubicBezTo>
                    <a:cubicBezTo>
                      <a:pt x="3416" y="2103"/>
                      <a:pt x="3461" y="2170"/>
                      <a:pt x="3644" y="2186"/>
                    </a:cubicBezTo>
                    <a:cubicBezTo>
                      <a:pt x="3671" y="2225"/>
                      <a:pt x="3644" y="2269"/>
                      <a:pt x="3644" y="2308"/>
                    </a:cubicBezTo>
                    <a:cubicBezTo>
                      <a:pt x="3610" y="2391"/>
                      <a:pt x="3555" y="2463"/>
                      <a:pt x="3555" y="2558"/>
                    </a:cubicBezTo>
                    <a:cubicBezTo>
                      <a:pt x="3499" y="2602"/>
                      <a:pt x="3494" y="2669"/>
                      <a:pt x="3461" y="2724"/>
                    </a:cubicBezTo>
                    <a:cubicBezTo>
                      <a:pt x="3438" y="2768"/>
                      <a:pt x="3433" y="2802"/>
                      <a:pt x="3494" y="2807"/>
                    </a:cubicBezTo>
                    <a:cubicBezTo>
                      <a:pt x="3466" y="2890"/>
                      <a:pt x="3516" y="2918"/>
                      <a:pt x="3577" y="2962"/>
                    </a:cubicBezTo>
                    <a:cubicBezTo>
                      <a:pt x="3616" y="2988"/>
                      <a:pt x="3654" y="3000"/>
                      <a:pt x="3690" y="3000"/>
                    </a:cubicBezTo>
                    <a:cubicBezTo>
                      <a:pt x="3740" y="3000"/>
                      <a:pt x="3787" y="2977"/>
                      <a:pt x="3832" y="2935"/>
                    </a:cubicBezTo>
                    <a:cubicBezTo>
                      <a:pt x="3837" y="2934"/>
                      <a:pt x="3841" y="2934"/>
                      <a:pt x="3846" y="2934"/>
                    </a:cubicBezTo>
                    <a:cubicBezTo>
                      <a:pt x="3885" y="2934"/>
                      <a:pt x="3929" y="2954"/>
                      <a:pt x="3968" y="2954"/>
                    </a:cubicBezTo>
                    <a:cubicBezTo>
                      <a:pt x="4003" y="2954"/>
                      <a:pt x="4033" y="2936"/>
                      <a:pt x="4048" y="2868"/>
                    </a:cubicBezTo>
                    <a:lnTo>
                      <a:pt x="4076" y="2868"/>
                    </a:lnTo>
                    <a:cubicBezTo>
                      <a:pt x="4087" y="2879"/>
                      <a:pt x="4126" y="2890"/>
                      <a:pt x="4126" y="2896"/>
                    </a:cubicBezTo>
                    <a:cubicBezTo>
                      <a:pt x="4098" y="3007"/>
                      <a:pt x="4165" y="3145"/>
                      <a:pt x="4048" y="3240"/>
                    </a:cubicBezTo>
                    <a:lnTo>
                      <a:pt x="3832" y="3240"/>
                    </a:lnTo>
                    <a:cubicBezTo>
                      <a:pt x="3821" y="3217"/>
                      <a:pt x="3810" y="3201"/>
                      <a:pt x="3799" y="3184"/>
                    </a:cubicBezTo>
                    <a:cubicBezTo>
                      <a:pt x="3799" y="3164"/>
                      <a:pt x="3799" y="3134"/>
                      <a:pt x="3772" y="3134"/>
                    </a:cubicBezTo>
                    <a:cubicBezTo>
                      <a:pt x="3770" y="3134"/>
                      <a:pt x="3768" y="3134"/>
                      <a:pt x="3766" y="3134"/>
                    </a:cubicBezTo>
                    <a:cubicBezTo>
                      <a:pt x="3754" y="3134"/>
                      <a:pt x="3743" y="3162"/>
                      <a:pt x="3738" y="3173"/>
                    </a:cubicBezTo>
                    <a:cubicBezTo>
                      <a:pt x="3688" y="3173"/>
                      <a:pt x="3671" y="3217"/>
                      <a:pt x="3655" y="3251"/>
                    </a:cubicBezTo>
                    <a:cubicBezTo>
                      <a:pt x="3630" y="3304"/>
                      <a:pt x="3598" y="3330"/>
                      <a:pt x="3559" y="3330"/>
                    </a:cubicBezTo>
                    <a:cubicBezTo>
                      <a:pt x="3538" y="3330"/>
                      <a:pt x="3514" y="3322"/>
                      <a:pt x="3488" y="3306"/>
                    </a:cubicBezTo>
                    <a:cubicBezTo>
                      <a:pt x="3447" y="3268"/>
                      <a:pt x="3405" y="3241"/>
                      <a:pt x="3359" y="3241"/>
                    </a:cubicBezTo>
                    <a:cubicBezTo>
                      <a:pt x="3332" y="3241"/>
                      <a:pt x="3303" y="3250"/>
                      <a:pt x="3272" y="3273"/>
                    </a:cubicBezTo>
                    <a:cubicBezTo>
                      <a:pt x="3259" y="3262"/>
                      <a:pt x="3246" y="3258"/>
                      <a:pt x="3234" y="3258"/>
                    </a:cubicBezTo>
                    <a:cubicBezTo>
                      <a:pt x="3196" y="3258"/>
                      <a:pt x="3165" y="3302"/>
                      <a:pt x="3127" y="3302"/>
                    </a:cubicBezTo>
                    <a:cubicBezTo>
                      <a:pt x="3123" y="3302"/>
                      <a:pt x="3120" y="3301"/>
                      <a:pt x="3117" y="3301"/>
                    </a:cubicBezTo>
                    <a:cubicBezTo>
                      <a:pt x="3144" y="3058"/>
                      <a:pt x="3056" y="2968"/>
                      <a:pt x="2807" y="2968"/>
                    </a:cubicBezTo>
                    <a:cubicBezTo>
                      <a:pt x="2800" y="2968"/>
                      <a:pt x="2792" y="2968"/>
                      <a:pt x="2784" y="2968"/>
                    </a:cubicBezTo>
                    <a:cubicBezTo>
                      <a:pt x="2690" y="3001"/>
                      <a:pt x="2657" y="3107"/>
                      <a:pt x="2601" y="3184"/>
                    </a:cubicBezTo>
                    <a:cubicBezTo>
                      <a:pt x="2524" y="3240"/>
                      <a:pt x="2413" y="3278"/>
                      <a:pt x="2451" y="3406"/>
                    </a:cubicBezTo>
                    <a:cubicBezTo>
                      <a:pt x="2480" y="3476"/>
                      <a:pt x="2604" y="3524"/>
                      <a:pt x="2706" y="3524"/>
                    </a:cubicBezTo>
                    <a:cubicBezTo>
                      <a:pt x="2742" y="3524"/>
                      <a:pt x="2775" y="3519"/>
                      <a:pt x="2801" y="3506"/>
                    </a:cubicBezTo>
                    <a:cubicBezTo>
                      <a:pt x="2832" y="3490"/>
                      <a:pt x="2862" y="3487"/>
                      <a:pt x="2893" y="3487"/>
                    </a:cubicBezTo>
                    <a:cubicBezTo>
                      <a:pt x="2918" y="3487"/>
                      <a:pt x="2942" y="3489"/>
                      <a:pt x="2967" y="3489"/>
                    </a:cubicBezTo>
                    <a:cubicBezTo>
                      <a:pt x="3045" y="3506"/>
                      <a:pt x="3139" y="3495"/>
                      <a:pt x="3183" y="3600"/>
                    </a:cubicBezTo>
                    <a:cubicBezTo>
                      <a:pt x="3189" y="3615"/>
                      <a:pt x="3209" y="3631"/>
                      <a:pt x="3228" y="3631"/>
                    </a:cubicBezTo>
                    <a:cubicBezTo>
                      <a:pt x="3246" y="3631"/>
                      <a:pt x="3264" y="3617"/>
                      <a:pt x="3272" y="3578"/>
                    </a:cubicBezTo>
                    <a:cubicBezTo>
                      <a:pt x="3316" y="3581"/>
                      <a:pt x="3367" y="3596"/>
                      <a:pt x="3412" y="3596"/>
                    </a:cubicBezTo>
                    <a:cubicBezTo>
                      <a:pt x="3446" y="3596"/>
                      <a:pt x="3478" y="3587"/>
                      <a:pt x="3499" y="3556"/>
                    </a:cubicBezTo>
                    <a:cubicBezTo>
                      <a:pt x="3529" y="3515"/>
                      <a:pt x="3561" y="3505"/>
                      <a:pt x="3594" y="3505"/>
                    </a:cubicBezTo>
                    <a:cubicBezTo>
                      <a:pt x="3629" y="3505"/>
                      <a:pt x="3665" y="3517"/>
                      <a:pt x="3699" y="3517"/>
                    </a:cubicBezTo>
                    <a:cubicBezTo>
                      <a:pt x="3754" y="3561"/>
                      <a:pt x="3777" y="3639"/>
                      <a:pt x="3854" y="3667"/>
                    </a:cubicBezTo>
                    <a:cubicBezTo>
                      <a:pt x="3910" y="3707"/>
                      <a:pt x="3896" y="3831"/>
                      <a:pt x="3991" y="3831"/>
                    </a:cubicBezTo>
                    <a:cubicBezTo>
                      <a:pt x="4000" y="3831"/>
                      <a:pt x="4010" y="3830"/>
                      <a:pt x="4021" y="3827"/>
                    </a:cubicBezTo>
                    <a:cubicBezTo>
                      <a:pt x="4037" y="3824"/>
                      <a:pt x="4053" y="3822"/>
                      <a:pt x="4069" y="3822"/>
                    </a:cubicBezTo>
                    <a:cubicBezTo>
                      <a:pt x="4125" y="3822"/>
                      <a:pt x="4174" y="3842"/>
                      <a:pt x="4226" y="3855"/>
                    </a:cubicBezTo>
                    <a:cubicBezTo>
                      <a:pt x="4248" y="3874"/>
                      <a:pt x="4269" y="3884"/>
                      <a:pt x="4290" y="3884"/>
                    </a:cubicBezTo>
                    <a:cubicBezTo>
                      <a:pt x="4310" y="3884"/>
                      <a:pt x="4331" y="3874"/>
                      <a:pt x="4353" y="3855"/>
                    </a:cubicBezTo>
                    <a:cubicBezTo>
                      <a:pt x="4470" y="3805"/>
                      <a:pt x="4603" y="3772"/>
                      <a:pt x="4558" y="3589"/>
                    </a:cubicBezTo>
                    <a:cubicBezTo>
                      <a:pt x="4514" y="3389"/>
                      <a:pt x="4520" y="3389"/>
                      <a:pt x="4719" y="3328"/>
                    </a:cubicBezTo>
                    <a:lnTo>
                      <a:pt x="4930" y="3434"/>
                    </a:lnTo>
                    <a:cubicBezTo>
                      <a:pt x="4951" y="3442"/>
                      <a:pt x="4973" y="3450"/>
                      <a:pt x="4992" y="3450"/>
                    </a:cubicBezTo>
                    <a:cubicBezTo>
                      <a:pt x="5013" y="3450"/>
                      <a:pt x="5032" y="3440"/>
                      <a:pt x="5046" y="3412"/>
                    </a:cubicBezTo>
                    <a:cubicBezTo>
                      <a:pt x="5102" y="3367"/>
                      <a:pt x="5074" y="3334"/>
                      <a:pt x="5030" y="3306"/>
                    </a:cubicBezTo>
                    <a:cubicBezTo>
                      <a:pt x="5019" y="3217"/>
                      <a:pt x="4941" y="3201"/>
                      <a:pt x="4874" y="3184"/>
                    </a:cubicBezTo>
                    <a:cubicBezTo>
                      <a:pt x="4797" y="3084"/>
                      <a:pt x="4669" y="3079"/>
                      <a:pt x="4570" y="3029"/>
                    </a:cubicBezTo>
                    <a:cubicBezTo>
                      <a:pt x="4570" y="3023"/>
                      <a:pt x="4558" y="3018"/>
                      <a:pt x="4558" y="3001"/>
                    </a:cubicBezTo>
                    <a:cubicBezTo>
                      <a:pt x="4503" y="2979"/>
                      <a:pt x="4448" y="2951"/>
                      <a:pt x="4392" y="2924"/>
                    </a:cubicBezTo>
                    <a:lnTo>
                      <a:pt x="4392" y="2924"/>
                    </a:lnTo>
                    <a:cubicBezTo>
                      <a:pt x="4448" y="2951"/>
                      <a:pt x="4503" y="2974"/>
                      <a:pt x="4558" y="3001"/>
                    </a:cubicBezTo>
                    <a:cubicBezTo>
                      <a:pt x="4570" y="2940"/>
                      <a:pt x="4525" y="2912"/>
                      <a:pt x="4475" y="2890"/>
                    </a:cubicBezTo>
                    <a:cubicBezTo>
                      <a:pt x="4392" y="2857"/>
                      <a:pt x="4309" y="2813"/>
                      <a:pt x="4220" y="2779"/>
                    </a:cubicBezTo>
                    <a:cubicBezTo>
                      <a:pt x="4248" y="2691"/>
                      <a:pt x="4292" y="2602"/>
                      <a:pt x="4303" y="2502"/>
                    </a:cubicBezTo>
                    <a:cubicBezTo>
                      <a:pt x="4320" y="2408"/>
                      <a:pt x="4353" y="2280"/>
                      <a:pt x="4192" y="2253"/>
                    </a:cubicBezTo>
                    <a:cubicBezTo>
                      <a:pt x="4187" y="2197"/>
                      <a:pt x="4215" y="2131"/>
                      <a:pt x="4137" y="2114"/>
                    </a:cubicBezTo>
                    <a:cubicBezTo>
                      <a:pt x="4133" y="2114"/>
                      <a:pt x="4129" y="2114"/>
                      <a:pt x="4126" y="2114"/>
                    </a:cubicBezTo>
                    <a:cubicBezTo>
                      <a:pt x="4071" y="2114"/>
                      <a:pt x="4032" y="2152"/>
                      <a:pt x="4043" y="2219"/>
                    </a:cubicBezTo>
                    <a:cubicBezTo>
                      <a:pt x="4015" y="2219"/>
                      <a:pt x="3976" y="2219"/>
                      <a:pt x="3949" y="2214"/>
                    </a:cubicBezTo>
                    <a:cubicBezTo>
                      <a:pt x="3943" y="2192"/>
                      <a:pt x="3943" y="2170"/>
                      <a:pt x="3915" y="2170"/>
                    </a:cubicBezTo>
                    <a:cubicBezTo>
                      <a:pt x="3888" y="2170"/>
                      <a:pt x="3888" y="2197"/>
                      <a:pt x="3888" y="2219"/>
                    </a:cubicBezTo>
                    <a:lnTo>
                      <a:pt x="3827" y="2219"/>
                    </a:lnTo>
                    <a:lnTo>
                      <a:pt x="3827" y="2158"/>
                    </a:lnTo>
                    <a:cubicBezTo>
                      <a:pt x="3799" y="2031"/>
                      <a:pt x="3838" y="1937"/>
                      <a:pt x="3943" y="1865"/>
                    </a:cubicBezTo>
                    <a:cubicBezTo>
                      <a:pt x="3987" y="1837"/>
                      <a:pt x="3998" y="1781"/>
                      <a:pt x="4004" y="1732"/>
                    </a:cubicBezTo>
                    <a:cubicBezTo>
                      <a:pt x="4070" y="1687"/>
                      <a:pt x="4059" y="1610"/>
                      <a:pt x="4104" y="1549"/>
                    </a:cubicBezTo>
                    <a:lnTo>
                      <a:pt x="4104" y="1482"/>
                    </a:lnTo>
                    <a:cubicBezTo>
                      <a:pt x="4126" y="1360"/>
                      <a:pt x="4004" y="1393"/>
                      <a:pt x="3949" y="1360"/>
                    </a:cubicBezTo>
                    <a:cubicBezTo>
                      <a:pt x="3910" y="1316"/>
                      <a:pt x="3854" y="1310"/>
                      <a:pt x="3799" y="1299"/>
                    </a:cubicBezTo>
                    <a:cubicBezTo>
                      <a:pt x="3699" y="1199"/>
                      <a:pt x="3854" y="1199"/>
                      <a:pt x="3860" y="1144"/>
                    </a:cubicBezTo>
                    <a:cubicBezTo>
                      <a:pt x="3904" y="1105"/>
                      <a:pt x="3860" y="1038"/>
                      <a:pt x="3893" y="989"/>
                    </a:cubicBezTo>
                    <a:lnTo>
                      <a:pt x="3893" y="989"/>
                    </a:lnTo>
                    <a:cubicBezTo>
                      <a:pt x="3908" y="989"/>
                      <a:pt x="3922" y="990"/>
                      <a:pt x="3937" y="990"/>
                    </a:cubicBezTo>
                    <a:cubicBezTo>
                      <a:pt x="4114" y="990"/>
                      <a:pt x="4273" y="926"/>
                      <a:pt x="4381" y="767"/>
                    </a:cubicBezTo>
                    <a:cubicBezTo>
                      <a:pt x="4397" y="755"/>
                      <a:pt x="4410" y="743"/>
                      <a:pt x="4426" y="743"/>
                    </a:cubicBezTo>
                    <a:cubicBezTo>
                      <a:pt x="4432" y="743"/>
                      <a:pt x="4439" y="745"/>
                      <a:pt x="4448" y="750"/>
                    </a:cubicBezTo>
                    <a:cubicBezTo>
                      <a:pt x="4486" y="780"/>
                      <a:pt x="4527" y="807"/>
                      <a:pt x="4563" y="807"/>
                    </a:cubicBezTo>
                    <a:cubicBezTo>
                      <a:pt x="4594" y="807"/>
                      <a:pt x="4621" y="787"/>
                      <a:pt x="4642" y="733"/>
                    </a:cubicBezTo>
                    <a:cubicBezTo>
                      <a:pt x="4680" y="645"/>
                      <a:pt x="4708" y="539"/>
                      <a:pt x="4558" y="484"/>
                    </a:cubicBezTo>
                    <a:cubicBezTo>
                      <a:pt x="4492" y="456"/>
                      <a:pt x="4442" y="390"/>
                      <a:pt x="4420" y="312"/>
                    </a:cubicBezTo>
                    <a:cubicBezTo>
                      <a:pt x="4403" y="246"/>
                      <a:pt x="4359" y="190"/>
                      <a:pt x="4326" y="124"/>
                    </a:cubicBezTo>
                    <a:cubicBezTo>
                      <a:pt x="4292" y="42"/>
                      <a:pt x="4241" y="0"/>
                      <a:pt x="4182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7" name="Google Shape;2717;p32"/>
              <p:cNvSpPr/>
              <p:nvPr/>
            </p:nvSpPr>
            <p:spPr>
              <a:xfrm>
                <a:off x="3848550" y="3315175"/>
                <a:ext cx="5050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202" h="180" extrusionOk="0">
                    <a:moveTo>
                      <a:pt x="95" y="1"/>
                    </a:moveTo>
                    <a:cubicBezTo>
                      <a:pt x="40" y="1"/>
                      <a:pt x="1" y="40"/>
                      <a:pt x="1" y="84"/>
                    </a:cubicBezTo>
                    <a:cubicBezTo>
                      <a:pt x="1" y="145"/>
                      <a:pt x="56" y="178"/>
                      <a:pt x="123" y="178"/>
                    </a:cubicBezTo>
                    <a:cubicBezTo>
                      <a:pt x="132" y="178"/>
                      <a:pt x="143" y="179"/>
                      <a:pt x="153" y="179"/>
                    </a:cubicBezTo>
                    <a:cubicBezTo>
                      <a:pt x="179" y="179"/>
                      <a:pt x="201" y="174"/>
                      <a:pt x="189" y="134"/>
                    </a:cubicBezTo>
                    <a:cubicBezTo>
                      <a:pt x="178" y="79"/>
                      <a:pt x="178" y="6"/>
                      <a:pt x="95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8" name="Google Shape;2718;p32"/>
              <p:cNvSpPr/>
              <p:nvPr/>
            </p:nvSpPr>
            <p:spPr>
              <a:xfrm>
                <a:off x="3783675" y="3274750"/>
                <a:ext cx="20550" cy="1617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647" extrusionOk="0">
                    <a:moveTo>
                      <a:pt x="477" y="1"/>
                    </a:moveTo>
                    <a:cubicBezTo>
                      <a:pt x="423" y="1"/>
                      <a:pt x="372" y="24"/>
                      <a:pt x="372" y="104"/>
                    </a:cubicBezTo>
                    <a:cubicBezTo>
                      <a:pt x="256" y="154"/>
                      <a:pt x="173" y="260"/>
                      <a:pt x="73" y="337"/>
                    </a:cubicBezTo>
                    <a:cubicBezTo>
                      <a:pt x="1" y="404"/>
                      <a:pt x="29" y="542"/>
                      <a:pt x="123" y="592"/>
                    </a:cubicBezTo>
                    <a:cubicBezTo>
                      <a:pt x="184" y="621"/>
                      <a:pt x="241" y="646"/>
                      <a:pt x="300" y="646"/>
                    </a:cubicBezTo>
                    <a:cubicBezTo>
                      <a:pt x="343" y="646"/>
                      <a:pt x="387" y="633"/>
                      <a:pt x="433" y="598"/>
                    </a:cubicBezTo>
                    <a:cubicBezTo>
                      <a:pt x="478" y="564"/>
                      <a:pt x="533" y="542"/>
                      <a:pt x="589" y="520"/>
                    </a:cubicBezTo>
                    <a:cubicBezTo>
                      <a:pt x="783" y="448"/>
                      <a:pt x="822" y="309"/>
                      <a:pt x="711" y="143"/>
                    </a:cubicBezTo>
                    <a:cubicBezTo>
                      <a:pt x="705" y="71"/>
                      <a:pt x="622" y="10"/>
                      <a:pt x="517" y="4"/>
                    </a:cubicBezTo>
                    <a:cubicBezTo>
                      <a:pt x="504" y="2"/>
                      <a:pt x="490" y="1"/>
                      <a:pt x="477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9" name="Google Shape;2719;p32"/>
              <p:cNvSpPr/>
              <p:nvPr/>
            </p:nvSpPr>
            <p:spPr>
              <a:xfrm>
                <a:off x="3939500" y="3069425"/>
                <a:ext cx="37850" cy="57650"/>
              </a:xfrm>
              <a:custGeom>
                <a:avLst/>
                <a:gdLst/>
                <a:ahLst/>
                <a:cxnLst/>
                <a:rect l="l" t="t" r="r" b="b"/>
                <a:pathLst>
                  <a:path w="1514" h="2306" extrusionOk="0">
                    <a:moveTo>
                      <a:pt x="1458" y="0"/>
                    </a:moveTo>
                    <a:lnTo>
                      <a:pt x="1458" y="0"/>
                    </a:lnTo>
                    <a:cubicBezTo>
                      <a:pt x="1375" y="128"/>
                      <a:pt x="1264" y="206"/>
                      <a:pt x="1120" y="211"/>
                    </a:cubicBezTo>
                    <a:cubicBezTo>
                      <a:pt x="1081" y="217"/>
                      <a:pt x="1042" y="211"/>
                      <a:pt x="1015" y="233"/>
                    </a:cubicBezTo>
                    <a:cubicBezTo>
                      <a:pt x="760" y="400"/>
                      <a:pt x="538" y="605"/>
                      <a:pt x="410" y="888"/>
                    </a:cubicBezTo>
                    <a:cubicBezTo>
                      <a:pt x="403" y="887"/>
                      <a:pt x="397" y="886"/>
                      <a:pt x="390" y="886"/>
                    </a:cubicBezTo>
                    <a:cubicBezTo>
                      <a:pt x="312" y="886"/>
                      <a:pt x="286" y="948"/>
                      <a:pt x="261" y="1015"/>
                    </a:cubicBezTo>
                    <a:cubicBezTo>
                      <a:pt x="238" y="1076"/>
                      <a:pt x="183" y="1104"/>
                      <a:pt x="139" y="1154"/>
                    </a:cubicBezTo>
                    <a:cubicBezTo>
                      <a:pt x="72" y="1220"/>
                      <a:pt x="0" y="1320"/>
                      <a:pt x="44" y="1403"/>
                    </a:cubicBezTo>
                    <a:cubicBezTo>
                      <a:pt x="105" y="1542"/>
                      <a:pt x="205" y="1664"/>
                      <a:pt x="294" y="1791"/>
                    </a:cubicBezTo>
                    <a:cubicBezTo>
                      <a:pt x="322" y="1830"/>
                      <a:pt x="371" y="1836"/>
                      <a:pt x="410" y="1847"/>
                    </a:cubicBezTo>
                    <a:cubicBezTo>
                      <a:pt x="448" y="1899"/>
                      <a:pt x="426" y="2014"/>
                      <a:pt x="513" y="2014"/>
                    </a:cubicBezTo>
                    <a:cubicBezTo>
                      <a:pt x="528" y="2014"/>
                      <a:pt x="548" y="2010"/>
                      <a:pt x="571" y="2002"/>
                    </a:cubicBezTo>
                    <a:cubicBezTo>
                      <a:pt x="621" y="1984"/>
                      <a:pt x="670" y="1976"/>
                      <a:pt x="719" y="1976"/>
                    </a:cubicBezTo>
                    <a:cubicBezTo>
                      <a:pt x="773" y="1976"/>
                      <a:pt x="827" y="1985"/>
                      <a:pt x="882" y="1996"/>
                    </a:cubicBezTo>
                    <a:cubicBezTo>
                      <a:pt x="854" y="2046"/>
                      <a:pt x="815" y="2074"/>
                      <a:pt x="771" y="2102"/>
                    </a:cubicBezTo>
                    <a:cubicBezTo>
                      <a:pt x="732" y="2130"/>
                      <a:pt x="704" y="2163"/>
                      <a:pt x="760" y="2213"/>
                    </a:cubicBezTo>
                    <a:cubicBezTo>
                      <a:pt x="750" y="2269"/>
                      <a:pt x="776" y="2305"/>
                      <a:pt x="825" y="2305"/>
                    </a:cubicBezTo>
                    <a:cubicBezTo>
                      <a:pt x="834" y="2305"/>
                      <a:pt x="843" y="2304"/>
                      <a:pt x="854" y="2301"/>
                    </a:cubicBezTo>
                    <a:cubicBezTo>
                      <a:pt x="915" y="2290"/>
                      <a:pt x="926" y="2252"/>
                      <a:pt x="876" y="2213"/>
                    </a:cubicBezTo>
                    <a:cubicBezTo>
                      <a:pt x="870" y="2135"/>
                      <a:pt x="937" y="2074"/>
                      <a:pt x="926" y="1996"/>
                    </a:cubicBezTo>
                    <a:cubicBezTo>
                      <a:pt x="981" y="1886"/>
                      <a:pt x="904" y="1814"/>
                      <a:pt x="865" y="1719"/>
                    </a:cubicBezTo>
                    <a:cubicBezTo>
                      <a:pt x="893" y="1619"/>
                      <a:pt x="898" y="1520"/>
                      <a:pt x="865" y="1414"/>
                    </a:cubicBezTo>
                    <a:cubicBezTo>
                      <a:pt x="870" y="1382"/>
                      <a:pt x="881" y="1372"/>
                      <a:pt x="895" y="1372"/>
                    </a:cubicBezTo>
                    <a:cubicBezTo>
                      <a:pt x="913" y="1372"/>
                      <a:pt x="935" y="1388"/>
                      <a:pt x="954" y="1398"/>
                    </a:cubicBezTo>
                    <a:cubicBezTo>
                      <a:pt x="979" y="1405"/>
                      <a:pt x="1004" y="1415"/>
                      <a:pt x="1027" y="1415"/>
                    </a:cubicBezTo>
                    <a:cubicBezTo>
                      <a:pt x="1053" y="1415"/>
                      <a:pt x="1075" y="1401"/>
                      <a:pt x="1087" y="1353"/>
                    </a:cubicBezTo>
                    <a:cubicBezTo>
                      <a:pt x="1114" y="1292"/>
                      <a:pt x="1148" y="1231"/>
                      <a:pt x="1175" y="1165"/>
                    </a:cubicBezTo>
                    <a:cubicBezTo>
                      <a:pt x="1209" y="1109"/>
                      <a:pt x="1264" y="1054"/>
                      <a:pt x="1209" y="982"/>
                    </a:cubicBezTo>
                    <a:cubicBezTo>
                      <a:pt x="1214" y="904"/>
                      <a:pt x="1281" y="849"/>
                      <a:pt x="1281" y="766"/>
                    </a:cubicBezTo>
                    <a:cubicBezTo>
                      <a:pt x="1353" y="710"/>
                      <a:pt x="1386" y="638"/>
                      <a:pt x="1336" y="549"/>
                    </a:cubicBezTo>
                    <a:cubicBezTo>
                      <a:pt x="1347" y="499"/>
                      <a:pt x="1353" y="444"/>
                      <a:pt x="1369" y="400"/>
                    </a:cubicBezTo>
                    <a:cubicBezTo>
                      <a:pt x="1514" y="294"/>
                      <a:pt x="1430" y="139"/>
                      <a:pt x="1458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0" name="Google Shape;2720;p32"/>
              <p:cNvSpPr/>
              <p:nvPr/>
            </p:nvSpPr>
            <p:spPr>
              <a:xfrm>
                <a:off x="3834550" y="3236425"/>
                <a:ext cx="46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96" extrusionOk="0">
                    <a:moveTo>
                      <a:pt x="102" y="0"/>
                    </a:moveTo>
                    <a:cubicBezTo>
                      <a:pt x="98" y="0"/>
                      <a:pt x="94" y="1"/>
                      <a:pt x="90" y="2"/>
                    </a:cubicBezTo>
                    <a:cubicBezTo>
                      <a:pt x="29" y="24"/>
                      <a:pt x="17" y="96"/>
                      <a:pt x="6" y="157"/>
                    </a:cubicBezTo>
                    <a:cubicBezTo>
                      <a:pt x="1" y="196"/>
                      <a:pt x="51" y="196"/>
                      <a:pt x="90" y="196"/>
                    </a:cubicBezTo>
                    <a:cubicBezTo>
                      <a:pt x="156" y="190"/>
                      <a:pt x="184" y="140"/>
                      <a:pt x="173" y="85"/>
                    </a:cubicBezTo>
                    <a:cubicBezTo>
                      <a:pt x="173" y="45"/>
                      <a:pt x="141" y="0"/>
                      <a:pt x="102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1" name="Google Shape;2721;p32"/>
              <p:cNvSpPr/>
              <p:nvPr/>
            </p:nvSpPr>
            <p:spPr>
              <a:xfrm>
                <a:off x="3962075" y="3326300"/>
                <a:ext cx="14725" cy="1322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529" extrusionOk="0">
                    <a:moveTo>
                      <a:pt x="322" y="0"/>
                    </a:moveTo>
                    <a:cubicBezTo>
                      <a:pt x="301" y="0"/>
                      <a:pt x="275" y="11"/>
                      <a:pt x="245" y="38"/>
                    </a:cubicBezTo>
                    <a:lnTo>
                      <a:pt x="217" y="38"/>
                    </a:lnTo>
                    <a:cubicBezTo>
                      <a:pt x="117" y="38"/>
                      <a:pt x="106" y="121"/>
                      <a:pt x="89" y="194"/>
                    </a:cubicBezTo>
                    <a:cubicBezTo>
                      <a:pt x="56" y="243"/>
                      <a:pt x="1" y="282"/>
                      <a:pt x="62" y="343"/>
                    </a:cubicBezTo>
                    <a:cubicBezTo>
                      <a:pt x="62" y="482"/>
                      <a:pt x="189" y="482"/>
                      <a:pt x="267" y="510"/>
                    </a:cubicBezTo>
                    <a:cubicBezTo>
                      <a:pt x="281" y="522"/>
                      <a:pt x="299" y="528"/>
                      <a:pt x="318" y="528"/>
                    </a:cubicBezTo>
                    <a:cubicBezTo>
                      <a:pt x="359" y="528"/>
                      <a:pt x="403" y="500"/>
                      <a:pt x="422" y="443"/>
                    </a:cubicBezTo>
                    <a:cubicBezTo>
                      <a:pt x="555" y="421"/>
                      <a:pt x="588" y="343"/>
                      <a:pt x="550" y="227"/>
                    </a:cubicBezTo>
                    <a:cubicBezTo>
                      <a:pt x="516" y="188"/>
                      <a:pt x="533" y="110"/>
                      <a:pt x="461" y="105"/>
                    </a:cubicBezTo>
                    <a:cubicBezTo>
                      <a:pt x="413" y="73"/>
                      <a:pt x="379" y="0"/>
                      <a:pt x="322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2" name="Google Shape;2722;p32"/>
              <p:cNvSpPr/>
              <p:nvPr/>
            </p:nvSpPr>
            <p:spPr>
              <a:xfrm>
                <a:off x="3705100" y="3456000"/>
                <a:ext cx="28700" cy="25875"/>
              </a:xfrm>
              <a:custGeom>
                <a:avLst/>
                <a:gdLst/>
                <a:ahLst/>
                <a:cxnLst/>
                <a:rect l="l" t="t" r="r" b="b"/>
                <a:pathLst>
                  <a:path w="1148" h="1035" extrusionOk="0">
                    <a:moveTo>
                      <a:pt x="701" y="1"/>
                    </a:moveTo>
                    <a:cubicBezTo>
                      <a:pt x="646" y="1"/>
                      <a:pt x="613" y="47"/>
                      <a:pt x="577" y="156"/>
                    </a:cubicBezTo>
                    <a:cubicBezTo>
                      <a:pt x="560" y="251"/>
                      <a:pt x="549" y="350"/>
                      <a:pt x="433" y="367"/>
                    </a:cubicBezTo>
                    <a:cubicBezTo>
                      <a:pt x="427" y="367"/>
                      <a:pt x="427" y="389"/>
                      <a:pt x="427" y="395"/>
                    </a:cubicBezTo>
                    <a:cubicBezTo>
                      <a:pt x="405" y="411"/>
                      <a:pt x="383" y="417"/>
                      <a:pt x="361" y="434"/>
                    </a:cubicBezTo>
                    <a:cubicBezTo>
                      <a:pt x="316" y="434"/>
                      <a:pt x="277" y="406"/>
                      <a:pt x="272" y="356"/>
                    </a:cubicBezTo>
                    <a:cubicBezTo>
                      <a:pt x="261" y="284"/>
                      <a:pt x="211" y="278"/>
                      <a:pt x="150" y="278"/>
                    </a:cubicBezTo>
                    <a:cubicBezTo>
                      <a:pt x="67" y="362"/>
                      <a:pt x="0" y="461"/>
                      <a:pt x="22" y="583"/>
                    </a:cubicBezTo>
                    <a:cubicBezTo>
                      <a:pt x="22" y="633"/>
                      <a:pt x="22" y="683"/>
                      <a:pt x="78" y="694"/>
                    </a:cubicBezTo>
                    <a:cubicBezTo>
                      <a:pt x="178" y="722"/>
                      <a:pt x="216" y="794"/>
                      <a:pt x="239" y="877"/>
                    </a:cubicBezTo>
                    <a:cubicBezTo>
                      <a:pt x="261" y="938"/>
                      <a:pt x="316" y="949"/>
                      <a:pt x="361" y="977"/>
                    </a:cubicBezTo>
                    <a:cubicBezTo>
                      <a:pt x="380" y="988"/>
                      <a:pt x="398" y="991"/>
                      <a:pt x="416" y="991"/>
                    </a:cubicBezTo>
                    <a:cubicBezTo>
                      <a:pt x="446" y="991"/>
                      <a:pt x="474" y="982"/>
                      <a:pt x="503" y="982"/>
                    </a:cubicBezTo>
                    <a:cubicBezTo>
                      <a:pt x="518" y="982"/>
                      <a:pt x="534" y="985"/>
                      <a:pt x="549" y="994"/>
                    </a:cubicBezTo>
                    <a:cubicBezTo>
                      <a:pt x="600" y="1023"/>
                      <a:pt x="650" y="1035"/>
                      <a:pt x="700" y="1035"/>
                    </a:cubicBezTo>
                    <a:cubicBezTo>
                      <a:pt x="791" y="1035"/>
                      <a:pt x="881" y="994"/>
                      <a:pt x="971" y="944"/>
                    </a:cubicBezTo>
                    <a:cubicBezTo>
                      <a:pt x="982" y="948"/>
                      <a:pt x="993" y="951"/>
                      <a:pt x="1004" y="951"/>
                    </a:cubicBezTo>
                    <a:cubicBezTo>
                      <a:pt x="1043" y="951"/>
                      <a:pt x="1070" y="919"/>
                      <a:pt x="1048" y="866"/>
                    </a:cubicBezTo>
                    <a:cubicBezTo>
                      <a:pt x="998" y="755"/>
                      <a:pt x="1037" y="639"/>
                      <a:pt x="998" y="528"/>
                    </a:cubicBezTo>
                    <a:cubicBezTo>
                      <a:pt x="1126" y="522"/>
                      <a:pt x="1148" y="439"/>
                      <a:pt x="1104" y="350"/>
                    </a:cubicBezTo>
                    <a:cubicBezTo>
                      <a:pt x="1048" y="228"/>
                      <a:pt x="971" y="129"/>
                      <a:pt x="849" y="57"/>
                    </a:cubicBezTo>
                    <a:cubicBezTo>
                      <a:pt x="784" y="21"/>
                      <a:pt x="738" y="1"/>
                      <a:pt x="701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3" name="Google Shape;2723;p32"/>
              <p:cNvSpPr/>
              <p:nvPr/>
            </p:nvSpPr>
            <p:spPr>
              <a:xfrm>
                <a:off x="3695675" y="3484850"/>
                <a:ext cx="4450" cy="4225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69" extrusionOk="0">
                    <a:moveTo>
                      <a:pt x="72" y="0"/>
                    </a:moveTo>
                    <a:cubicBezTo>
                      <a:pt x="28" y="0"/>
                      <a:pt x="0" y="17"/>
                      <a:pt x="0" y="67"/>
                    </a:cubicBezTo>
                    <a:cubicBezTo>
                      <a:pt x="6" y="150"/>
                      <a:pt x="83" y="150"/>
                      <a:pt x="128" y="167"/>
                    </a:cubicBezTo>
                    <a:cubicBezTo>
                      <a:pt x="134" y="168"/>
                      <a:pt x="139" y="169"/>
                      <a:pt x="143" y="169"/>
                    </a:cubicBezTo>
                    <a:cubicBezTo>
                      <a:pt x="178" y="169"/>
                      <a:pt x="178" y="134"/>
                      <a:pt x="178" y="95"/>
                    </a:cubicBezTo>
                    <a:cubicBezTo>
                      <a:pt x="155" y="56"/>
                      <a:pt x="150" y="0"/>
                      <a:pt x="72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4" name="Google Shape;2724;p32"/>
              <p:cNvSpPr/>
              <p:nvPr/>
            </p:nvSpPr>
            <p:spPr>
              <a:xfrm>
                <a:off x="3716050" y="3336100"/>
                <a:ext cx="40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196" extrusionOk="0">
                    <a:moveTo>
                      <a:pt x="89" y="0"/>
                    </a:moveTo>
                    <a:cubicBezTo>
                      <a:pt x="86" y="0"/>
                      <a:pt x="82" y="0"/>
                      <a:pt x="78" y="1"/>
                    </a:cubicBezTo>
                    <a:cubicBezTo>
                      <a:pt x="22" y="7"/>
                      <a:pt x="17" y="73"/>
                      <a:pt x="6" y="118"/>
                    </a:cubicBezTo>
                    <a:cubicBezTo>
                      <a:pt x="1" y="164"/>
                      <a:pt x="15" y="196"/>
                      <a:pt x="61" y="196"/>
                    </a:cubicBezTo>
                    <a:cubicBezTo>
                      <a:pt x="64" y="196"/>
                      <a:pt x="68" y="196"/>
                      <a:pt x="72" y="195"/>
                    </a:cubicBezTo>
                    <a:cubicBezTo>
                      <a:pt x="133" y="195"/>
                      <a:pt x="161" y="162"/>
                      <a:pt x="155" y="106"/>
                    </a:cubicBezTo>
                    <a:cubicBezTo>
                      <a:pt x="129" y="75"/>
                      <a:pt x="143" y="0"/>
                      <a:pt x="89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5" name="Google Shape;2725;p32"/>
              <p:cNvSpPr/>
              <p:nvPr/>
            </p:nvSpPr>
            <p:spPr>
              <a:xfrm>
                <a:off x="3820825" y="3378400"/>
                <a:ext cx="4600" cy="4175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67" extrusionOk="0">
                    <a:moveTo>
                      <a:pt x="67" y="0"/>
                    </a:moveTo>
                    <a:cubicBezTo>
                      <a:pt x="18" y="0"/>
                      <a:pt x="1" y="56"/>
                      <a:pt x="12" y="89"/>
                    </a:cubicBezTo>
                    <a:cubicBezTo>
                      <a:pt x="18" y="155"/>
                      <a:pt x="73" y="161"/>
                      <a:pt x="123" y="167"/>
                    </a:cubicBezTo>
                    <a:cubicBezTo>
                      <a:pt x="162" y="167"/>
                      <a:pt x="184" y="139"/>
                      <a:pt x="184" y="89"/>
                    </a:cubicBezTo>
                    <a:cubicBezTo>
                      <a:pt x="167" y="28"/>
                      <a:pt x="112" y="0"/>
                      <a:pt x="67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6" name="Google Shape;2726;p32"/>
              <p:cNvSpPr/>
              <p:nvPr/>
            </p:nvSpPr>
            <p:spPr>
              <a:xfrm>
                <a:off x="3566900" y="3376575"/>
                <a:ext cx="71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135" extrusionOk="0">
                    <a:moveTo>
                      <a:pt x="197" y="1"/>
                    </a:moveTo>
                    <a:cubicBezTo>
                      <a:pt x="187" y="1"/>
                      <a:pt x="176" y="3"/>
                      <a:pt x="167" y="7"/>
                    </a:cubicBezTo>
                    <a:cubicBezTo>
                      <a:pt x="111" y="34"/>
                      <a:pt x="56" y="73"/>
                      <a:pt x="0" y="106"/>
                    </a:cubicBezTo>
                    <a:cubicBezTo>
                      <a:pt x="0" y="112"/>
                      <a:pt x="6" y="129"/>
                      <a:pt x="6" y="134"/>
                    </a:cubicBezTo>
                    <a:cubicBezTo>
                      <a:pt x="67" y="129"/>
                      <a:pt x="139" y="129"/>
                      <a:pt x="200" y="118"/>
                    </a:cubicBezTo>
                    <a:cubicBezTo>
                      <a:pt x="233" y="106"/>
                      <a:pt x="283" y="101"/>
                      <a:pt x="278" y="62"/>
                    </a:cubicBezTo>
                    <a:cubicBezTo>
                      <a:pt x="265" y="20"/>
                      <a:pt x="230" y="1"/>
                      <a:pt x="197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7" name="Google Shape;2727;p32"/>
              <p:cNvSpPr/>
              <p:nvPr/>
            </p:nvSpPr>
            <p:spPr>
              <a:xfrm>
                <a:off x="3618875" y="3498600"/>
                <a:ext cx="11125" cy="10650"/>
              </a:xfrm>
              <a:custGeom>
                <a:avLst/>
                <a:gdLst/>
                <a:ahLst/>
                <a:cxnLst/>
                <a:rect l="l" t="t" r="r" b="b"/>
                <a:pathLst>
                  <a:path w="445" h="426" extrusionOk="0">
                    <a:moveTo>
                      <a:pt x="293" y="1"/>
                    </a:moveTo>
                    <a:cubicBezTo>
                      <a:pt x="275" y="1"/>
                      <a:pt x="258" y="15"/>
                      <a:pt x="244" y="60"/>
                    </a:cubicBezTo>
                    <a:cubicBezTo>
                      <a:pt x="167" y="155"/>
                      <a:pt x="50" y="227"/>
                      <a:pt x="34" y="365"/>
                    </a:cubicBezTo>
                    <a:cubicBezTo>
                      <a:pt x="12" y="376"/>
                      <a:pt x="1" y="393"/>
                      <a:pt x="23" y="410"/>
                    </a:cubicBezTo>
                    <a:cubicBezTo>
                      <a:pt x="34" y="420"/>
                      <a:pt x="43" y="425"/>
                      <a:pt x="53" y="425"/>
                    </a:cubicBezTo>
                    <a:cubicBezTo>
                      <a:pt x="68" y="425"/>
                      <a:pt x="81" y="413"/>
                      <a:pt x="95" y="393"/>
                    </a:cubicBezTo>
                    <a:lnTo>
                      <a:pt x="161" y="393"/>
                    </a:lnTo>
                    <a:cubicBezTo>
                      <a:pt x="176" y="407"/>
                      <a:pt x="186" y="413"/>
                      <a:pt x="194" y="413"/>
                    </a:cubicBezTo>
                    <a:cubicBezTo>
                      <a:pt x="210" y="413"/>
                      <a:pt x="215" y="388"/>
                      <a:pt x="222" y="365"/>
                    </a:cubicBezTo>
                    <a:lnTo>
                      <a:pt x="256" y="326"/>
                    </a:lnTo>
                    <a:cubicBezTo>
                      <a:pt x="389" y="288"/>
                      <a:pt x="444" y="155"/>
                      <a:pt x="366" y="49"/>
                    </a:cubicBezTo>
                    <a:cubicBezTo>
                      <a:pt x="347" y="33"/>
                      <a:pt x="319" y="1"/>
                      <a:pt x="293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8" name="Google Shape;2728;p32"/>
              <p:cNvSpPr/>
              <p:nvPr/>
            </p:nvSpPr>
            <p:spPr>
              <a:xfrm>
                <a:off x="3623325" y="3441300"/>
                <a:ext cx="4450" cy="4075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63" extrusionOk="0">
                    <a:moveTo>
                      <a:pt x="63" y="1"/>
                    </a:moveTo>
                    <a:cubicBezTo>
                      <a:pt x="19" y="1"/>
                      <a:pt x="1" y="38"/>
                      <a:pt x="11" y="85"/>
                    </a:cubicBezTo>
                    <a:cubicBezTo>
                      <a:pt x="17" y="140"/>
                      <a:pt x="55" y="162"/>
                      <a:pt x="105" y="162"/>
                    </a:cubicBezTo>
                    <a:cubicBezTo>
                      <a:pt x="139" y="151"/>
                      <a:pt x="166" y="118"/>
                      <a:pt x="177" y="79"/>
                    </a:cubicBezTo>
                    <a:cubicBezTo>
                      <a:pt x="155" y="29"/>
                      <a:pt x="111" y="7"/>
                      <a:pt x="72" y="1"/>
                    </a:cubicBezTo>
                    <a:cubicBezTo>
                      <a:pt x="69" y="1"/>
                      <a:pt x="66" y="1"/>
                      <a:pt x="63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9" name="Google Shape;2729;p32"/>
              <p:cNvSpPr/>
              <p:nvPr/>
            </p:nvSpPr>
            <p:spPr>
              <a:xfrm>
                <a:off x="3678075" y="3422750"/>
                <a:ext cx="3750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150" h="171" extrusionOk="0">
                    <a:moveTo>
                      <a:pt x="80" y="0"/>
                    </a:moveTo>
                    <a:cubicBezTo>
                      <a:pt x="78" y="0"/>
                      <a:pt x="75" y="0"/>
                      <a:pt x="72" y="0"/>
                    </a:cubicBezTo>
                    <a:cubicBezTo>
                      <a:pt x="17" y="0"/>
                      <a:pt x="0" y="56"/>
                      <a:pt x="0" y="100"/>
                    </a:cubicBezTo>
                    <a:cubicBezTo>
                      <a:pt x="0" y="145"/>
                      <a:pt x="50" y="161"/>
                      <a:pt x="83" y="167"/>
                    </a:cubicBezTo>
                    <a:cubicBezTo>
                      <a:pt x="91" y="169"/>
                      <a:pt x="97" y="170"/>
                      <a:pt x="103" y="170"/>
                    </a:cubicBezTo>
                    <a:cubicBezTo>
                      <a:pt x="141" y="170"/>
                      <a:pt x="150" y="128"/>
                      <a:pt x="150" y="89"/>
                    </a:cubicBezTo>
                    <a:cubicBezTo>
                      <a:pt x="150" y="47"/>
                      <a:pt x="130" y="0"/>
                      <a:pt x="80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0" name="Google Shape;2730;p32"/>
              <p:cNvSpPr/>
              <p:nvPr/>
            </p:nvSpPr>
            <p:spPr>
              <a:xfrm>
                <a:off x="3736975" y="3366050"/>
                <a:ext cx="3775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168" extrusionOk="0">
                    <a:moveTo>
                      <a:pt x="67" y="1"/>
                    </a:moveTo>
                    <a:cubicBezTo>
                      <a:pt x="23" y="1"/>
                      <a:pt x="12" y="40"/>
                      <a:pt x="0" y="73"/>
                    </a:cubicBezTo>
                    <a:cubicBezTo>
                      <a:pt x="0" y="123"/>
                      <a:pt x="23" y="162"/>
                      <a:pt x="78" y="167"/>
                    </a:cubicBezTo>
                    <a:cubicBezTo>
                      <a:pt x="117" y="162"/>
                      <a:pt x="150" y="139"/>
                      <a:pt x="150" y="95"/>
                    </a:cubicBezTo>
                    <a:cubicBezTo>
                      <a:pt x="139" y="45"/>
                      <a:pt x="111" y="1"/>
                      <a:pt x="67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1" name="Google Shape;2731;p32"/>
              <p:cNvSpPr/>
              <p:nvPr/>
            </p:nvSpPr>
            <p:spPr>
              <a:xfrm>
                <a:off x="3812250" y="3462350"/>
                <a:ext cx="12500" cy="5800"/>
              </a:xfrm>
              <a:custGeom>
                <a:avLst/>
                <a:gdLst/>
                <a:ahLst/>
                <a:cxnLst/>
                <a:rect l="l" t="t" r="r" b="b"/>
                <a:pathLst>
                  <a:path w="500" h="232" extrusionOk="0">
                    <a:moveTo>
                      <a:pt x="182" y="0"/>
                    </a:moveTo>
                    <a:cubicBezTo>
                      <a:pt x="172" y="0"/>
                      <a:pt x="161" y="1"/>
                      <a:pt x="150" y="2"/>
                    </a:cubicBezTo>
                    <a:cubicBezTo>
                      <a:pt x="83" y="19"/>
                      <a:pt x="11" y="47"/>
                      <a:pt x="6" y="130"/>
                    </a:cubicBezTo>
                    <a:cubicBezTo>
                      <a:pt x="1" y="194"/>
                      <a:pt x="44" y="214"/>
                      <a:pt x="96" y="214"/>
                    </a:cubicBezTo>
                    <a:cubicBezTo>
                      <a:pt x="103" y="214"/>
                      <a:pt x="110" y="214"/>
                      <a:pt x="117" y="213"/>
                    </a:cubicBezTo>
                    <a:cubicBezTo>
                      <a:pt x="141" y="226"/>
                      <a:pt x="163" y="232"/>
                      <a:pt x="184" y="232"/>
                    </a:cubicBezTo>
                    <a:cubicBezTo>
                      <a:pt x="250" y="232"/>
                      <a:pt x="303" y="180"/>
                      <a:pt x="366" y="163"/>
                    </a:cubicBezTo>
                    <a:cubicBezTo>
                      <a:pt x="494" y="135"/>
                      <a:pt x="499" y="74"/>
                      <a:pt x="394" y="2"/>
                    </a:cubicBezTo>
                    <a:lnTo>
                      <a:pt x="394" y="2"/>
                    </a:lnTo>
                    <a:cubicBezTo>
                      <a:pt x="371" y="10"/>
                      <a:pt x="349" y="12"/>
                      <a:pt x="326" y="12"/>
                    </a:cubicBezTo>
                    <a:cubicBezTo>
                      <a:pt x="278" y="12"/>
                      <a:pt x="231" y="0"/>
                      <a:pt x="182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2" name="Google Shape;2732;p32"/>
              <p:cNvSpPr/>
              <p:nvPr/>
            </p:nvSpPr>
            <p:spPr>
              <a:xfrm>
                <a:off x="3598925" y="3391975"/>
                <a:ext cx="4175" cy="3625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45" extrusionOk="0">
                    <a:moveTo>
                      <a:pt x="83" y="1"/>
                    </a:moveTo>
                    <a:cubicBezTo>
                      <a:pt x="28" y="6"/>
                      <a:pt x="17" y="39"/>
                      <a:pt x="6" y="84"/>
                    </a:cubicBezTo>
                    <a:cubicBezTo>
                      <a:pt x="0" y="123"/>
                      <a:pt x="33" y="145"/>
                      <a:pt x="78" y="145"/>
                    </a:cubicBezTo>
                    <a:cubicBezTo>
                      <a:pt x="128" y="145"/>
                      <a:pt x="166" y="111"/>
                      <a:pt x="166" y="62"/>
                    </a:cubicBezTo>
                    <a:cubicBezTo>
                      <a:pt x="166" y="12"/>
                      <a:pt x="117" y="12"/>
                      <a:pt x="83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3" name="Google Shape;2733;p32"/>
              <p:cNvSpPr/>
              <p:nvPr/>
            </p:nvSpPr>
            <p:spPr>
              <a:xfrm>
                <a:off x="3608075" y="3385050"/>
                <a:ext cx="3750" cy="3500"/>
              </a:xfrm>
              <a:custGeom>
                <a:avLst/>
                <a:gdLst/>
                <a:ahLst/>
                <a:cxnLst/>
                <a:rect l="l" t="t" r="r" b="b"/>
                <a:pathLst>
                  <a:path w="150" h="140" extrusionOk="0">
                    <a:moveTo>
                      <a:pt x="78" y="0"/>
                    </a:moveTo>
                    <a:cubicBezTo>
                      <a:pt x="39" y="6"/>
                      <a:pt x="0" y="28"/>
                      <a:pt x="0" y="72"/>
                    </a:cubicBezTo>
                    <a:cubicBezTo>
                      <a:pt x="11" y="122"/>
                      <a:pt x="50" y="139"/>
                      <a:pt x="78" y="139"/>
                    </a:cubicBezTo>
                    <a:cubicBezTo>
                      <a:pt x="81" y="139"/>
                      <a:pt x="83" y="139"/>
                      <a:pt x="86" y="139"/>
                    </a:cubicBezTo>
                    <a:cubicBezTo>
                      <a:pt x="130" y="139"/>
                      <a:pt x="150" y="98"/>
                      <a:pt x="150" y="61"/>
                    </a:cubicBezTo>
                    <a:cubicBezTo>
                      <a:pt x="150" y="11"/>
                      <a:pt x="122" y="0"/>
                      <a:pt x="78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4" name="Google Shape;2734;p32"/>
              <p:cNvSpPr/>
              <p:nvPr/>
            </p:nvSpPr>
            <p:spPr>
              <a:xfrm>
                <a:off x="3862975" y="3345125"/>
                <a:ext cx="3625" cy="3625"/>
              </a:xfrm>
              <a:custGeom>
                <a:avLst/>
                <a:gdLst/>
                <a:ahLst/>
                <a:cxnLst/>
                <a:rect l="l" t="t" r="r" b="b"/>
                <a:pathLst>
                  <a:path w="145" h="145" extrusionOk="0">
                    <a:moveTo>
                      <a:pt x="84" y="1"/>
                    </a:moveTo>
                    <a:cubicBezTo>
                      <a:pt x="23" y="1"/>
                      <a:pt x="17" y="50"/>
                      <a:pt x="6" y="100"/>
                    </a:cubicBezTo>
                    <a:cubicBezTo>
                      <a:pt x="0" y="139"/>
                      <a:pt x="34" y="145"/>
                      <a:pt x="78" y="145"/>
                    </a:cubicBezTo>
                    <a:cubicBezTo>
                      <a:pt x="111" y="139"/>
                      <a:pt x="145" y="117"/>
                      <a:pt x="145" y="73"/>
                    </a:cubicBezTo>
                    <a:cubicBezTo>
                      <a:pt x="145" y="34"/>
                      <a:pt x="128" y="1"/>
                      <a:pt x="84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5" name="Google Shape;2735;p32"/>
              <p:cNvSpPr/>
              <p:nvPr/>
            </p:nvSpPr>
            <p:spPr>
              <a:xfrm>
                <a:off x="3777725" y="3365925"/>
                <a:ext cx="3625" cy="3500"/>
              </a:xfrm>
              <a:custGeom>
                <a:avLst/>
                <a:gdLst/>
                <a:ahLst/>
                <a:cxnLst/>
                <a:rect l="l" t="t" r="r" b="b"/>
                <a:pathLst>
                  <a:path w="145" h="140" extrusionOk="0">
                    <a:moveTo>
                      <a:pt x="50" y="0"/>
                    </a:moveTo>
                    <a:cubicBezTo>
                      <a:pt x="1" y="0"/>
                      <a:pt x="1" y="45"/>
                      <a:pt x="1" y="78"/>
                    </a:cubicBezTo>
                    <a:cubicBezTo>
                      <a:pt x="1" y="113"/>
                      <a:pt x="14" y="140"/>
                      <a:pt x="51" y="140"/>
                    </a:cubicBezTo>
                    <a:cubicBezTo>
                      <a:pt x="54" y="140"/>
                      <a:pt x="58" y="139"/>
                      <a:pt x="62" y="139"/>
                    </a:cubicBezTo>
                    <a:cubicBezTo>
                      <a:pt x="106" y="133"/>
                      <a:pt x="134" y="106"/>
                      <a:pt x="145" y="56"/>
                    </a:cubicBezTo>
                    <a:cubicBezTo>
                      <a:pt x="134" y="17"/>
                      <a:pt x="89" y="0"/>
                      <a:pt x="50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6" name="Google Shape;2736;p32"/>
              <p:cNvSpPr/>
              <p:nvPr/>
            </p:nvSpPr>
            <p:spPr>
              <a:xfrm>
                <a:off x="3663375" y="3412075"/>
                <a:ext cx="4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35" extrusionOk="0">
                    <a:moveTo>
                      <a:pt x="45" y="1"/>
                    </a:moveTo>
                    <a:cubicBezTo>
                      <a:pt x="6" y="1"/>
                      <a:pt x="0" y="28"/>
                      <a:pt x="17" y="56"/>
                    </a:cubicBezTo>
                    <a:cubicBezTo>
                      <a:pt x="31" y="84"/>
                      <a:pt x="25" y="135"/>
                      <a:pt x="68" y="135"/>
                    </a:cubicBezTo>
                    <a:cubicBezTo>
                      <a:pt x="77" y="135"/>
                      <a:pt x="87" y="133"/>
                      <a:pt x="100" y="128"/>
                    </a:cubicBezTo>
                    <a:cubicBezTo>
                      <a:pt x="128" y="111"/>
                      <a:pt x="172" y="123"/>
                      <a:pt x="167" y="62"/>
                    </a:cubicBezTo>
                    <a:cubicBezTo>
                      <a:pt x="139" y="28"/>
                      <a:pt x="89" y="1"/>
                      <a:pt x="45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7" name="Google Shape;2737;p32"/>
              <p:cNvSpPr/>
              <p:nvPr/>
            </p:nvSpPr>
            <p:spPr>
              <a:xfrm>
                <a:off x="3715500" y="3348250"/>
                <a:ext cx="39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33" extrusionOk="0">
                    <a:moveTo>
                      <a:pt x="45" y="0"/>
                    </a:moveTo>
                    <a:cubicBezTo>
                      <a:pt x="15" y="0"/>
                      <a:pt x="0" y="20"/>
                      <a:pt x="0" y="47"/>
                    </a:cubicBezTo>
                    <a:cubicBezTo>
                      <a:pt x="0" y="92"/>
                      <a:pt x="11" y="131"/>
                      <a:pt x="67" y="131"/>
                    </a:cubicBezTo>
                    <a:cubicBezTo>
                      <a:pt x="71" y="132"/>
                      <a:pt x="75" y="133"/>
                      <a:pt x="78" y="133"/>
                    </a:cubicBezTo>
                    <a:cubicBezTo>
                      <a:pt x="107" y="133"/>
                      <a:pt x="134" y="99"/>
                      <a:pt x="139" y="70"/>
                    </a:cubicBezTo>
                    <a:cubicBezTo>
                      <a:pt x="155" y="14"/>
                      <a:pt x="100" y="14"/>
                      <a:pt x="67" y="3"/>
                    </a:cubicBezTo>
                    <a:cubicBezTo>
                      <a:pt x="59" y="1"/>
                      <a:pt x="52" y="0"/>
                      <a:pt x="45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8" name="Google Shape;2738;p32"/>
              <p:cNvSpPr/>
              <p:nvPr/>
            </p:nvSpPr>
            <p:spPr>
              <a:xfrm>
                <a:off x="4066600" y="3304275"/>
                <a:ext cx="9850" cy="1047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419" extrusionOk="0">
                    <a:moveTo>
                      <a:pt x="321" y="0"/>
                    </a:moveTo>
                    <a:cubicBezTo>
                      <a:pt x="304" y="0"/>
                      <a:pt x="283" y="10"/>
                      <a:pt x="261" y="32"/>
                    </a:cubicBezTo>
                    <a:lnTo>
                      <a:pt x="172" y="32"/>
                    </a:lnTo>
                    <a:cubicBezTo>
                      <a:pt x="67" y="99"/>
                      <a:pt x="0" y="182"/>
                      <a:pt x="50" y="309"/>
                    </a:cubicBezTo>
                    <a:lnTo>
                      <a:pt x="50" y="337"/>
                    </a:lnTo>
                    <a:cubicBezTo>
                      <a:pt x="50" y="365"/>
                      <a:pt x="34" y="409"/>
                      <a:pt x="67" y="415"/>
                    </a:cubicBezTo>
                    <a:cubicBezTo>
                      <a:pt x="73" y="417"/>
                      <a:pt x="78" y="418"/>
                      <a:pt x="81" y="418"/>
                    </a:cubicBezTo>
                    <a:cubicBezTo>
                      <a:pt x="103" y="418"/>
                      <a:pt x="96" y="384"/>
                      <a:pt x="106" y="365"/>
                    </a:cubicBezTo>
                    <a:cubicBezTo>
                      <a:pt x="167" y="320"/>
                      <a:pt x="228" y="271"/>
                      <a:pt x="289" y="215"/>
                    </a:cubicBezTo>
                    <a:cubicBezTo>
                      <a:pt x="383" y="193"/>
                      <a:pt x="394" y="126"/>
                      <a:pt x="372" y="54"/>
                    </a:cubicBezTo>
                    <a:cubicBezTo>
                      <a:pt x="365" y="21"/>
                      <a:pt x="347" y="0"/>
                      <a:pt x="321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9" name="Google Shape;2739;p32"/>
              <p:cNvSpPr/>
              <p:nvPr/>
            </p:nvSpPr>
            <p:spPr>
              <a:xfrm>
                <a:off x="3971500" y="3286975"/>
                <a:ext cx="16400" cy="10525"/>
              </a:xfrm>
              <a:custGeom>
                <a:avLst/>
                <a:gdLst/>
                <a:ahLst/>
                <a:cxnLst/>
                <a:rect l="l" t="t" r="r" b="b"/>
                <a:pathLst>
                  <a:path w="656" h="421" extrusionOk="0">
                    <a:moveTo>
                      <a:pt x="516" y="1"/>
                    </a:moveTo>
                    <a:cubicBezTo>
                      <a:pt x="491" y="1"/>
                      <a:pt x="468" y="11"/>
                      <a:pt x="450" y="48"/>
                    </a:cubicBezTo>
                    <a:cubicBezTo>
                      <a:pt x="446" y="47"/>
                      <a:pt x="442" y="47"/>
                      <a:pt x="438" y="47"/>
                    </a:cubicBezTo>
                    <a:cubicBezTo>
                      <a:pt x="393" y="47"/>
                      <a:pt x="355" y="68"/>
                      <a:pt x="313" y="68"/>
                    </a:cubicBezTo>
                    <a:cubicBezTo>
                      <a:pt x="298" y="68"/>
                      <a:pt x="283" y="66"/>
                      <a:pt x="267" y="59"/>
                    </a:cubicBezTo>
                    <a:cubicBezTo>
                      <a:pt x="267" y="59"/>
                      <a:pt x="267" y="59"/>
                      <a:pt x="266" y="59"/>
                    </a:cubicBezTo>
                    <a:cubicBezTo>
                      <a:pt x="250" y="59"/>
                      <a:pt x="1" y="275"/>
                      <a:pt x="1" y="297"/>
                    </a:cubicBezTo>
                    <a:cubicBezTo>
                      <a:pt x="1" y="303"/>
                      <a:pt x="1" y="319"/>
                      <a:pt x="6" y="325"/>
                    </a:cubicBezTo>
                    <a:cubicBezTo>
                      <a:pt x="73" y="361"/>
                      <a:pt x="130" y="420"/>
                      <a:pt x="213" y="420"/>
                    </a:cubicBezTo>
                    <a:cubicBezTo>
                      <a:pt x="220" y="420"/>
                      <a:pt x="227" y="420"/>
                      <a:pt x="234" y="419"/>
                    </a:cubicBezTo>
                    <a:cubicBezTo>
                      <a:pt x="300" y="414"/>
                      <a:pt x="350" y="391"/>
                      <a:pt x="350" y="319"/>
                    </a:cubicBezTo>
                    <a:cubicBezTo>
                      <a:pt x="350" y="264"/>
                      <a:pt x="400" y="247"/>
                      <a:pt x="433" y="220"/>
                    </a:cubicBezTo>
                    <a:cubicBezTo>
                      <a:pt x="483" y="186"/>
                      <a:pt x="544" y="159"/>
                      <a:pt x="539" y="81"/>
                    </a:cubicBezTo>
                    <a:cubicBezTo>
                      <a:pt x="543" y="80"/>
                      <a:pt x="547" y="80"/>
                      <a:pt x="552" y="80"/>
                    </a:cubicBezTo>
                    <a:cubicBezTo>
                      <a:pt x="564" y="80"/>
                      <a:pt x="578" y="82"/>
                      <a:pt x="591" y="82"/>
                    </a:cubicBezTo>
                    <a:cubicBezTo>
                      <a:pt x="613" y="82"/>
                      <a:pt x="635" y="77"/>
                      <a:pt x="649" y="53"/>
                    </a:cubicBezTo>
                    <a:cubicBezTo>
                      <a:pt x="655" y="48"/>
                      <a:pt x="649" y="26"/>
                      <a:pt x="649" y="14"/>
                    </a:cubicBezTo>
                    <a:cubicBezTo>
                      <a:pt x="640" y="18"/>
                      <a:pt x="631" y="20"/>
                      <a:pt x="621" y="20"/>
                    </a:cubicBezTo>
                    <a:cubicBezTo>
                      <a:pt x="586" y="20"/>
                      <a:pt x="549" y="1"/>
                      <a:pt x="516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0" name="Google Shape;2740;p32"/>
              <p:cNvSpPr/>
              <p:nvPr/>
            </p:nvSpPr>
            <p:spPr>
              <a:xfrm>
                <a:off x="4032925" y="3277025"/>
                <a:ext cx="21775" cy="15475"/>
              </a:xfrm>
              <a:custGeom>
                <a:avLst/>
                <a:gdLst/>
                <a:ahLst/>
                <a:cxnLst/>
                <a:rect l="l" t="t" r="r" b="b"/>
                <a:pathLst>
                  <a:path w="871" h="619" extrusionOk="0">
                    <a:moveTo>
                      <a:pt x="474" y="1"/>
                    </a:moveTo>
                    <a:cubicBezTo>
                      <a:pt x="348" y="1"/>
                      <a:pt x="243" y="46"/>
                      <a:pt x="150" y="169"/>
                    </a:cubicBezTo>
                    <a:cubicBezTo>
                      <a:pt x="83" y="246"/>
                      <a:pt x="0" y="313"/>
                      <a:pt x="55" y="418"/>
                    </a:cubicBezTo>
                    <a:cubicBezTo>
                      <a:pt x="90" y="473"/>
                      <a:pt x="144" y="496"/>
                      <a:pt x="204" y="496"/>
                    </a:cubicBezTo>
                    <a:cubicBezTo>
                      <a:pt x="240" y="496"/>
                      <a:pt x="279" y="488"/>
                      <a:pt x="316" y="473"/>
                    </a:cubicBezTo>
                    <a:cubicBezTo>
                      <a:pt x="327" y="490"/>
                      <a:pt x="349" y="501"/>
                      <a:pt x="377" y="501"/>
                    </a:cubicBezTo>
                    <a:cubicBezTo>
                      <a:pt x="388" y="507"/>
                      <a:pt x="399" y="523"/>
                      <a:pt x="410" y="529"/>
                    </a:cubicBezTo>
                    <a:cubicBezTo>
                      <a:pt x="421" y="583"/>
                      <a:pt x="437" y="618"/>
                      <a:pt x="469" y="618"/>
                    </a:cubicBezTo>
                    <a:cubicBezTo>
                      <a:pt x="486" y="618"/>
                      <a:pt x="509" y="608"/>
                      <a:pt x="538" y="584"/>
                    </a:cubicBezTo>
                    <a:lnTo>
                      <a:pt x="593" y="584"/>
                    </a:lnTo>
                    <a:cubicBezTo>
                      <a:pt x="598" y="585"/>
                      <a:pt x="602" y="585"/>
                      <a:pt x="606" y="585"/>
                    </a:cubicBezTo>
                    <a:cubicBezTo>
                      <a:pt x="643" y="585"/>
                      <a:pt x="668" y="564"/>
                      <a:pt x="688" y="529"/>
                    </a:cubicBezTo>
                    <a:cubicBezTo>
                      <a:pt x="870" y="451"/>
                      <a:pt x="760" y="346"/>
                      <a:pt x="715" y="252"/>
                    </a:cubicBezTo>
                    <a:cubicBezTo>
                      <a:pt x="704" y="174"/>
                      <a:pt x="715" y="63"/>
                      <a:pt x="599" y="13"/>
                    </a:cubicBezTo>
                    <a:cubicBezTo>
                      <a:pt x="555" y="5"/>
                      <a:pt x="514" y="1"/>
                      <a:pt x="474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1" name="Google Shape;2741;p32"/>
              <p:cNvSpPr/>
              <p:nvPr/>
            </p:nvSpPr>
            <p:spPr>
              <a:xfrm>
                <a:off x="3696500" y="3494825"/>
                <a:ext cx="126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505" h="389" extrusionOk="0">
                    <a:moveTo>
                      <a:pt x="139" y="5"/>
                    </a:moveTo>
                    <a:cubicBezTo>
                      <a:pt x="80" y="5"/>
                      <a:pt x="49" y="87"/>
                      <a:pt x="34" y="145"/>
                    </a:cubicBezTo>
                    <a:cubicBezTo>
                      <a:pt x="0" y="272"/>
                      <a:pt x="73" y="333"/>
                      <a:pt x="272" y="361"/>
                    </a:cubicBezTo>
                    <a:cubicBezTo>
                      <a:pt x="288" y="381"/>
                      <a:pt x="299" y="388"/>
                      <a:pt x="308" y="388"/>
                    </a:cubicBezTo>
                    <a:cubicBezTo>
                      <a:pt x="324" y="388"/>
                      <a:pt x="330" y="362"/>
                      <a:pt x="333" y="333"/>
                    </a:cubicBezTo>
                    <a:cubicBezTo>
                      <a:pt x="339" y="333"/>
                      <a:pt x="355" y="333"/>
                      <a:pt x="361" y="328"/>
                    </a:cubicBezTo>
                    <a:cubicBezTo>
                      <a:pt x="381" y="341"/>
                      <a:pt x="397" y="346"/>
                      <a:pt x="408" y="346"/>
                    </a:cubicBezTo>
                    <a:cubicBezTo>
                      <a:pt x="449" y="346"/>
                      <a:pt x="442" y="277"/>
                      <a:pt x="455" y="256"/>
                    </a:cubicBezTo>
                    <a:cubicBezTo>
                      <a:pt x="494" y="217"/>
                      <a:pt x="505" y="161"/>
                      <a:pt x="422" y="145"/>
                    </a:cubicBezTo>
                    <a:cubicBezTo>
                      <a:pt x="389" y="1"/>
                      <a:pt x="250" y="23"/>
                      <a:pt x="150" y="6"/>
                    </a:cubicBezTo>
                    <a:cubicBezTo>
                      <a:pt x="146" y="6"/>
                      <a:pt x="143" y="5"/>
                      <a:pt x="139" y="5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2" name="Google Shape;2742;p32"/>
              <p:cNvSpPr/>
              <p:nvPr/>
            </p:nvSpPr>
            <p:spPr>
              <a:xfrm>
                <a:off x="4012825" y="3279125"/>
                <a:ext cx="17100" cy="6900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76" extrusionOk="0">
                    <a:moveTo>
                      <a:pt x="612" y="1"/>
                    </a:moveTo>
                    <a:cubicBezTo>
                      <a:pt x="607" y="1"/>
                      <a:pt x="603" y="1"/>
                      <a:pt x="599" y="1"/>
                    </a:cubicBezTo>
                    <a:cubicBezTo>
                      <a:pt x="549" y="1"/>
                      <a:pt x="494" y="12"/>
                      <a:pt x="455" y="62"/>
                    </a:cubicBezTo>
                    <a:cubicBezTo>
                      <a:pt x="327" y="85"/>
                      <a:pt x="205" y="96"/>
                      <a:pt x="83" y="118"/>
                    </a:cubicBezTo>
                    <a:cubicBezTo>
                      <a:pt x="55" y="123"/>
                      <a:pt x="17" y="112"/>
                      <a:pt x="11" y="151"/>
                    </a:cubicBezTo>
                    <a:cubicBezTo>
                      <a:pt x="0" y="195"/>
                      <a:pt x="50" y="218"/>
                      <a:pt x="78" y="218"/>
                    </a:cubicBezTo>
                    <a:cubicBezTo>
                      <a:pt x="166" y="218"/>
                      <a:pt x="250" y="256"/>
                      <a:pt x="344" y="273"/>
                    </a:cubicBezTo>
                    <a:cubicBezTo>
                      <a:pt x="360" y="275"/>
                      <a:pt x="376" y="276"/>
                      <a:pt x="391" y="276"/>
                    </a:cubicBezTo>
                    <a:cubicBezTo>
                      <a:pt x="509" y="276"/>
                      <a:pt x="588" y="218"/>
                      <a:pt x="632" y="90"/>
                    </a:cubicBezTo>
                    <a:cubicBezTo>
                      <a:pt x="684" y="33"/>
                      <a:pt x="663" y="1"/>
                      <a:pt x="612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3" name="Google Shape;2743;p32"/>
              <p:cNvSpPr/>
              <p:nvPr/>
            </p:nvSpPr>
            <p:spPr>
              <a:xfrm>
                <a:off x="3770100" y="3411825"/>
                <a:ext cx="9175" cy="6150"/>
              </a:xfrm>
              <a:custGeom>
                <a:avLst/>
                <a:gdLst/>
                <a:ahLst/>
                <a:cxnLst/>
                <a:rect l="l" t="t" r="r" b="b"/>
                <a:pathLst>
                  <a:path w="367" h="246" extrusionOk="0">
                    <a:moveTo>
                      <a:pt x="165" y="0"/>
                    </a:moveTo>
                    <a:cubicBezTo>
                      <a:pt x="128" y="0"/>
                      <a:pt x="90" y="21"/>
                      <a:pt x="51" y="55"/>
                    </a:cubicBezTo>
                    <a:cubicBezTo>
                      <a:pt x="1" y="99"/>
                      <a:pt x="1" y="155"/>
                      <a:pt x="28" y="210"/>
                    </a:cubicBezTo>
                    <a:cubicBezTo>
                      <a:pt x="42" y="237"/>
                      <a:pt x="57" y="246"/>
                      <a:pt x="73" y="246"/>
                    </a:cubicBezTo>
                    <a:cubicBezTo>
                      <a:pt x="96" y="246"/>
                      <a:pt x="121" y="226"/>
                      <a:pt x="145" y="216"/>
                    </a:cubicBezTo>
                    <a:cubicBezTo>
                      <a:pt x="154" y="217"/>
                      <a:pt x="163" y="217"/>
                      <a:pt x="171" y="217"/>
                    </a:cubicBezTo>
                    <a:cubicBezTo>
                      <a:pt x="216" y="217"/>
                      <a:pt x="256" y="205"/>
                      <a:pt x="283" y="177"/>
                    </a:cubicBezTo>
                    <a:cubicBezTo>
                      <a:pt x="339" y="133"/>
                      <a:pt x="367" y="83"/>
                      <a:pt x="272" y="66"/>
                    </a:cubicBezTo>
                    <a:cubicBezTo>
                      <a:pt x="237" y="20"/>
                      <a:pt x="201" y="0"/>
                      <a:pt x="165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4" name="Google Shape;2744;p32"/>
              <p:cNvSpPr/>
              <p:nvPr/>
            </p:nvSpPr>
            <p:spPr>
              <a:xfrm>
                <a:off x="3799200" y="3252350"/>
                <a:ext cx="27075" cy="21600"/>
              </a:xfrm>
              <a:custGeom>
                <a:avLst/>
                <a:gdLst/>
                <a:ahLst/>
                <a:cxnLst/>
                <a:rect l="l" t="t" r="r" b="b"/>
                <a:pathLst>
                  <a:path w="1083" h="864" extrusionOk="0">
                    <a:moveTo>
                      <a:pt x="210" y="1"/>
                    </a:moveTo>
                    <a:cubicBezTo>
                      <a:pt x="194" y="1"/>
                      <a:pt x="188" y="26"/>
                      <a:pt x="184" y="52"/>
                    </a:cubicBezTo>
                    <a:cubicBezTo>
                      <a:pt x="173" y="52"/>
                      <a:pt x="162" y="58"/>
                      <a:pt x="156" y="58"/>
                    </a:cubicBezTo>
                    <a:cubicBezTo>
                      <a:pt x="56" y="69"/>
                      <a:pt x="45" y="141"/>
                      <a:pt x="29" y="213"/>
                    </a:cubicBezTo>
                    <a:cubicBezTo>
                      <a:pt x="1" y="291"/>
                      <a:pt x="45" y="335"/>
                      <a:pt x="79" y="401"/>
                    </a:cubicBezTo>
                    <a:cubicBezTo>
                      <a:pt x="156" y="540"/>
                      <a:pt x="311" y="579"/>
                      <a:pt x="406" y="706"/>
                    </a:cubicBezTo>
                    <a:cubicBezTo>
                      <a:pt x="394" y="724"/>
                      <a:pt x="381" y="731"/>
                      <a:pt x="367" y="731"/>
                    </a:cubicBezTo>
                    <a:cubicBezTo>
                      <a:pt x="354" y="731"/>
                      <a:pt x="341" y="725"/>
                      <a:pt x="328" y="717"/>
                    </a:cubicBezTo>
                    <a:cubicBezTo>
                      <a:pt x="315" y="711"/>
                      <a:pt x="303" y="708"/>
                      <a:pt x="292" y="708"/>
                    </a:cubicBezTo>
                    <a:cubicBezTo>
                      <a:pt x="265" y="708"/>
                      <a:pt x="244" y="727"/>
                      <a:pt x="228" y="762"/>
                    </a:cubicBezTo>
                    <a:cubicBezTo>
                      <a:pt x="212" y="795"/>
                      <a:pt x="223" y="828"/>
                      <a:pt x="256" y="851"/>
                    </a:cubicBezTo>
                    <a:cubicBezTo>
                      <a:pt x="270" y="859"/>
                      <a:pt x="283" y="863"/>
                      <a:pt x="295" y="863"/>
                    </a:cubicBezTo>
                    <a:cubicBezTo>
                      <a:pt x="321" y="863"/>
                      <a:pt x="342" y="846"/>
                      <a:pt x="361" y="823"/>
                    </a:cubicBezTo>
                    <a:cubicBezTo>
                      <a:pt x="389" y="778"/>
                      <a:pt x="422" y="773"/>
                      <a:pt x="467" y="773"/>
                    </a:cubicBezTo>
                    <a:cubicBezTo>
                      <a:pt x="519" y="818"/>
                      <a:pt x="570" y="839"/>
                      <a:pt x="618" y="839"/>
                    </a:cubicBezTo>
                    <a:cubicBezTo>
                      <a:pt x="677" y="839"/>
                      <a:pt x="731" y="806"/>
                      <a:pt x="777" y="745"/>
                    </a:cubicBezTo>
                    <a:cubicBezTo>
                      <a:pt x="849" y="734"/>
                      <a:pt x="932" y="745"/>
                      <a:pt x="960" y="657"/>
                    </a:cubicBezTo>
                    <a:lnTo>
                      <a:pt x="988" y="657"/>
                    </a:lnTo>
                    <a:cubicBezTo>
                      <a:pt x="1027" y="657"/>
                      <a:pt x="1082" y="634"/>
                      <a:pt x="1071" y="596"/>
                    </a:cubicBezTo>
                    <a:cubicBezTo>
                      <a:pt x="1032" y="474"/>
                      <a:pt x="1049" y="335"/>
                      <a:pt x="921" y="263"/>
                    </a:cubicBezTo>
                    <a:cubicBezTo>
                      <a:pt x="884" y="244"/>
                      <a:pt x="843" y="202"/>
                      <a:pt x="798" y="202"/>
                    </a:cubicBezTo>
                    <a:cubicBezTo>
                      <a:pt x="789" y="202"/>
                      <a:pt x="781" y="204"/>
                      <a:pt x="772" y="207"/>
                    </a:cubicBezTo>
                    <a:cubicBezTo>
                      <a:pt x="751" y="214"/>
                      <a:pt x="731" y="217"/>
                      <a:pt x="714" y="217"/>
                    </a:cubicBezTo>
                    <a:cubicBezTo>
                      <a:pt x="648" y="217"/>
                      <a:pt x="604" y="175"/>
                      <a:pt x="555" y="135"/>
                    </a:cubicBezTo>
                    <a:cubicBezTo>
                      <a:pt x="531" y="51"/>
                      <a:pt x="499" y="2"/>
                      <a:pt x="443" y="2"/>
                    </a:cubicBezTo>
                    <a:cubicBezTo>
                      <a:pt x="421" y="2"/>
                      <a:pt x="396" y="9"/>
                      <a:pt x="367" y="24"/>
                    </a:cubicBezTo>
                    <a:lnTo>
                      <a:pt x="245" y="24"/>
                    </a:lnTo>
                    <a:cubicBezTo>
                      <a:pt x="230" y="8"/>
                      <a:pt x="219" y="1"/>
                      <a:pt x="210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5" name="Google Shape;2745;p32"/>
              <p:cNvSpPr/>
              <p:nvPr/>
            </p:nvSpPr>
            <p:spPr>
              <a:xfrm>
                <a:off x="3809750" y="3425925"/>
                <a:ext cx="9300" cy="11000"/>
              </a:xfrm>
              <a:custGeom>
                <a:avLst/>
                <a:gdLst/>
                <a:ahLst/>
                <a:cxnLst/>
                <a:rect l="l" t="t" r="r" b="b"/>
                <a:pathLst>
                  <a:path w="372" h="440" extrusionOk="0">
                    <a:moveTo>
                      <a:pt x="179" y="0"/>
                    </a:moveTo>
                    <a:cubicBezTo>
                      <a:pt x="89" y="0"/>
                      <a:pt x="45" y="90"/>
                      <a:pt x="45" y="184"/>
                    </a:cubicBezTo>
                    <a:lnTo>
                      <a:pt x="45" y="262"/>
                    </a:lnTo>
                    <a:cubicBezTo>
                      <a:pt x="0" y="339"/>
                      <a:pt x="39" y="389"/>
                      <a:pt x="100" y="428"/>
                    </a:cubicBezTo>
                    <a:cubicBezTo>
                      <a:pt x="111" y="436"/>
                      <a:pt x="120" y="439"/>
                      <a:pt x="128" y="439"/>
                    </a:cubicBezTo>
                    <a:cubicBezTo>
                      <a:pt x="147" y="439"/>
                      <a:pt x="157" y="417"/>
                      <a:pt x="161" y="389"/>
                    </a:cubicBezTo>
                    <a:cubicBezTo>
                      <a:pt x="178" y="392"/>
                      <a:pt x="194" y="394"/>
                      <a:pt x="207" y="394"/>
                    </a:cubicBezTo>
                    <a:cubicBezTo>
                      <a:pt x="344" y="394"/>
                      <a:pt x="318" y="253"/>
                      <a:pt x="339" y="173"/>
                    </a:cubicBezTo>
                    <a:cubicBezTo>
                      <a:pt x="372" y="68"/>
                      <a:pt x="272" y="7"/>
                      <a:pt x="194" y="1"/>
                    </a:cubicBezTo>
                    <a:cubicBezTo>
                      <a:pt x="189" y="0"/>
                      <a:pt x="184" y="0"/>
                      <a:pt x="179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6" name="Google Shape;2746;p32"/>
              <p:cNvSpPr/>
              <p:nvPr/>
            </p:nvSpPr>
            <p:spPr>
              <a:xfrm>
                <a:off x="3615850" y="3376700"/>
                <a:ext cx="31475" cy="18100"/>
              </a:xfrm>
              <a:custGeom>
                <a:avLst/>
                <a:gdLst/>
                <a:ahLst/>
                <a:cxnLst/>
                <a:rect l="l" t="t" r="r" b="b"/>
                <a:pathLst>
                  <a:path w="1259" h="724" extrusionOk="0">
                    <a:moveTo>
                      <a:pt x="701" y="0"/>
                    </a:moveTo>
                    <a:cubicBezTo>
                      <a:pt x="689" y="0"/>
                      <a:pt x="675" y="3"/>
                      <a:pt x="659" y="7"/>
                    </a:cubicBezTo>
                    <a:cubicBezTo>
                      <a:pt x="593" y="35"/>
                      <a:pt x="515" y="35"/>
                      <a:pt x="454" y="90"/>
                    </a:cubicBezTo>
                    <a:cubicBezTo>
                      <a:pt x="383" y="120"/>
                      <a:pt x="319" y="152"/>
                      <a:pt x="248" y="152"/>
                    </a:cubicBezTo>
                    <a:cubicBezTo>
                      <a:pt x="225" y="152"/>
                      <a:pt x="202" y="149"/>
                      <a:pt x="177" y="140"/>
                    </a:cubicBezTo>
                    <a:cubicBezTo>
                      <a:pt x="127" y="125"/>
                      <a:pt x="91" y="117"/>
                      <a:pt x="65" y="117"/>
                    </a:cubicBezTo>
                    <a:cubicBezTo>
                      <a:pt x="4" y="117"/>
                      <a:pt x="1" y="164"/>
                      <a:pt x="16" y="284"/>
                    </a:cubicBezTo>
                    <a:cubicBezTo>
                      <a:pt x="22" y="318"/>
                      <a:pt x="22" y="351"/>
                      <a:pt x="22" y="390"/>
                    </a:cubicBezTo>
                    <a:cubicBezTo>
                      <a:pt x="22" y="479"/>
                      <a:pt x="61" y="540"/>
                      <a:pt x="149" y="573"/>
                    </a:cubicBezTo>
                    <a:cubicBezTo>
                      <a:pt x="160" y="589"/>
                      <a:pt x="188" y="595"/>
                      <a:pt x="199" y="612"/>
                    </a:cubicBezTo>
                    <a:cubicBezTo>
                      <a:pt x="232" y="687"/>
                      <a:pt x="275" y="724"/>
                      <a:pt x="327" y="724"/>
                    </a:cubicBezTo>
                    <a:cubicBezTo>
                      <a:pt x="363" y="724"/>
                      <a:pt x="403" y="706"/>
                      <a:pt x="449" y="673"/>
                    </a:cubicBezTo>
                    <a:cubicBezTo>
                      <a:pt x="490" y="641"/>
                      <a:pt x="537" y="600"/>
                      <a:pt x="603" y="600"/>
                    </a:cubicBezTo>
                    <a:cubicBezTo>
                      <a:pt x="607" y="600"/>
                      <a:pt x="611" y="600"/>
                      <a:pt x="615" y="601"/>
                    </a:cubicBezTo>
                    <a:cubicBezTo>
                      <a:pt x="633" y="613"/>
                      <a:pt x="651" y="617"/>
                      <a:pt x="668" y="617"/>
                    </a:cubicBezTo>
                    <a:cubicBezTo>
                      <a:pt x="712" y="617"/>
                      <a:pt x="754" y="585"/>
                      <a:pt x="798" y="573"/>
                    </a:cubicBezTo>
                    <a:cubicBezTo>
                      <a:pt x="853" y="601"/>
                      <a:pt x="903" y="639"/>
                      <a:pt x="959" y="656"/>
                    </a:cubicBezTo>
                    <a:cubicBezTo>
                      <a:pt x="986" y="666"/>
                      <a:pt x="1013" y="671"/>
                      <a:pt x="1039" y="671"/>
                    </a:cubicBezTo>
                    <a:cubicBezTo>
                      <a:pt x="1110" y="671"/>
                      <a:pt x="1171" y="633"/>
                      <a:pt x="1208" y="567"/>
                    </a:cubicBezTo>
                    <a:cubicBezTo>
                      <a:pt x="1258" y="462"/>
                      <a:pt x="1147" y="434"/>
                      <a:pt x="1075" y="401"/>
                    </a:cubicBezTo>
                    <a:cubicBezTo>
                      <a:pt x="1047" y="390"/>
                      <a:pt x="1014" y="373"/>
                      <a:pt x="981" y="368"/>
                    </a:cubicBezTo>
                    <a:cubicBezTo>
                      <a:pt x="937" y="318"/>
                      <a:pt x="887" y="307"/>
                      <a:pt x="826" y="307"/>
                    </a:cubicBezTo>
                    <a:cubicBezTo>
                      <a:pt x="826" y="229"/>
                      <a:pt x="792" y="157"/>
                      <a:pt x="759" y="96"/>
                    </a:cubicBezTo>
                    <a:cubicBezTo>
                      <a:pt x="764" y="34"/>
                      <a:pt x="747" y="0"/>
                      <a:pt x="701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7" name="Google Shape;2747;p32"/>
              <p:cNvSpPr/>
              <p:nvPr/>
            </p:nvSpPr>
            <p:spPr>
              <a:xfrm>
                <a:off x="3763175" y="3409025"/>
                <a:ext cx="2100" cy="3350"/>
              </a:xfrm>
              <a:custGeom>
                <a:avLst/>
                <a:gdLst/>
                <a:ahLst/>
                <a:cxnLst/>
                <a:rect l="l" t="t" r="r" b="b"/>
                <a:pathLst>
                  <a:path w="84" h="134" extrusionOk="0">
                    <a:moveTo>
                      <a:pt x="51" y="0"/>
                    </a:moveTo>
                    <a:cubicBezTo>
                      <a:pt x="49" y="0"/>
                      <a:pt x="47" y="0"/>
                      <a:pt x="45" y="1"/>
                    </a:cubicBezTo>
                    <a:cubicBezTo>
                      <a:pt x="6" y="12"/>
                      <a:pt x="0" y="50"/>
                      <a:pt x="0" y="84"/>
                    </a:cubicBezTo>
                    <a:cubicBezTo>
                      <a:pt x="0" y="111"/>
                      <a:pt x="17" y="134"/>
                      <a:pt x="45" y="134"/>
                    </a:cubicBezTo>
                    <a:cubicBezTo>
                      <a:pt x="84" y="128"/>
                      <a:pt x="84" y="100"/>
                      <a:pt x="84" y="67"/>
                    </a:cubicBezTo>
                    <a:cubicBezTo>
                      <a:pt x="84" y="41"/>
                      <a:pt x="84" y="0"/>
                      <a:pt x="51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8" name="Google Shape;2748;p32"/>
              <p:cNvSpPr/>
              <p:nvPr/>
            </p:nvSpPr>
            <p:spPr>
              <a:xfrm>
                <a:off x="3672800" y="3431750"/>
                <a:ext cx="7100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273" extrusionOk="0">
                    <a:moveTo>
                      <a:pt x="168" y="0"/>
                    </a:moveTo>
                    <a:cubicBezTo>
                      <a:pt x="150" y="0"/>
                      <a:pt x="133" y="3"/>
                      <a:pt x="117" y="6"/>
                    </a:cubicBezTo>
                    <a:cubicBezTo>
                      <a:pt x="34" y="29"/>
                      <a:pt x="45" y="101"/>
                      <a:pt x="45" y="156"/>
                    </a:cubicBezTo>
                    <a:cubicBezTo>
                      <a:pt x="0" y="195"/>
                      <a:pt x="39" y="228"/>
                      <a:pt x="72" y="239"/>
                    </a:cubicBezTo>
                    <a:cubicBezTo>
                      <a:pt x="99" y="243"/>
                      <a:pt x="132" y="272"/>
                      <a:pt x="158" y="272"/>
                    </a:cubicBezTo>
                    <a:cubicBezTo>
                      <a:pt x="176" y="272"/>
                      <a:pt x="191" y="259"/>
                      <a:pt x="200" y="217"/>
                    </a:cubicBezTo>
                    <a:cubicBezTo>
                      <a:pt x="250" y="167"/>
                      <a:pt x="283" y="106"/>
                      <a:pt x="255" y="45"/>
                    </a:cubicBezTo>
                    <a:cubicBezTo>
                      <a:pt x="240" y="11"/>
                      <a:pt x="205" y="0"/>
                      <a:pt x="168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9" name="Google Shape;2749;p32"/>
              <p:cNvSpPr/>
              <p:nvPr/>
            </p:nvSpPr>
            <p:spPr>
              <a:xfrm>
                <a:off x="3734075" y="3389475"/>
                <a:ext cx="3350" cy="2325"/>
              </a:xfrm>
              <a:custGeom>
                <a:avLst/>
                <a:gdLst/>
                <a:ahLst/>
                <a:cxnLst/>
                <a:rect l="l" t="t" r="r" b="b"/>
                <a:pathLst>
                  <a:path w="134" h="93" extrusionOk="0">
                    <a:moveTo>
                      <a:pt x="61" y="1"/>
                    </a:moveTo>
                    <a:cubicBezTo>
                      <a:pt x="33" y="17"/>
                      <a:pt x="0" y="29"/>
                      <a:pt x="6" y="62"/>
                    </a:cubicBezTo>
                    <a:cubicBezTo>
                      <a:pt x="12" y="87"/>
                      <a:pt x="27" y="93"/>
                      <a:pt x="44" y="93"/>
                    </a:cubicBezTo>
                    <a:cubicBezTo>
                      <a:pt x="57" y="93"/>
                      <a:pt x="71" y="90"/>
                      <a:pt x="83" y="90"/>
                    </a:cubicBezTo>
                    <a:cubicBezTo>
                      <a:pt x="111" y="90"/>
                      <a:pt x="133" y="84"/>
                      <a:pt x="133" y="45"/>
                    </a:cubicBezTo>
                    <a:cubicBezTo>
                      <a:pt x="116" y="23"/>
                      <a:pt x="100" y="1"/>
                      <a:pt x="61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0" name="Google Shape;2750;p32"/>
              <p:cNvSpPr/>
              <p:nvPr/>
            </p:nvSpPr>
            <p:spPr>
              <a:xfrm>
                <a:off x="3698025" y="3458900"/>
                <a:ext cx="225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90" h="135" extrusionOk="0">
                    <a:moveTo>
                      <a:pt x="56" y="1"/>
                    </a:moveTo>
                    <a:cubicBezTo>
                      <a:pt x="54" y="1"/>
                      <a:pt x="52" y="1"/>
                      <a:pt x="50" y="2"/>
                    </a:cubicBezTo>
                    <a:cubicBezTo>
                      <a:pt x="17" y="2"/>
                      <a:pt x="0" y="40"/>
                      <a:pt x="0" y="74"/>
                    </a:cubicBezTo>
                    <a:cubicBezTo>
                      <a:pt x="0" y="107"/>
                      <a:pt x="23" y="129"/>
                      <a:pt x="61" y="135"/>
                    </a:cubicBezTo>
                    <a:cubicBezTo>
                      <a:pt x="84" y="124"/>
                      <a:pt x="89" y="85"/>
                      <a:pt x="84" y="57"/>
                    </a:cubicBezTo>
                    <a:cubicBezTo>
                      <a:pt x="84" y="31"/>
                      <a:pt x="79" y="1"/>
                      <a:pt x="56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1" name="Google Shape;2751;p32"/>
              <p:cNvSpPr/>
              <p:nvPr/>
            </p:nvSpPr>
            <p:spPr>
              <a:xfrm>
                <a:off x="3783275" y="3206100"/>
                <a:ext cx="3350" cy="2100"/>
              </a:xfrm>
              <a:custGeom>
                <a:avLst/>
                <a:gdLst/>
                <a:ahLst/>
                <a:cxnLst/>
                <a:rect l="l" t="t" r="r" b="b"/>
                <a:pathLst>
                  <a:path w="134" h="84" extrusionOk="0">
                    <a:moveTo>
                      <a:pt x="60" y="0"/>
                    </a:moveTo>
                    <a:cubicBezTo>
                      <a:pt x="42" y="0"/>
                      <a:pt x="22" y="6"/>
                      <a:pt x="0" y="17"/>
                    </a:cubicBezTo>
                    <a:cubicBezTo>
                      <a:pt x="26" y="60"/>
                      <a:pt x="56" y="83"/>
                      <a:pt x="89" y="83"/>
                    </a:cubicBezTo>
                    <a:cubicBezTo>
                      <a:pt x="98" y="83"/>
                      <a:pt x="107" y="82"/>
                      <a:pt x="117" y="78"/>
                    </a:cubicBezTo>
                    <a:cubicBezTo>
                      <a:pt x="128" y="78"/>
                      <a:pt x="133" y="50"/>
                      <a:pt x="133" y="45"/>
                    </a:cubicBezTo>
                    <a:cubicBezTo>
                      <a:pt x="113" y="14"/>
                      <a:pt x="89" y="0"/>
                      <a:pt x="60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2" name="Google Shape;2752;p32"/>
              <p:cNvSpPr/>
              <p:nvPr/>
            </p:nvSpPr>
            <p:spPr>
              <a:xfrm>
                <a:off x="3826375" y="3448025"/>
                <a:ext cx="15550" cy="13700"/>
              </a:xfrm>
              <a:custGeom>
                <a:avLst/>
                <a:gdLst/>
                <a:ahLst/>
                <a:cxnLst/>
                <a:rect l="l" t="t" r="r" b="b"/>
                <a:pathLst>
                  <a:path w="622" h="548" extrusionOk="0">
                    <a:moveTo>
                      <a:pt x="297" y="1"/>
                    </a:moveTo>
                    <a:cubicBezTo>
                      <a:pt x="279" y="1"/>
                      <a:pt x="260" y="3"/>
                      <a:pt x="239" y="10"/>
                    </a:cubicBezTo>
                    <a:cubicBezTo>
                      <a:pt x="178" y="21"/>
                      <a:pt x="56" y="60"/>
                      <a:pt x="78" y="159"/>
                    </a:cubicBezTo>
                    <a:cubicBezTo>
                      <a:pt x="100" y="287"/>
                      <a:pt x="1" y="481"/>
                      <a:pt x="234" y="514"/>
                    </a:cubicBezTo>
                    <a:cubicBezTo>
                      <a:pt x="252" y="537"/>
                      <a:pt x="268" y="548"/>
                      <a:pt x="281" y="548"/>
                    </a:cubicBezTo>
                    <a:cubicBezTo>
                      <a:pt x="300" y="548"/>
                      <a:pt x="315" y="528"/>
                      <a:pt x="328" y="492"/>
                    </a:cubicBezTo>
                    <a:cubicBezTo>
                      <a:pt x="350" y="492"/>
                      <a:pt x="372" y="486"/>
                      <a:pt x="389" y="486"/>
                    </a:cubicBezTo>
                    <a:cubicBezTo>
                      <a:pt x="406" y="504"/>
                      <a:pt x="419" y="511"/>
                      <a:pt x="427" y="511"/>
                    </a:cubicBezTo>
                    <a:cubicBezTo>
                      <a:pt x="443" y="511"/>
                      <a:pt x="448" y="487"/>
                      <a:pt x="455" y="459"/>
                    </a:cubicBezTo>
                    <a:cubicBezTo>
                      <a:pt x="472" y="437"/>
                      <a:pt x="494" y="420"/>
                      <a:pt x="511" y="398"/>
                    </a:cubicBezTo>
                    <a:cubicBezTo>
                      <a:pt x="622" y="342"/>
                      <a:pt x="622" y="298"/>
                      <a:pt x="511" y="209"/>
                    </a:cubicBezTo>
                    <a:cubicBezTo>
                      <a:pt x="463" y="109"/>
                      <a:pt x="407" y="1"/>
                      <a:pt x="297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3" name="Google Shape;2753;p32"/>
              <p:cNvSpPr/>
              <p:nvPr/>
            </p:nvSpPr>
            <p:spPr>
              <a:xfrm>
                <a:off x="3534175" y="3441975"/>
                <a:ext cx="8350" cy="6000"/>
              </a:xfrm>
              <a:custGeom>
                <a:avLst/>
                <a:gdLst/>
                <a:ahLst/>
                <a:cxnLst/>
                <a:rect l="l" t="t" r="r" b="b"/>
                <a:pathLst>
                  <a:path w="334" h="240" extrusionOk="0">
                    <a:moveTo>
                      <a:pt x="232" y="0"/>
                    </a:moveTo>
                    <a:cubicBezTo>
                      <a:pt x="208" y="0"/>
                      <a:pt x="182" y="10"/>
                      <a:pt x="156" y="24"/>
                    </a:cubicBezTo>
                    <a:cubicBezTo>
                      <a:pt x="137" y="24"/>
                      <a:pt x="116" y="23"/>
                      <a:pt x="96" y="23"/>
                    </a:cubicBezTo>
                    <a:cubicBezTo>
                      <a:pt x="46" y="23"/>
                      <a:pt x="1" y="31"/>
                      <a:pt x="1" y="91"/>
                    </a:cubicBezTo>
                    <a:cubicBezTo>
                      <a:pt x="1" y="161"/>
                      <a:pt x="46" y="232"/>
                      <a:pt x="138" y="232"/>
                    </a:cubicBezTo>
                    <a:cubicBezTo>
                      <a:pt x="147" y="232"/>
                      <a:pt x="157" y="231"/>
                      <a:pt x="167" y="229"/>
                    </a:cubicBezTo>
                    <a:cubicBezTo>
                      <a:pt x="183" y="236"/>
                      <a:pt x="196" y="239"/>
                      <a:pt x="206" y="239"/>
                    </a:cubicBezTo>
                    <a:cubicBezTo>
                      <a:pt x="255" y="239"/>
                      <a:pt x="242" y="173"/>
                      <a:pt x="256" y="141"/>
                    </a:cubicBezTo>
                    <a:cubicBezTo>
                      <a:pt x="289" y="113"/>
                      <a:pt x="334" y="80"/>
                      <a:pt x="295" y="30"/>
                    </a:cubicBezTo>
                    <a:cubicBezTo>
                      <a:pt x="276" y="9"/>
                      <a:pt x="255" y="0"/>
                      <a:pt x="232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4" name="Google Shape;2754;p32"/>
              <p:cNvSpPr/>
              <p:nvPr/>
            </p:nvSpPr>
            <p:spPr>
              <a:xfrm>
                <a:off x="3542775" y="3447300"/>
                <a:ext cx="16400" cy="5725"/>
              </a:xfrm>
              <a:custGeom>
                <a:avLst/>
                <a:gdLst/>
                <a:ahLst/>
                <a:cxnLst/>
                <a:rect l="l" t="t" r="r" b="b"/>
                <a:pathLst>
                  <a:path w="656" h="229" extrusionOk="0">
                    <a:moveTo>
                      <a:pt x="523" y="1"/>
                    </a:moveTo>
                    <a:cubicBezTo>
                      <a:pt x="498" y="1"/>
                      <a:pt x="493" y="27"/>
                      <a:pt x="489" y="50"/>
                    </a:cubicBezTo>
                    <a:cubicBezTo>
                      <a:pt x="458" y="38"/>
                      <a:pt x="428" y="34"/>
                      <a:pt x="398" y="34"/>
                    </a:cubicBezTo>
                    <a:cubicBezTo>
                      <a:pt x="346" y="34"/>
                      <a:pt x="294" y="46"/>
                      <a:pt x="245" y="50"/>
                    </a:cubicBezTo>
                    <a:cubicBezTo>
                      <a:pt x="227" y="28"/>
                      <a:pt x="207" y="20"/>
                      <a:pt x="183" y="20"/>
                    </a:cubicBezTo>
                    <a:cubicBezTo>
                      <a:pt x="176" y="20"/>
                      <a:pt x="169" y="21"/>
                      <a:pt x="161" y="22"/>
                    </a:cubicBezTo>
                    <a:cubicBezTo>
                      <a:pt x="146" y="22"/>
                      <a:pt x="129" y="21"/>
                      <a:pt x="113" y="21"/>
                    </a:cubicBezTo>
                    <a:cubicBezTo>
                      <a:pt x="73" y="21"/>
                      <a:pt x="34" y="27"/>
                      <a:pt x="6" y="66"/>
                    </a:cubicBezTo>
                    <a:cubicBezTo>
                      <a:pt x="1" y="77"/>
                      <a:pt x="1" y="116"/>
                      <a:pt x="6" y="122"/>
                    </a:cubicBezTo>
                    <a:cubicBezTo>
                      <a:pt x="18" y="130"/>
                      <a:pt x="30" y="133"/>
                      <a:pt x="41" y="133"/>
                    </a:cubicBezTo>
                    <a:cubicBezTo>
                      <a:pt x="71" y="133"/>
                      <a:pt x="99" y="113"/>
                      <a:pt x="127" y="113"/>
                    </a:cubicBezTo>
                    <a:cubicBezTo>
                      <a:pt x="133" y="113"/>
                      <a:pt x="139" y="114"/>
                      <a:pt x="145" y="116"/>
                    </a:cubicBezTo>
                    <a:cubicBezTo>
                      <a:pt x="267" y="216"/>
                      <a:pt x="422" y="177"/>
                      <a:pt x="561" y="227"/>
                    </a:cubicBezTo>
                    <a:cubicBezTo>
                      <a:pt x="565" y="228"/>
                      <a:pt x="569" y="228"/>
                      <a:pt x="573" y="228"/>
                    </a:cubicBezTo>
                    <a:cubicBezTo>
                      <a:pt x="618" y="228"/>
                      <a:pt x="656" y="172"/>
                      <a:pt x="605" y="116"/>
                    </a:cubicBezTo>
                    <a:cubicBezTo>
                      <a:pt x="616" y="61"/>
                      <a:pt x="599" y="22"/>
                      <a:pt x="544" y="5"/>
                    </a:cubicBezTo>
                    <a:cubicBezTo>
                      <a:pt x="536" y="2"/>
                      <a:pt x="529" y="1"/>
                      <a:pt x="523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5" name="Google Shape;2755;p32"/>
              <p:cNvSpPr/>
              <p:nvPr/>
            </p:nvSpPr>
            <p:spPr>
              <a:xfrm>
                <a:off x="3871975" y="3352150"/>
                <a:ext cx="38850" cy="26975"/>
              </a:xfrm>
              <a:custGeom>
                <a:avLst/>
                <a:gdLst/>
                <a:ahLst/>
                <a:cxnLst/>
                <a:rect l="l" t="t" r="r" b="b"/>
                <a:pathLst>
                  <a:path w="1554" h="1079" extrusionOk="0">
                    <a:moveTo>
                      <a:pt x="434" y="1"/>
                    </a:moveTo>
                    <a:cubicBezTo>
                      <a:pt x="378" y="1"/>
                      <a:pt x="332" y="54"/>
                      <a:pt x="284" y="102"/>
                    </a:cubicBezTo>
                    <a:lnTo>
                      <a:pt x="256" y="102"/>
                    </a:lnTo>
                    <a:cubicBezTo>
                      <a:pt x="195" y="102"/>
                      <a:pt x="167" y="130"/>
                      <a:pt x="162" y="191"/>
                    </a:cubicBezTo>
                    <a:cubicBezTo>
                      <a:pt x="95" y="291"/>
                      <a:pt x="1" y="385"/>
                      <a:pt x="134" y="496"/>
                    </a:cubicBezTo>
                    <a:cubicBezTo>
                      <a:pt x="174" y="587"/>
                      <a:pt x="216" y="630"/>
                      <a:pt x="265" y="630"/>
                    </a:cubicBezTo>
                    <a:cubicBezTo>
                      <a:pt x="290" y="630"/>
                      <a:pt x="316" y="618"/>
                      <a:pt x="345" y="596"/>
                    </a:cubicBezTo>
                    <a:cubicBezTo>
                      <a:pt x="372" y="607"/>
                      <a:pt x="411" y="612"/>
                      <a:pt x="439" y="623"/>
                    </a:cubicBezTo>
                    <a:cubicBezTo>
                      <a:pt x="467" y="640"/>
                      <a:pt x="500" y="662"/>
                      <a:pt x="528" y="684"/>
                    </a:cubicBezTo>
                    <a:cubicBezTo>
                      <a:pt x="583" y="745"/>
                      <a:pt x="699" y="695"/>
                      <a:pt x="727" y="779"/>
                    </a:cubicBezTo>
                    <a:cubicBezTo>
                      <a:pt x="799" y="1039"/>
                      <a:pt x="993" y="1072"/>
                      <a:pt x="1204" y="1078"/>
                    </a:cubicBezTo>
                    <a:cubicBezTo>
                      <a:pt x="1212" y="1078"/>
                      <a:pt x="1220" y="1078"/>
                      <a:pt x="1229" y="1078"/>
                    </a:cubicBezTo>
                    <a:cubicBezTo>
                      <a:pt x="1283" y="1078"/>
                      <a:pt x="1340" y="1074"/>
                      <a:pt x="1359" y="1011"/>
                    </a:cubicBezTo>
                    <a:cubicBezTo>
                      <a:pt x="1365" y="1011"/>
                      <a:pt x="1381" y="1011"/>
                      <a:pt x="1387" y="1000"/>
                    </a:cubicBezTo>
                    <a:cubicBezTo>
                      <a:pt x="1487" y="973"/>
                      <a:pt x="1553" y="934"/>
                      <a:pt x="1476" y="817"/>
                    </a:cubicBezTo>
                    <a:cubicBezTo>
                      <a:pt x="1492" y="706"/>
                      <a:pt x="1448" y="623"/>
                      <a:pt x="1381" y="540"/>
                    </a:cubicBezTo>
                    <a:cubicBezTo>
                      <a:pt x="1337" y="490"/>
                      <a:pt x="1282" y="446"/>
                      <a:pt x="1271" y="379"/>
                    </a:cubicBezTo>
                    <a:cubicBezTo>
                      <a:pt x="1229" y="306"/>
                      <a:pt x="1175" y="269"/>
                      <a:pt x="1113" y="269"/>
                    </a:cubicBezTo>
                    <a:cubicBezTo>
                      <a:pt x="1058" y="269"/>
                      <a:pt x="997" y="297"/>
                      <a:pt x="932" y="352"/>
                    </a:cubicBezTo>
                    <a:cubicBezTo>
                      <a:pt x="904" y="372"/>
                      <a:pt x="876" y="381"/>
                      <a:pt x="851" y="381"/>
                    </a:cubicBezTo>
                    <a:cubicBezTo>
                      <a:pt x="806" y="381"/>
                      <a:pt x="766" y="353"/>
                      <a:pt x="738" y="307"/>
                    </a:cubicBezTo>
                    <a:cubicBezTo>
                      <a:pt x="666" y="219"/>
                      <a:pt x="600" y="135"/>
                      <a:pt x="528" y="47"/>
                    </a:cubicBezTo>
                    <a:cubicBezTo>
                      <a:pt x="493" y="14"/>
                      <a:pt x="462" y="1"/>
                      <a:pt x="434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6" name="Google Shape;2756;p32"/>
              <p:cNvSpPr/>
              <p:nvPr/>
            </p:nvSpPr>
            <p:spPr>
              <a:xfrm>
                <a:off x="3795750" y="3409000"/>
                <a:ext cx="6125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245" h="235" extrusionOk="0">
                    <a:moveTo>
                      <a:pt x="50" y="1"/>
                    </a:moveTo>
                    <a:cubicBezTo>
                      <a:pt x="43" y="1"/>
                      <a:pt x="37" y="4"/>
                      <a:pt x="28" y="13"/>
                    </a:cubicBezTo>
                    <a:cubicBezTo>
                      <a:pt x="6" y="40"/>
                      <a:pt x="34" y="57"/>
                      <a:pt x="45" y="85"/>
                    </a:cubicBezTo>
                    <a:lnTo>
                      <a:pt x="45" y="151"/>
                    </a:lnTo>
                    <a:cubicBezTo>
                      <a:pt x="0" y="185"/>
                      <a:pt x="23" y="212"/>
                      <a:pt x="56" y="223"/>
                    </a:cubicBezTo>
                    <a:cubicBezTo>
                      <a:pt x="72" y="231"/>
                      <a:pt x="86" y="234"/>
                      <a:pt x="97" y="234"/>
                    </a:cubicBezTo>
                    <a:cubicBezTo>
                      <a:pt x="121" y="234"/>
                      <a:pt x="135" y="218"/>
                      <a:pt x="139" y="185"/>
                    </a:cubicBezTo>
                    <a:cubicBezTo>
                      <a:pt x="189" y="157"/>
                      <a:pt x="211" y="101"/>
                      <a:pt x="244" y="57"/>
                    </a:cubicBezTo>
                    <a:cubicBezTo>
                      <a:pt x="189" y="18"/>
                      <a:pt x="128" y="29"/>
                      <a:pt x="78" y="24"/>
                    </a:cubicBezTo>
                    <a:cubicBezTo>
                      <a:pt x="68" y="10"/>
                      <a:pt x="60" y="1"/>
                      <a:pt x="50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57" name="Google Shape;2757;p32"/>
          <p:cNvGrpSpPr/>
          <p:nvPr/>
        </p:nvGrpSpPr>
        <p:grpSpPr>
          <a:xfrm rot="778270">
            <a:off x="7771711" y="3868274"/>
            <a:ext cx="1318121" cy="1471437"/>
            <a:chOff x="3390175" y="4223650"/>
            <a:chExt cx="549325" cy="613250"/>
          </a:xfrm>
        </p:grpSpPr>
        <p:sp>
          <p:nvSpPr>
            <p:cNvPr id="2758" name="Google Shape;2758;p32"/>
            <p:cNvSpPr/>
            <p:nvPr/>
          </p:nvSpPr>
          <p:spPr>
            <a:xfrm>
              <a:off x="3402225" y="4269550"/>
              <a:ext cx="537275" cy="567350"/>
            </a:xfrm>
            <a:custGeom>
              <a:avLst/>
              <a:gdLst/>
              <a:ahLst/>
              <a:cxnLst/>
              <a:rect l="l" t="t" r="r" b="b"/>
              <a:pathLst>
                <a:path w="21491" h="22694" extrusionOk="0">
                  <a:moveTo>
                    <a:pt x="1991" y="0"/>
                  </a:moveTo>
                  <a:cubicBezTo>
                    <a:pt x="1991" y="0"/>
                    <a:pt x="466" y="205"/>
                    <a:pt x="1847" y="2534"/>
                  </a:cubicBezTo>
                  <a:lnTo>
                    <a:pt x="4824" y="6637"/>
                  </a:lnTo>
                  <a:cubicBezTo>
                    <a:pt x="5684" y="7968"/>
                    <a:pt x="6959" y="10163"/>
                    <a:pt x="6615" y="10707"/>
                  </a:cubicBezTo>
                  <a:cubicBezTo>
                    <a:pt x="6466" y="10942"/>
                    <a:pt x="6251" y="11027"/>
                    <a:pt x="6019" y="11027"/>
                  </a:cubicBezTo>
                  <a:cubicBezTo>
                    <a:pt x="5732" y="11027"/>
                    <a:pt x="5419" y="10897"/>
                    <a:pt x="5173" y="10762"/>
                  </a:cubicBezTo>
                  <a:cubicBezTo>
                    <a:pt x="4724" y="10512"/>
                    <a:pt x="4325" y="10185"/>
                    <a:pt x="3893" y="9925"/>
                  </a:cubicBezTo>
                  <a:cubicBezTo>
                    <a:pt x="3294" y="9570"/>
                    <a:pt x="2656" y="9259"/>
                    <a:pt x="1991" y="9043"/>
                  </a:cubicBezTo>
                  <a:cubicBezTo>
                    <a:pt x="1770" y="8973"/>
                    <a:pt x="1460" y="8874"/>
                    <a:pt x="1176" y="8874"/>
                  </a:cubicBezTo>
                  <a:cubicBezTo>
                    <a:pt x="990" y="8874"/>
                    <a:pt x="814" y="8917"/>
                    <a:pt x="682" y="9038"/>
                  </a:cubicBezTo>
                  <a:cubicBezTo>
                    <a:pt x="0" y="9647"/>
                    <a:pt x="1353" y="10773"/>
                    <a:pt x="1958" y="11422"/>
                  </a:cubicBezTo>
                  <a:cubicBezTo>
                    <a:pt x="3421" y="12985"/>
                    <a:pt x="12653" y="22694"/>
                    <a:pt x="12653" y="22694"/>
                  </a:cubicBezTo>
                  <a:lnTo>
                    <a:pt x="21491" y="17232"/>
                  </a:lnTo>
                  <a:cubicBezTo>
                    <a:pt x="21491" y="17232"/>
                    <a:pt x="13823" y="6587"/>
                    <a:pt x="12587" y="5184"/>
                  </a:cubicBezTo>
                  <a:cubicBezTo>
                    <a:pt x="11116" y="3504"/>
                    <a:pt x="10183" y="3159"/>
                    <a:pt x="9664" y="3159"/>
                  </a:cubicBezTo>
                  <a:cubicBezTo>
                    <a:pt x="9303" y="3159"/>
                    <a:pt x="9143" y="3327"/>
                    <a:pt x="9143" y="3327"/>
                  </a:cubicBezTo>
                  <a:cubicBezTo>
                    <a:pt x="8705" y="3062"/>
                    <a:pt x="8362" y="2972"/>
                    <a:pt x="8100" y="2972"/>
                  </a:cubicBezTo>
                  <a:cubicBezTo>
                    <a:pt x="7544" y="2972"/>
                    <a:pt x="7347" y="3377"/>
                    <a:pt x="7347" y="3377"/>
                  </a:cubicBezTo>
                  <a:cubicBezTo>
                    <a:pt x="7019" y="3183"/>
                    <a:pt x="6712" y="3112"/>
                    <a:pt x="6437" y="3112"/>
                  </a:cubicBezTo>
                  <a:cubicBezTo>
                    <a:pt x="6051" y="3112"/>
                    <a:pt x="5730" y="3252"/>
                    <a:pt x="5506" y="3388"/>
                  </a:cubicBezTo>
                  <a:lnTo>
                    <a:pt x="19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32"/>
            <p:cNvSpPr/>
            <p:nvPr/>
          </p:nvSpPr>
          <p:spPr>
            <a:xfrm>
              <a:off x="3584925" y="4348975"/>
              <a:ext cx="72775" cy="59475"/>
            </a:xfrm>
            <a:custGeom>
              <a:avLst/>
              <a:gdLst/>
              <a:ahLst/>
              <a:cxnLst/>
              <a:rect l="l" t="t" r="r" b="b"/>
              <a:pathLst>
                <a:path w="2911" h="2379" extrusionOk="0">
                  <a:moveTo>
                    <a:pt x="89" y="0"/>
                  </a:moveTo>
                  <a:lnTo>
                    <a:pt x="0" y="166"/>
                  </a:lnTo>
                  <a:cubicBezTo>
                    <a:pt x="22" y="177"/>
                    <a:pt x="1553" y="1020"/>
                    <a:pt x="2772" y="2379"/>
                  </a:cubicBezTo>
                  <a:lnTo>
                    <a:pt x="2911" y="2257"/>
                  </a:lnTo>
                  <a:cubicBezTo>
                    <a:pt x="1669" y="871"/>
                    <a:pt x="105" y="11"/>
                    <a:pt x="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32"/>
            <p:cNvSpPr/>
            <p:nvPr/>
          </p:nvSpPr>
          <p:spPr>
            <a:xfrm>
              <a:off x="3538750" y="4351875"/>
              <a:ext cx="83475" cy="86375"/>
            </a:xfrm>
            <a:custGeom>
              <a:avLst/>
              <a:gdLst/>
              <a:ahLst/>
              <a:cxnLst/>
              <a:rect l="l" t="t" r="r" b="b"/>
              <a:pathLst>
                <a:path w="3339" h="3455" extrusionOk="0">
                  <a:moveTo>
                    <a:pt x="134" y="0"/>
                  </a:moveTo>
                  <a:lnTo>
                    <a:pt x="1" y="139"/>
                  </a:lnTo>
                  <a:cubicBezTo>
                    <a:pt x="23" y="156"/>
                    <a:pt x="1941" y="1985"/>
                    <a:pt x="3189" y="3455"/>
                  </a:cubicBezTo>
                  <a:lnTo>
                    <a:pt x="3339" y="3333"/>
                  </a:lnTo>
                  <a:cubicBezTo>
                    <a:pt x="2080" y="1858"/>
                    <a:pt x="156" y="17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32"/>
            <p:cNvSpPr/>
            <p:nvPr/>
          </p:nvSpPr>
          <p:spPr>
            <a:xfrm>
              <a:off x="3630525" y="4348550"/>
              <a:ext cx="51725" cy="41200"/>
            </a:xfrm>
            <a:custGeom>
              <a:avLst/>
              <a:gdLst/>
              <a:ahLst/>
              <a:cxnLst/>
              <a:rect l="l" t="t" r="r" b="b"/>
              <a:pathLst>
                <a:path w="2069" h="1648" extrusionOk="0">
                  <a:moveTo>
                    <a:pt x="61" y="0"/>
                  </a:moveTo>
                  <a:lnTo>
                    <a:pt x="0" y="178"/>
                  </a:lnTo>
                  <a:cubicBezTo>
                    <a:pt x="6" y="178"/>
                    <a:pt x="727" y="450"/>
                    <a:pt x="1941" y="1647"/>
                  </a:cubicBezTo>
                  <a:lnTo>
                    <a:pt x="2068" y="1509"/>
                  </a:lnTo>
                  <a:cubicBezTo>
                    <a:pt x="821" y="283"/>
                    <a:pt x="89" y="11"/>
                    <a:pt x="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32"/>
            <p:cNvSpPr/>
            <p:nvPr/>
          </p:nvSpPr>
          <p:spPr>
            <a:xfrm>
              <a:off x="3506050" y="4405525"/>
              <a:ext cx="48675" cy="105400"/>
            </a:xfrm>
            <a:custGeom>
              <a:avLst/>
              <a:gdLst/>
              <a:ahLst/>
              <a:cxnLst/>
              <a:rect l="l" t="t" r="r" b="b"/>
              <a:pathLst>
                <a:path w="1947" h="4216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106" y="3582"/>
                    <a:pt x="998" y="4153"/>
                  </a:cubicBezTo>
                  <a:cubicBezTo>
                    <a:pt x="1068" y="4196"/>
                    <a:pt x="1134" y="4215"/>
                    <a:pt x="1197" y="4215"/>
                  </a:cubicBezTo>
                  <a:cubicBezTo>
                    <a:pt x="1659" y="4215"/>
                    <a:pt x="1946" y="3194"/>
                    <a:pt x="1946" y="31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32"/>
            <p:cNvSpPr/>
            <p:nvPr/>
          </p:nvSpPr>
          <p:spPr>
            <a:xfrm>
              <a:off x="3503825" y="4410650"/>
              <a:ext cx="52425" cy="78050"/>
            </a:xfrm>
            <a:custGeom>
              <a:avLst/>
              <a:gdLst/>
              <a:ahLst/>
              <a:cxnLst/>
              <a:rect l="l" t="t" r="r" b="b"/>
              <a:pathLst>
                <a:path w="2097" h="3122" extrusionOk="0">
                  <a:moveTo>
                    <a:pt x="156" y="0"/>
                  </a:moveTo>
                  <a:lnTo>
                    <a:pt x="1" y="100"/>
                  </a:lnTo>
                  <a:lnTo>
                    <a:pt x="1941" y="3122"/>
                  </a:lnTo>
                  <a:lnTo>
                    <a:pt x="2096" y="3022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32"/>
            <p:cNvSpPr/>
            <p:nvPr/>
          </p:nvSpPr>
          <p:spPr>
            <a:xfrm>
              <a:off x="3460300" y="4226300"/>
              <a:ext cx="16100" cy="21775"/>
            </a:xfrm>
            <a:custGeom>
              <a:avLst/>
              <a:gdLst/>
              <a:ahLst/>
              <a:cxnLst/>
              <a:rect l="l" t="t" r="r" b="b"/>
              <a:pathLst>
                <a:path w="644" h="871" extrusionOk="0">
                  <a:moveTo>
                    <a:pt x="450" y="0"/>
                  </a:moveTo>
                  <a:lnTo>
                    <a:pt x="1" y="754"/>
                  </a:lnTo>
                  <a:lnTo>
                    <a:pt x="195" y="871"/>
                  </a:lnTo>
                  <a:lnTo>
                    <a:pt x="644" y="111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32"/>
            <p:cNvSpPr/>
            <p:nvPr/>
          </p:nvSpPr>
          <p:spPr>
            <a:xfrm>
              <a:off x="3431750" y="4223650"/>
              <a:ext cx="8900" cy="22625"/>
            </a:xfrm>
            <a:custGeom>
              <a:avLst/>
              <a:gdLst/>
              <a:ahLst/>
              <a:cxnLst/>
              <a:rect l="l" t="t" r="r" b="b"/>
              <a:pathLst>
                <a:path w="356" h="905" extrusionOk="0">
                  <a:moveTo>
                    <a:pt x="222" y="1"/>
                  </a:moveTo>
                  <a:lnTo>
                    <a:pt x="0" y="34"/>
                  </a:lnTo>
                  <a:lnTo>
                    <a:pt x="139" y="905"/>
                  </a:lnTo>
                  <a:lnTo>
                    <a:pt x="355" y="871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32"/>
            <p:cNvSpPr/>
            <p:nvPr/>
          </p:nvSpPr>
          <p:spPr>
            <a:xfrm>
              <a:off x="3399875" y="4244450"/>
              <a:ext cx="20125" cy="18725"/>
            </a:xfrm>
            <a:custGeom>
              <a:avLst/>
              <a:gdLst/>
              <a:ahLst/>
              <a:cxnLst/>
              <a:rect l="l" t="t" r="r" b="b"/>
              <a:pathLst>
                <a:path w="805" h="749" extrusionOk="0">
                  <a:moveTo>
                    <a:pt x="150" y="0"/>
                  </a:moveTo>
                  <a:lnTo>
                    <a:pt x="0" y="161"/>
                  </a:lnTo>
                  <a:lnTo>
                    <a:pt x="660" y="749"/>
                  </a:lnTo>
                  <a:lnTo>
                    <a:pt x="804" y="583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32"/>
            <p:cNvSpPr/>
            <p:nvPr/>
          </p:nvSpPr>
          <p:spPr>
            <a:xfrm>
              <a:off x="3390175" y="4281600"/>
              <a:ext cx="22200" cy="6400"/>
            </a:xfrm>
            <a:custGeom>
              <a:avLst/>
              <a:gdLst/>
              <a:ahLst/>
              <a:cxnLst/>
              <a:rect l="l" t="t" r="r" b="b"/>
              <a:pathLst>
                <a:path w="888" h="256" extrusionOk="0">
                  <a:moveTo>
                    <a:pt x="6" y="0"/>
                  </a:moveTo>
                  <a:lnTo>
                    <a:pt x="0" y="222"/>
                  </a:lnTo>
                  <a:lnTo>
                    <a:pt x="876" y="255"/>
                  </a:lnTo>
                  <a:lnTo>
                    <a:pt x="887" y="3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8" name="Google Shape;2768;p32"/>
          <p:cNvGrpSpPr/>
          <p:nvPr/>
        </p:nvGrpSpPr>
        <p:grpSpPr>
          <a:xfrm>
            <a:off x="8338311" y="3035849"/>
            <a:ext cx="638438" cy="457957"/>
            <a:chOff x="2560975" y="2574850"/>
            <a:chExt cx="265750" cy="190625"/>
          </a:xfrm>
        </p:grpSpPr>
        <p:sp>
          <p:nvSpPr>
            <p:cNvPr id="2769" name="Google Shape;2769;p32"/>
            <p:cNvSpPr/>
            <p:nvPr/>
          </p:nvSpPr>
          <p:spPr>
            <a:xfrm>
              <a:off x="2592725" y="2574850"/>
              <a:ext cx="234000" cy="190625"/>
            </a:xfrm>
            <a:custGeom>
              <a:avLst/>
              <a:gdLst/>
              <a:ahLst/>
              <a:cxnLst/>
              <a:rect l="l" t="t" r="r" b="b"/>
              <a:pathLst>
                <a:path w="9360" h="7625" extrusionOk="0">
                  <a:moveTo>
                    <a:pt x="522" y="1"/>
                  </a:moveTo>
                  <a:cubicBezTo>
                    <a:pt x="239" y="1"/>
                    <a:pt x="0" y="233"/>
                    <a:pt x="0" y="516"/>
                  </a:cubicBezTo>
                  <a:lnTo>
                    <a:pt x="0" y="7103"/>
                  </a:lnTo>
                  <a:cubicBezTo>
                    <a:pt x="0" y="7386"/>
                    <a:pt x="239" y="7624"/>
                    <a:pt x="522" y="7624"/>
                  </a:cubicBezTo>
                  <a:lnTo>
                    <a:pt x="8838" y="7624"/>
                  </a:lnTo>
                  <a:cubicBezTo>
                    <a:pt x="9121" y="7624"/>
                    <a:pt x="9360" y="7386"/>
                    <a:pt x="9360" y="7103"/>
                  </a:cubicBezTo>
                  <a:lnTo>
                    <a:pt x="9360" y="516"/>
                  </a:lnTo>
                  <a:cubicBezTo>
                    <a:pt x="9360" y="233"/>
                    <a:pt x="9121" y="1"/>
                    <a:pt x="88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32"/>
            <p:cNvSpPr/>
            <p:nvPr/>
          </p:nvSpPr>
          <p:spPr>
            <a:xfrm>
              <a:off x="2560975" y="2636250"/>
              <a:ext cx="33025" cy="66150"/>
            </a:xfrm>
            <a:custGeom>
              <a:avLst/>
              <a:gdLst/>
              <a:ahLst/>
              <a:cxnLst/>
              <a:rect l="l" t="t" r="r" b="b"/>
              <a:pathLst>
                <a:path w="1321" h="2646" extrusionOk="0">
                  <a:moveTo>
                    <a:pt x="1320" y="1"/>
                  </a:moveTo>
                  <a:lnTo>
                    <a:pt x="1" y="1326"/>
                  </a:lnTo>
                  <a:lnTo>
                    <a:pt x="1320" y="2646"/>
                  </a:lnTo>
                  <a:lnTo>
                    <a:pt x="13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32"/>
            <p:cNvSpPr/>
            <p:nvPr/>
          </p:nvSpPr>
          <p:spPr>
            <a:xfrm>
              <a:off x="2729250" y="2606175"/>
              <a:ext cx="46050" cy="128250"/>
            </a:xfrm>
            <a:custGeom>
              <a:avLst/>
              <a:gdLst/>
              <a:ahLst/>
              <a:cxnLst/>
              <a:rect l="l" t="t" r="r" b="b"/>
              <a:pathLst>
                <a:path w="1842" h="5130" extrusionOk="0">
                  <a:moveTo>
                    <a:pt x="128" y="1"/>
                  </a:moveTo>
                  <a:cubicBezTo>
                    <a:pt x="95" y="28"/>
                    <a:pt x="73" y="78"/>
                    <a:pt x="51" y="134"/>
                  </a:cubicBezTo>
                  <a:cubicBezTo>
                    <a:pt x="29" y="189"/>
                    <a:pt x="17" y="245"/>
                    <a:pt x="12" y="306"/>
                  </a:cubicBezTo>
                  <a:cubicBezTo>
                    <a:pt x="1" y="367"/>
                    <a:pt x="1" y="422"/>
                    <a:pt x="17" y="472"/>
                  </a:cubicBezTo>
                  <a:lnTo>
                    <a:pt x="289" y="538"/>
                  </a:lnTo>
                  <a:cubicBezTo>
                    <a:pt x="400" y="566"/>
                    <a:pt x="483" y="638"/>
                    <a:pt x="528" y="749"/>
                  </a:cubicBezTo>
                  <a:cubicBezTo>
                    <a:pt x="577" y="860"/>
                    <a:pt x="600" y="993"/>
                    <a:pt x="600" y="1137"/>
                  </a:cubicBezTo>
                  <a:lnTo>
                    <a:pt x="600" y="1553"/>
                  </a:lnTo>
                  <a:cubicBezTo>
                    <a:pt x="600" y="1769"/>
                    <a:pt x="655" y="1958"/>
                    <a:pt x="760" y="2146"/>
                  </a:cubicBezTo>
                  <a:cubicBezTo>
                    <a:pt x="860" y="2335"/>
                    <a:pt x="999" y="2468"/>
                    <a:pt x="1176" y="2546"/>
                  </a:cubicBezTo>
                  <a:lnTo>
                    <a:pt x="1176" y="2601"/>
                  </a:lnTo>
                  <a:cubicBezTo>
                    <a:pt x="999" y="2673"/>
                    <a:pt x="860" y="2806"/>
                    <a:pt x="760" y="2995"/>
                  </a:cubicBezTo>
                  <a:cubicBezTo>
                    <a:pt x="655" y="3172"/>
                    <a:pt x="600" y="3377"/>
                    <a:pt x="600" y="3582"/>
                  </a:cubicBezTo>
                  <a:lnTo>
                    <a:pt x="600" y="3993"/>
                  </a:lnTo>
                  <a:cubicBezTo>
                    <a:pt x="600" y="4137"/>
                    <a:pt x="577" y="4270"/>
                    <a:pt x="528" y="4381"/>
                  </a:cubicBezTo>
                  <a:cubicBezTo>
                    <a:pt x="483" y="4492"/>
                    <a:pt x="400" y="4558"/>
                    <a:pt x="289" y="4586"/>
                  </a:cubicBezTo>
                  <a:lnTo>
                    <a:pt x="17" y="4658"/>
                  </a:lnTo>
                  <a:cubicBezTo>
                    <a:pt x="1" y="4708"/>
                    <a:pt x="1" y="4763"/>
                    <a:pt x="12" y="4824"/>
                  </a:cubicBezTo>
                  <a:cubicBezTo>
                    <a:pt x="17" y="4880"/>
                    <a:pt x="29" y="4941"/>
                    <a:pt x="51" y="4996"/>
                  </a:cubicBezTo>
                  <a:cubicBezTo>
                    <a:pt x="73" y="5052"/>
                    <a:pt x="101" y="5102"/>
                    <a:pt x="128" y="5129"/>
                  </a:cubicBezTo>
                  <a:lnTo>
                    <a:pt x="455" y="5085"/>
                  </a:lnTo>
                  <a:cubicBezTo>
                    <a:pt x="705" y="5052"/>
                    <a:pt x="893" y="4941"/>
                    <a:pt x="1049" y="4752"/>
                  </a:cubicBezTo>
                  <a:cubicBezTo>
                    <a:pt x="1193" y="4569"/>
                    <a:pt x="1271" y="4309"/>
                    <a:pt x="1271" y="3993"/>
                  </a:cubicBezTo>
                  <a:lnTo>
                    <a:pt x="1271" y="3560"/>
                  </a:lnTo>
                  <a:cubicBezTo>
                    <a:pt x="1271" y="3366"/>
                    <a:pt x="1320" y="3200"/>
                    <a:pt x="1426" y="3061"/>
                  </a:cubicBezTo>
                  <a:cubicBezTo>
                    <a:pt x="1520" y="2923"/>
                    <a:pt x="1653" y="2834"/>
                    <a:pt x="1803" y="2784"/>
                  </a:cubicBezTo>
                  <a:cubicBezTo>
                    <a:pt x="1825" y="2740"/>
                    <a:pt x="1842" y="2662"/>
                    <a:pt x="1842" y="2562"/>
                  </a:cubicBezTo>
                  <a:cubicBezTo>
                    <a:pt x="1842" y="2468"/>
                    <a:pt x="1825" y="2396"/>
                    <a:pt x="1803" y="2340"/>
                  </a:cubicBezTo>
                  <a:cubicBezTo>
                    <a:pt x="1653" y="2296"/>
                    <a:pt x="1526" y="2202"/>
                    <a:pt x="1426" y="2063"/>
                  </a:cubicBezTo>
                  <a:cubicBezTo>
                    <a:pt x="1320" y="1925"/>
                    <a:pt x="1271" y="1758"/>
                    <a:pt x="1271" y="1564"/>
                  </a:cubicBezTo>
                  <a:lnTo>
                    <a:pt x="1271" y="1132"/>
                  </a:lnTo>
                  <a:cubicBezTo>
                    <a:pt x="1271" y="816"/>
                    <a:pt x="1204" y="561"/>
                    <a:pt x="1049" y="372"/>
                  </a:cubicBezTo>
                  <a:cubicBezTo>
                    <a:pt x="899" y="189"/>
                    <a:pt x="705" y="78"/>
                    <a:pt x="455" y="39"/>
                  </a:cubicBezTo>
                  <a:lnTo>
                    <a:pt x="1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32"/>
            <p:cNvSpPr/>
            <p:nvPr/>
          </p:nvSpPr>
          <p:spPr>
            <a:xfrm>
              <a:off x="2645125" y="2606175"/>
              <a:ext cx="45750" cy="128250"/>
            </a:xfrm>
            <a:custGeom>
              <a:avLst/>
              <a:gdLst/>
              <a:ahLst/>
              <a:cxnLst/>
              <a:rect l="l" t="t" r="r" b="b"/>
              <a:pathLst>
                <a:path w="1830" h="5130" extrusionOk="0">
                  <a:moveTo>
                    <a:pt x="1702" y="1"/>
                  </a:moveTo>
                  <a:lnTo>
                    <a:pt x="1381" y="39"/>
                  </a:lnTo>
                  <a:cubicBezTo>
                    <a:pt x="1137" y="78"/>
                    <a:pt x="932" y="189"/>
                    <a:pt x="788" y="372"/>
                  </a:cubicBezTo>
                  <a:cubicBezTo>
                    <a:pt x="643" y="561"/>
                    <a:pt x="566" y="810"/>
                    <a:pt x="566" y="1132"/>
                  </a:cubicBezTo>
                  <a:lnTo>
                    <a:pt x="566" y="1564"/>
                  </a:lnTo>
                  <a:cubicBezTo>
                    <a:pt x="566" y="1758"/>
                    <a:pt x="516" y="1925"/>
                    <a:pt x="416" y="2063"/>
                  </a:cubicBezTo>
                  <a:cubicBezTo>
                    <a:pt x="316" y="2202"/>
                    <a:pt x="189" y="2296"/>
                    <a:pt x="34" y="2340"/>
                  </a:cubicBezTo>
                  <a:cubicBezTo>
                    <a:pt x="11" y="2390"/>
                    <a:pt x="0" y="2468"/>
                    <a:pt x="0" y="2562"/>
                  </a:cubicBezTo>
                  <a:cubicBezTo>
                    <a:pt x="0" y="2662"/>
                    <a:pt x="11" y="2729"/>
                    <a:pt x="34" y="2784"/>
                  </a:cubicBezTo>
                  <a:cubicBezTo>
                    <a:pt x="189" y="2834"/>
                    <a:pt x="311" y="2923"/>
                    <a:pt x="416" y="3061"/>
                  </a:cubicBezTo>
                  <a:cubicBezTo>
                    <a:pt x="516" y="3200"/>
                    <a:pt x="566" y="3366"/>
                    <a:pt x="566" y="3560"/>
                  </a:cubicBezTo>
                  <a:lnTo>
                    <a:pt x="566" y="3993"/>
                  </a:lnTo>
                  <a:cubicBezTo>
                    <a:pt x="566" y="4320"/>
                    <a:pt x="643" y="4569"/>
                    <a:pt x="788" y="4752"/>
                  </a:cubicBezTo>
                  <a:cubicBezTo>
                    <a:pt x="932" y="4941"/>
                    <a:pt x="1131" y="5052"/>
                    <a:pt x="1381" y="5085"/>
                  </a:cubicBezTo>
                  <a:lnTo>
                    <a:pt x="1702" y="5129"/>
                  </a:lnTo>
                  <a:cubicBezTo>
                    <a:pt x="1741" y="5096"/>
                    <a:pt x="1758" y="5052"/>
                    <a:pt x="1780" y="4996"/>
                  </a:cubicBezTo>
                  <a:cubicBezTo>
                    <a:pt x="1802" y="4941"/>
                    <a:pt x="1813" y="4885"/>
                    <a:pt x="1819" y="4824"/>
                  </a:cubicBezTo>
                  <a:cubicBezTo>
                    <a:pt x="1830" y="4763"/>
                    <a:pt x="1830" y="4708"/>
                    <a:pt x="1813" y="4658"/>
                  </a:cubicBezTo>
                  <a:lnTo>
                    <a:pt x="1542" y="4586"/>
                  </a:lnTo>
                  <a:cubicBezTo>
                    <a:pt x="1431" y="4558"/>
                    <a:pt x="1359" y="4492"/>
                    <a:pt x="1309" y="4381"/>
                  </a:cubicBezTo>
                  <a:cubicBezTo>
                    <a:pt x="1259" y="4270"/>
                    <a:pt x="1237" y="4142"/>
                    <a:pt x="1237" y="3993"/>
                  </a:cubicBezTo>
                  <a:lnTo>
                    <a:pt x="1237" y="3582"/>
                  </a:lnTo>
                  <a:cubicBezTo>
                    <a:pt x="1237" y="3377"/>
                    <a:pt x="1181" y="3183"/>
                    <a:pt x="1081" y="2995"/>
                  </a:cubicBezTo>
                  <a:cubicBezTo>
                    <a:pt x="976" y="2806"/>
                    <a:pt x="838" y="2673"/>
                    <a:pt x="666" y="2601"/>
                  </a:cubicBezTo>
                  <a:lnTo>
                    <a:pt x="666" y="2546"/>
                  </a:lnTo>
                  <a:cubicBezTo>
                    <a:pt x="838" y="2468"/>
                    <a:pt x="976" y="2335"/>
                    <a:pt x="1081" y="2146"/>
                  </a:cubicBezTo>
                  <a:cubicBezTo>
                    <a:pt x="1181" y="1963"/>
                    <a:pt x="1237" y="1758"/>
                    <a:pt x="1237" y="1553"/>
                  </a:cubicBezTo>
                  <a:lnTo>
                    <a:pt x="1237" y="1137"/>
                  </a:lnTo>
                  <a:cubicBezTo>
                    <a:pt x="1237" y="982"/>
                    <a:pt x="1259" y="860"/>
                    <a:pt x="1309" y="749"/>
                  </a:cubicBezTo>
                  <a:cubicBezTo>
                    <a:pt x="1359" y="638"/>
                    <a:pt x="1436" y="566"/>
                    <a:pt x="1542" y="538"/>
                  </a:cubicBezTo>
                  <a:lnTo>
                    <a:pt x="1813" y="472"/>
                  </a:lnTo>
                  <a:cubicBezTo>
                    <a:pt x="1830" y="422"/>
                    <a:pt x="1830" y="367"/>
                    <a:pt x="1819" y="306"/>
                  </a:cubicBezTo>
                  <a:cubicBezTo>
                    <a:pt x="1813" y="250"/>
                    <a:pt x="1802" y="189"/>
                    <a:pt x="1780" y="134"/>
                  </a:cubicBezTo>
                  <a:cubicBezTo>
                    <a:pt x="1758" y="78"/>
                    <a:pt x="1730" y="34"/>
                    <a:pt x="17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3" name="Google Shape;2773;p32"/>
          <p:cNvGrpSpPr/>
          <p:nvPr/>
        </p:nvGrpSpPr>
        <p:grpSpPr>
          <a:xfrm>
            <a:off x="1146029" y="192097"/>
            <a:ext cx="1199490" cy="541342"/>
            <a:chOff x="2523700" y="2228325"/>
            <a:chExt cx="553500" cy="249800"/>
          </a:xfrm>
        </p:grpSpPr>
        <p:sp>
          <p:nvSpPr>
            <p:cNvPr id="2774" name="Google Shape;2774;p32"/>
            <p:cNvSpPr/>
            <p:nvPr/>
          </p:nvSpPr>
          <p:spPr>
            <a:xfrm>
              <a:off x="2523700" y="2228325"/>
              <a:ext cx="553500" cy="249800"/>
            </a:xfrm>
            <a:custGeom>
              <a:avLst/>
              <a:gdLst/>
              <a:ahLst/>
              <a:cxnLst/>
              <a:rect l="l" t="t" r="r" b="b"/>
              <a:pathLst>
                <a:path w="22140" h="9992" extrusionOk="0">
                  <a:moveTo>
                    <a:pt x="0" y="0"/>
                  </a:moveTo>
                  <a:lnTo>
                    <a:pt x="0" y="9991"/>
                  </a:lnTo>
                  <a:lnTo>
                    <a:pt x="22140" y="9991"/>
                  </a:lnTo>
                  <a:lnTo>
                    <a:pt x="221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32"/>
            <p:cNvSpPr/>
            <p:nvPr/>
          </p:nvSpPr>
          <p:spPr>
            <a:xfrm>
              <a:off x="2718175" y="2319400"/>
              <a:ext cx="9300" cy="5550"/>
            </a:xfrm>
            <a:custGeom>
              <a:avLst/>
              <a:gdLst/>
              <a:ahLst/>
              <a:cxnLst/>
              <a:rect l="l" t="t" r="r" b="b"/>
              <a:pathLst>
                <a:path w="372" h="222" extrusionOk="0">
                  <a:moveTo>
                    <a:pt x="0" y="0"/>
                  </a:moveTo>
                  <a:lnTo>
                    <a:pt x="0" y="222"/>
                  </a:lnTo>
                  <a:lnTo>
                    <a:pt x="372" y="222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32"/>
            <p:cNvSpPr/>
            <p:nvPr/>
          </p:nvSpPr>
          <p:spPr>
            <a:xfrm>
              <a:off x="2718175" y="2349750"/>
              <a:ext cx="264625" cy="5575"/>
            </a:xfrm>
            <a:custGeom>
              <a:avLst/>
              <a:gdLst/>
              <a:ahLst/>
              <a:cxnLst/>
              <a:rect l="l" t="t" r="r" b="b"/>
              <a:pathLst>
                <a:path w="10585" h="223" extrusionOk="0">
                  <a:moveTo>
                    <a:pt x="0" y="0"/>
                  </a:moveTo>
                  <a:lnTo>
                    <a:pt x="0" y="222"/>
                  </a:lnTo>
                  <a:lnTo>
                    <a:pt x="10585" y="222"/>
                  </a:lnTo>
                  <a:lnTo>
                    <a:pt x="105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32"/>
            <p:cNvSpPr/>
            <p:nvPr/>
          </p:nvSpPr>
          <p:spPr>
            <a:xfrm>
              <a:off x="2718175" y="2379825"/>
              <a:ext cx="264625" cy="5575"/>
            </a:xfrm>
            <a:custGeom>
              <a:avLst/>
              <a:gdLst/>
              <a:ahLst/>
              <a:cxnLst/>
              <a:rect l="l" t="t" r="r" b="b"/>
              <a:pathLst>
                <a:path w="10585" h="223" extrusionOk="0">
                  <a:moveTo>
                    <a:pt x="0" y="0"/>
                  </a:moveTo>
                  <a:lnTo>
                    <a:pt x="0" y="222"/>
                  </a:lnTo>
                  <a:lnTo>
                    <a:pt x="10585" y="222"/>
                  </a:lnTo>
                  <a:lnTo>
                    <a:pt x="105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32"/>
            <p:cNvSpPr/>
            <p:nvPr/>
          </p:nvSpPr>
          <p:spPr>
            <a:xfrm>
              <a:off x="2718175" y="2409775"/>
              <a:ext cx="264625" cy="5550"/>
            </a:xfrm>
            <a:custGeom>
              <a:avLst/>
              <a:gdLst/>
              <a:ahLst/>
              <a:cxnLst/>
              <a:rect l="l" t="t" r="r" b="b"/>
              <a:pathLst>
                <a:path w="10585" h="222" extrusionOk="0">
                  <a:moveTo>
                    <a:pt x="0" y="0"/>
                  </a:moveTo>
                  <a:lnTo>
                    <a:pt x="0" y="222"/>
                  </a:lnTo>
                  <a:lnTo>
                    <a:pt x="10585" y="222"/>
                  </a:lnTo>
                  <a:lnTo>
                    <a:pt x="105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32"/>
            <p:cNvSpPr/>
            <p:nvPr/>
          </p:nvSpPr>
          <p:spPr>
            <a:xfrm>
              <a:off x="2816450" y="2319400"/>
              <a:ext cx="9175" cy="5550"/>
            </a:xfrm>
            <a:custGeom>
              <a:avLst/>
              <a:gdLst/>
              <a:ahLst/>
              <a:cxnLst/>
              <a:rect l="l" t="t" r="r" b="b"/>
              <a:pathLst>
                <a:path w="367" h="222" extrusionOk="0">
                  <a:moveTo>
                    <a:pt x="0" y="0"/>
                  </a:moveTo>
                  <a:lnTo>
                    <a:pt x="0" y="222"/>
                  </a:lnTo>
                  <a:lnTo>
                    <a:pt x="366" y="222"/>
                  </a:lnTo>
                  <a:lnTo>
                    <a:pt x="3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32"/>
            <p:cNvSpPr/>
            <p:nvPr/>
          </p:nvSpPr>
          <p:spPr>
            <a:xfrm>
              <a:off x="2737025" y="2319400"/>
              <a:ext cx="67675" cy="5550"/>
            </a:xfrm>
            <a:custGeom>
              <a:avLst/>
              <a:gdLst/>
              <a:ahLst/>
              <a:cxnLst/>
              <a:rect l="l" t="t" r="r" b="b"/>
              <a:pathLst>
                <a:path w="2707" h="222" extrusionOk="0">
                  <a:moveTo>
                    <a:pt x="0" y="0"/>
                  </a:moveTo>
                  <a:lnTo>
                    <a:pt x="0" y="222"/>
                  </a:lnTo>
                  <a:lnTo>
                    <a:pt x="2706" y="222"/>
                  </a:lnTo>
                  <a:lnTo>
                    <a:pt x="2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32"/>
            <p:cNvSpPr/>
            <p:nvPr/>
          </p:nvSpPr>
          <p:spPr>
            <a:xfrm>
              <a:off x="2576500" y="232062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1" y="1"/>
                  </a:moveTo>
                  <a:lnTo>
                    <a:pt x="1" y="3949"/>
                  </a:lnTo>
                  <a:lnTo>
                    <a:pt x="3948" y="3949"/>
                  </a:lnTo>
                  <a:lnTo>
                    <a:pt x="394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32"/>
            <p:cNvSpPr/>
            <p:nvPr/>
          </p:nvSpPr>
          <p:spPr>
            <a:xfrm>
              <a:off x="2523700" y="2228325"/>
              <a:ext cx="553500" cy="51025"/>
            </a:xfrm>
            <a:custGeom>
              <a:avLst/>
              <a:gdLst/>
              <a:ahLst/>
              <a:cxnLst/>
              <a:rect l="l" t="t" r="r" b="b"/>
              <a:pathLst>
                <a:path w="22140" h="2041" extrusionOk="0">
                  <a:moveTo>
                    <a:pt x="0" y="0"/>
                  </a:moveTo>
                  <a:lnTo>
                    <a:pt x="0" y="2041"/>
                  </a:lnTo>
                  <a:lnTo>
                    <a:pt x="22140" y="2041"/>
                  </a:lnTo>
                  <a:lnTo>
                    <a:pt x="221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32"/>
            <p:cNvSpPr/>
            <p:nvPr/>
          </p:nvSpPr>
          <p:spPr>
            <a:xfrm>
              <a:off x="2552250" y="2241200"/>
              <a:ext cx="21775" cy="21925"/>
            </a:xfrm>
            <a:custGeom>
              <a:avLst/>
              <a:gdLst/>
              <a:ahLst/>
              <a:cxnLst/>
              <a:rect l="l" t="t" r="r" b="b"/>
              <a:pathLst>
                <a:path w="871" h="877" extrusionOk="0">
                  <a:moveTo>
                    <a:pt x="448" y="1"/>
                  </a:moveTo>
                  <a:cubicBezTo>
                    <a:pt x="445" y="1"/>
                    <a:pt x="442" y="1"/>
                    <a:pt x="438" y="1"/>
                  </a:cubicBezTo>
                  <a:cubicBezTo>
                    <a:pt x="195" y="1"/>
                    <a:pt x="0" y="195"/>
                    <a:pt x="0" y="439"/>
                  </a:cubicBezTo>
                  <a:cubicBezTo>
                    <a:pt x="0" y="683"/>
                    <a:pt x="195" y="877"/>
                    <a:pt x="438" y="877"/>
                  </a:cubicBezTo>
                  <a:cubicBezTo>
                    <a:pt x="677" y="877"/>
                    <a:pt x="871" y="683"/>
                    <a:pt x="871" y="439"/>
                  </a:cubicBezTo>
                  <a:cubicBezTo>
                    <a:pt x="871" y="198"/>
                    <a:pt x="677" y="1"/>
                    <a:pt x="448" y="1"/>
                  </a:cubicBezTo>
                  <a:close/>
                </a:path>
              </a:pathLst>
            </a:custGeom>
            <a:solidFill>
              <a:srgbClr val="FFFFFF">
                <a:alpha val="79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32"/>
            <p:cNvSpPr/>
            <p:nvPr/>
          </p:nvSpPr>
          <p:spPr>
            <a:xfrm>
              <a:off x="2584550" y="2241200"/>
              <a:ext cx="21925" cy="21925"/>
            </a:xfrm>
            <a:custGeom>
              <a:avLst/>
              <a:gdLst/>
              <a:ahLst/>
              <a:cxnLst/>
              <a:rect l="l" t="t" r="r" b="b"/>
              <a:pathLst>
                <a:path w="877" h="877" extrusionOk="0">
                  <a:moveTo>
                    <a:pt x="438" y="1"/>
                  </a:moveTo>
                  <a:cubicBezTo>
                    <a:pt x="200" y="1"/>
                    <a:pt x="0" y="200"/>
                    <a:pt x="0" y="439"/>
                  </a:cubicBezTo>
                  <a:cubicBezTo>
                    <a:pt x="0" y="677"/>
                    <a:pt x="200" y="877"/>
                    <a:pt x="438" y="877"/>
                  </a:cubicBezTo>
                  <a:cubicBezTo>
                    <a:pt x="682" y="877"/>
                    <a:pt x="876" y="677"/>
                    <a:pt x="876" y="439"/>
                  </a:cubicBezTo>
                  <a:cubicBezTo>
                    <a:pt x="876" y="200"/>
                    <a:pt x="682" y="1"/>
                    <a:pt x="438" y="1"/>
                  </a:cubicBezTo>
                  <a:close/>
                </a:path>
              </a:pathLst>
            </a:custGeom>
            <a:solidFill>
              <a:srgbClr val="FFFFFF">
                <a:alpha val="79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32"/>
            <p:cNvSpPr/>
            <p:nvPr/>
          </p:nvSpPr>
          <p:spPr>
            <a:xfrm>
              <a:off x="2616975" y="2241200"/>
              <a:ext cx="21925" cy="21925"/>
            </a:xfrm>
            <a:custGeom>
              <a:avLst/>
              <a:gdLst/>
              <a:ahLst/>
              <a:cxnLst/>
              <a:rect l="l" t="t" r="r" b="b"/>
              <a:pathLst>
                <a:path w="877" h="877" extrusionOk="0">
                  <a:moveTo>
                    <a:pt x="439" y="1"/>
                  </a:moveTo>
                  <a:cubicBezTo>
                    <a:pt x="200" y="1"/>
                    <a:pt x="1" y="200"/>
                    <a:pt x="1" y="439"/>
                  </a:cubicBezTo>
                  <a:cubicBezTo>
                    <a:pt x="1" y="677"/>
                    <a:pt x="200" y="877"/>
                    <a:pt x="439" y="877"/>
                  </a:cubicBezTo>
                  <a:cubicBezTo>
                    <a:pt x="677" y="877"/>
                    <a:pt x="877" y="677"/>
                    <a:pt x="877" y="439"/>
                  </a:cubicBezTo>
                  <a:cubicBezTo>
                    <a:pt x="877" y="200"/>
                    <a:pt x="677" y="1"/>
                    <a:pt x="439" y="1"/>
                  </a:cubicBezTo>
                  <a:close/>
                </a:path>
              </a:pathLst>
            </a:custGeom>
            <a:solidFill>
              <a:srgbClr val="FFFFFF">
                <a:alpha val="79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32"/>
            <p:cNvSpPr/>
            <p:nvPr/>
          </p:nvSpPr>
          <p:spPr>
            <a:xfrm>
              <a:off x="2574700" y="2318000"/>
              <a:ext cx="102325" cy="102325"/>
            </a:xfrm>
            <a:custGeom>
              <a:avLst/>
              <a:gdLst/>
              <a:ahLst/>
              <a:cxnLst/>
              <a:rect l="l" t="t" r="r" b="b"/>
              <a:pathLst>
                <a:path w="4093" h="4093" extrusionOk="0">
                  <a:moveTo>
                    <a:pt x="3948" y="139"/>
                  </a:moveTo>
                  <a:lnTo>
                    <a:pt x="3948" y="3943"/>
                  </a:lnTo>
                  <a:lnTo>
                    <a:pt x="139" y="3943"/>
                  </a:lnTo>
                  <a:lnTo>
                    <a:pt x="139" y="139"/>
                  </a:lnTo>
                  <a:close/>
                  <a:moveTo>
                    <a:pt x="1" y="1"/>
                  </a:moveTo>
                  <a:lnTo>
                    <a:pt x="1" y="4092"/>
                  </a:lnTo>
                  <a:lnTo>
                    <a:pt x="4093" y="4092"/>
                  </a:lnTo>
                  <a:lnTo>
                    <a:pt x="40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32"/>
            <p:cNvSpPr/>
            <p:nvPr/>
          </p:nvSpPr>
          <p:spPr>
            <a:xfrm>
              <a:off x="2575125" y="2316625"/>
              <a:ext cx="101200" cy="103975"/>
            </a:xfrm>
            <a:custGeom>
              <a:avLst/>
              <a:gdLst/>
              <a:ahLst/>
              <a:cxnLst/>
              <a:rect l="l" t="t" r="r" b="b"/>
              <a:pathLst>
                <a:path w="4048" h="4159" extrusionOk="0">
                  <a:moveTo>
                    <a:pt x="100" y="0"/>
                  </a:moveTo>
                  <a:lnTo>
                    <a:pt x="0" y="100"/>
                  </a:lnTo>
                  <a:lnTo>
                    <a:pt x="3948" y="4159"/>
                  </a:lnTo>
                  <a:lnTo>
                    <a:pt x="4048" y="4059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32"/>
            <p:cNvSpPr/>
            <p:nvPr/>
          </p:nvSpPr>
          <p:spPr>
            <a:xfrm>
              <a:off x="2573875" y="2317875"/>
              <a:ext cx="103850" cy="101200"/>
            </a:xfrm>
            <a:custGeom>
              <a:avLst/>
              <a:gdLst/>
              <a:ahLst/>
              <a:cxnLst/>
              <a:rect l="l" t="t" r="r" b="b"/>
              <a:pathLst>
                <a:path w="4154" h="4048" extrusionOk="0">
                  <a:moveTo>
                    <a:pt x="4059" y="0"/>
                  </a:moveTo>
                  <a:lnTo>
                    <a:pt x="0" y="3948"/>
                  </a:lnTo>
                  <a:lnTo>
                    <a:pt x="100" y="4048"/>
                  </a:lnTo>
                  <a:lnTo>
                    <a:pt x="4153" y="100"/>
                  </a:lnTo>
                  <a:lnTo>
                    <a:pt x="40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" name="Google Shape;532;p8"/>
          <p:cNvGrpSpPr/>
          <p:nvPr/>
        </p:nvGrpSpPr>
        <p:grpSpPr>
          <a:xfrm>
            <a:off x="-1061550" y="3836400"/>
            <a:ext cx="10327339" cy="2055057"/>
            <a:chOff x="-1061550" y="3836400"/>
            <a:chExt cx="10327339" cy="2055057"/>
          </a:xfrm>
        </p:grpSpPr>
        <p:sp>
          <p:nvSpPr>
            <p:cNvPr id="533" name="Google Shape;533;p8"/>
            <p:cNvSpPr/>
            <p:nvPr/>
          </p:nvSpPr>
          <p:spPr>
            <a:xfrm>
              <a:off x="-1061550" y="3836400"/>
              <a:ext cx="2034509" cy="2034509"/>
            </a:xfrm>
            <a:custGeom>
              <a:avLst/>
              <a:gdLst/>
              <a:ahLst/>
              <a:cxnLst/>
              <a:rect l="l" t="t" r="r" b="b"/>
              <a:pathLst>
                <a:path w="54326" h="54326" extrusionOk="0">
                  <a:moveTo>
                    <a:pt x="4935" y="72"/>
                  </a:moveTo>
                  <a:lnTo>
                    <a:pt x="4935" y="4935"/>
                  </a:lnTo>
                  <a:lnTo>
                    <a:pt x="73" y="4935"/>
                  </a:lnTo>
                  <a:lnTo>
                    <a:pt x="73" y="72"/>
                  </a:lnTo>
                  <a:close/>
                  <a:moveTo>
                    <a:pt x="9870" y="72"/>
                  </a:moveTo>
                  <a:lnTo>
                    <a:pt x="9870" y="4935"/>
                  </a:lnTo>
                  <a:lnTo>
                    <a:pt x="5007" y="4935"/>
                  </a:lnTo>
                  <a:lnTo>
                    <a:pt x="5007" y="72"/>
                  </a:lnTo>
                  <a:close/>
                  <a:moveTo>
                    <a:pt x="14799" y="72"/>
                  </a:moveTo>
                  <a:lnTo>
                    <a:pt x="14799" y="4935"/>
                  </a:lnTo>
                  <a:lnTo>
                    <a:pt x="9936" y="4935"/>
                  </a:lnTo>
                  <a:lnTo>
                    <a:pt x="9936" y="72"/>
                  </a:lnTo>
                  <a:close/>
                  <a:moveTo>
                    <a:pt x="19733" y="72"/>
                  </a:moveTo>
                  <a:lnTo>
                    <a:pt x="19733" y="4935"/>
                  </a:lnTo>
                  <a:lnTo>
                    <a:pt x="14871" y="4935"/>
                  </a:lnTo>
                  <a:lnTo>
                    <a:pt x="14871" y="72"/>
                  </a:lnTo>
                  <a:close/>
                  <a:moveTo>
                    <a:pt x="24668" y="72"/>
                  </a:moveTo>
                  <a:lnTo>
                    <a:pt x="24668" y="4935"/>
                  </a:lnTo>
                  <a:lnTo>
                    <a:pt x="19805" y="4935"/>
                  </a:lnTo>
                  <a:lnTo>
                    <a:pt x="19805" y="72"/>
                  </a:lnTo>
                  <a:close/>
                  <a:moveTo>
                    <a:pt x="29597" y="72"/>
                  </a:moveTo>
                  <a:lnTo>
                    <a:pt x="29597" y="4935"/>
                  </a:lnTo>
                  <a:lnTo>
                    <a:pt x="24729" y="4935"/>
                  </a:lnTo>
                  <a:lnTo>
                    <a:pt x="24729" y="72"/>
                  </a:lnTo>
                  <a:close/>
                  <a:moveTo>
                    <a:pt x="34532" y="72"/>
                  </a:moveTo>
                  <a:lnTo>
                    <a:pt x="34532" y="4935"/>
                  </a:lnTo>
                  <a:lnTo>
                    <a:pt x="29664" y="4935"/>
                  </a:lnTo>
                  <a:lnTo>
                    <a:pt x="29664" y="72"/>
                  </a:lnTo>
                  <a:close/>
                  <a:moveTo>
                    <a:pt x="39466" y="72"/>
                  </a:moveTo>
                  <a:lnTo>
                    <a:pt x="39466" y="4935"/>
                  </a:lnTo>
                  <a:lnTo>
                    <a:pt x="34598" y="4935"/>
                  </a:lnTo>
                  <a:lnTo>
                    <a:pt x="34598" y="72"/>
                  </a:lnTo>
                  <a:close/>
                  <a:moveTo>
                    <a:pt x="44395" y="72"/>
                  </a:moveTo>
                  <a:lnTo>
                    <a:pt x="44395" y="4935"/>
                  </a:lnTo>
                  <a:lnTo>
                    <a:pt x="39527" y="4935"/>
                  </a:lnTo>
                  <a:lnTo>
                    <a:pt x="39527" y="72"/>
                  </a:lnTo>
                  <a:close/>
                  <a:moveTo>
                    <a:pt x="49324" y="72"/>
                  </a:moveTo>
                  <a:lnTo>
                    <a:pt x="49324" y="4935"/>
                  </a:lnTo>
                  <a:lnTo>
                    <a:pt x="44462" y="4935"/>
                  </a:lnTo>
                  <a:lnTo>
                    <a:pt x="44462" y="72"/>
                  </a:lnTo>
                  <a:close/>
                  <a:moveTo>
                    <a:pt x="54265" y="72"/>
                  </a:moveTo>
                  <a:lnTo>
                    <a:pt x="54265" y="4935"/>
                  </a:lnTo>
                  <a:lnTo>
                    <a:pt x="49397" y="4935"/>
                  </a:lnTo>
                  <a:lnTo>
                    <a:pt x="49397" y="72"/>
                  </a:lnTo>
                  <a:close/>
                  <a:moveTo>
                    <a:pt x="4935" y="4996"/>
                  </a:moveTo>
                  <a:lnTo>
                    <a:pt x="4935" y="9864"/>
                  </a:lnTo>
                  <a:lnTo>
                    <a:pt x="73" y="9864"/>
                  </a:lnTo>
                  <a:lnTo>
                    <a:pt x="73" y="4996"/>
                  </a:lnTo>
                  <a:close/>
                  <a:moveTo>
                    <a:pt x="14799" y="4996"/>
                  </a:moveTo>
                  <a:lnTo>
                    <a:pt x="14799" y="9864"/>
                  </a:lnTo>
                  <a:lnTo>
                    <a:pt x="9936" y="9864"/>
                  </a:lnTo>
                  <a:lnTo>
                    <a:pt x="9936" y="4996"/>
                  </a:lnTo>
                  <a:close/>
                  <a:moveTo>
                    <a:pt x="19733" y="4996"/>
                  </a:moveTo>
                  <a:lnTo>
                    <a:pt x="19733" y="9864"/>
                  </a:lnTo>
                  <a:lnTo>
                    <a:pt x="14871" y="9864"/>
                  </a:lnTo>
                  <a:lnTo>
                    <a:pt x="14871" y="4996"/>
                  </a:lnTo>
                  <a:close/>
                  <a:moveTo>
                    <a:pt x="24668" y="4996"/>
                  </a:moveTo>
                  <a:lnTo>
                    <a:pt x="24668" y="9864"/>
                  </a:lnTo>
                  <a:lnTo>
                    <a:pt x="19805" y="9864"/>
                  </a:lnTo>
                  <a:lnTo>
                    <a:pt x="19805" y="4996"/>
                  </a:lnTo>
                  <a:close/>
                  <a:moveTo>
                    <a:pt x="29597" y="4996"/>
                  </a:moveTo>
                  <a:lnTo>
                    <a:pt x="29597" y="9864"/>
                  </a:lnTo>
                  <a:lnTo>
                    <a:pt x="24729" y="9864"/>
                  </a:lnTo>
                  <a:lnTo>
                    <a:pt x="24729" y="4996"/>
                  </a:lnTo>
                  <a:close/>
                  <a:moveTo>
                    <a:pt x="34532" y="4996"/>
                  </a:moveTo>
                  <a:lnTo>
                    <a:pt x="34532" y="9864"/>
                  </a:lnTo>
                  <a:lnTo>
                    <a:pt x="29664" y="9864"/>
                  </a:lnTo>
                  <a:lnTo>
                    <a:pt x="29664" y="4996"/>
                  </a:lnTo>
                  <a:close/>
                  <a:moveTo>
                    <a:pt x="39466" y="4996"/>
                  </a:moveTo>
                  <a:lnTo>
                    <a:pt x="39466" y="9864"/>
                  </a:lnTo>
                  <a:lnTo>
                    <a:pt x="34598" y="9864"/>
                  </a:lnTo>
                  <a:lnTo>
                    <a:pt x="34598" y="4996"/>
                  </a:lnTo>
                  <a:close/>
                  <a:moveTo>
                    <a:pt x="44401" y="4996"/>
                  </a:moveTo>
                  <a:lnTo>
                    <a:pt x="44401" y="9864"/>
                  </a:lnTo>
                  <a:lnTo>
                    <a:pt x="39533" y="9864"/>
                  </a:lnTo>
                  <a:lnTo>
                    <a:pt x="39533" y="4996"/>
                  </a:lnTo>
                  <a:close/>
                  <a:moveTo>
                    <a:pt x="49324" y="4996"/>
                  </a:moveTo>
                  <a:lnTo>
                    <a:pt x="49324" y="9864"/>
                  </a:lnTo>
                  <a:lnTo>
                    <a:pt x="44462" y="9864"/>
                  </a:lnTo>
                  <a:lnTo>
                    <a:pt x="44462" y="4996"/>
                  </a:lnTo>
                  <a:close/>
                  <a:moveTo>
                    <a:pt x="54259" y="4996"/>
                  </a:moveTo>
                  <a:lnTo>
                    <a:pt x="54259" y="9864"/>
                  </a:lnTo>
                  <a:lnTo>
                    <a:pt x="49397" y="9864"/>
                  </a:lnTo>
                  <a:lnTo>
                    <a:pt x="49397" y="4996"/>
                  </a:lnTo>
                  <a:close/>
                  <a:moveTo>
                    <a:pt x="9870" y="5007"/>
                  </a:moveTo>
                  <a:lnTo>
                    <a:pt x="9870" y="9870"/>
                  </a:lnTo>
                  <a:lnTo>
                    <a:pt x="5007" y="9870"/>
                  </a:lnTo>
                  <a:lnTo>
                    <a:pt x="5007" y="5007"/>
                  </a:lnTo>
                  <a:close/>
                  <a:moveTo>
                    <a:pt x="4935" y="9931"/>
                  </a:moveTo>
                  <a:lnTo>
                    <a:pt x="4935" y="14799"/>
                  </a:lnTo>
                  <a:lnTo>
                    <a:pt x="73" y="14799"/>
                  </a:lnTo>
                  <a:lnTo>
                    <a:pt x="73" y="9931"/>
                  </a:lnTo>
                  <a:close/>
                  <a:moveTo>
                    <a:pt x="9870" y="9931"/>
                  </a:moveTo>
                  <a:lnTo>
                    <a:pt x="9870" y="14799"/>
                  </a:lnTo>
                  <a:lnTo>
                    <a:pt x="5007" y="14799"/>
                  </a:lnTo>
                  <a:lnTo>
                    <a:pt x="5007" y="9931"/>
                  </a:lnTo>
                  <a:close/>
                  <a:moveTo>
                    <a:pt x="14799" y="9931"/>
                  </a:moveTo>
                  <a:lnTo>
                    <a:pt x="14799" y="14799"/>
                  </a:lnTo>
                  <a:lnTo>
                    <a:pt x="9936" y="14799"/>
                  </a:lnTo>
                  <a:lnTo>
                    <a:pt x="9936" y="9931"/>
                  </a:lnTo>
                  <a:close/>
                  <a:moveTo>
                    <a:pt x="19733" y="9931"/>
                  </a:moveTo>
                  <a:lnTo>
                    <a:pt x="19733" y="14799"/>
                  </a:lnTo>
                  <a:lnTo>
                    <a:pt x="14871" y="14799"/>
                  </a:lnTo>
                  <a:lnTo>
                    <a:pt x="14871" y="9931"/>
                  </a:lnTo>
                  <a:close/>
                  <a:moveTo>
                    <a:pt x="24668" y="9931"/>
                  </a:moveTo>
                  <a:lnTo>
                    <a:pt x="24668" y="14799"/>
                  </a:lnTo>
                  <a:lnTo>
                    <a:pt x="19805" y="14799"/>
                  </a:lnTo>
                  <a:lnTo>
                    <a:pt x="19805" y="9931"/>
                  </a:lnTo>
                  <a:close/>
                  <a:moveTo>
                    <a:pt x="29597" y="9931"/>
                  </a:moveTo>
                  <a:lnTo>
                    <a:pt x="29597" y="14799"/>
                  </a:lnTo>
                  <a:lnTo>
                    <a:pt x="24729" y="14799"/>
                  </a:lnTo>
                  <a:lnTo>
                    <a:pt x="24729" y="9931"/>
                  </a:lnTo>
                  <a:close/>
                  <a:moveTo>
                    <a:pt x="34532" y="9931"/>
                  </a:moveTo>
                  <a:lnTo>
                    <a:pt x="34532" y="14799"/>
                  </a:lnTo>
                  <a:lnTo>
                    <a:pt x="29664" y="14799"/>
                  </a:lnTo>
                  <a:lnTo>
                    <a:pt x="29664" y="9931"/>
                  </a:lnTo>
                  <a:close/>
                  <a:moveTo>
                    <a:pt x="39466" y="9931"/>
                  </a:moveTo>
                  <a:lnTo>
                    <a:pt x="39466" y="14799"/>
                  </a:lnTo>
                  <a:lnTo>
                    <a:pt x="34598" y="14799"/>
                  </a:lnTo>
                  <a:lnTo>
                    <a:pt x="34598" y="9931"/>
                  </a:lnTo>
                  <a:close/>
                  <a:moveTo>
                    <a:pt x="44401" y="9931"/>
                  </a:moveTo>
                  <a:lnTo>
                    <a:pt x="44401" y="14799"/>
                  </a:lnTo>
                  <a:lnTo>
                    <a:pt x="39533" y="14799"/>
                  </a:lnTo>
                  <a:lnTo>
                    <a:pt x="39533" y="9931"/>
                  </a:lnTo>
                  <a:close/>
                  <a:moveTo>
                    <a:pt x="49324" y="9931"/>
                  </a:moveTo>
                  <a:lnTo>
                    <a:pt x="49324" y="14799"/>
                  </a:lnTo>
                  <a:lnTo>
                    <a:pt x="44462" y="14799"/>
                  </a:lnTo>
                  <a:lnTo>
                    <a:pt x="44462" y="9931"/>
                  </a:lnTo>
                  <a:close/>
                  <a:moveTo>
                    <a:pt x="54259" y="9931"/>
                  </a:moveTo>
                  <a:lnTo>
                    <a:pt x="54259" y="14799"/>
                  </a:lnTo>
                  <a:lnTo>
                    <a:pt x="49397" y="14799"/>
                  </a:lnTo>
                  <a:lnTo>
                    <a:pt x="49397" y="9931"/>
                  </a:lnTo>
                  <a:close/>
                  <a:moveTo>
                    <a:pt x="4935" y="14865"/>
                  </a:moveTo>
                  <a:lnTo>
                    <a:pt x="4935" y="19733"/>
                  </a:lnTo>
                  <a:lnTo>
                    <a:pt x="73" y="19733"/>
                  </a:lnTo>
                  <a:lnTo>
                    <a:pt x="73" y="14865"/>
                  </a:lnTo>
                  <a:close/>
                  <a:moveTo>
                    <a:pt x="9870" y="14865"/>
                  </a:moveTo>
                  <a:lnTo>
                    <a:pt x="9870" y="19733"/>
                  </a:lnTo>
                  <a:lnTo>
                    <a:pt x="5007" y="19733"/>
                  </a:lnTo>
                  <a:lnTo>
                    <a:pt x="5007" y="14865"/>
                  </a:lnTo>
                  <a:close/>
                  <a:moveTo>
                    <a:pt x="14799" y="14865"/>
                  </a:moveTo>
                  <a:lnTo>
                    <a:pt x="14799" y="19733"/>
                  </a:lnTo>
                  <a:lnTo>
                    <a:pt x="9936" y="19733"/>
                  </a:lnTo>
                  <a:lnTo>
                    <a:pt x="9936" y="14865"/>
                  </a:lnTo>
                  <a:close/>
                  <a:moveTo>
                    <a:pt x="19733" y="14865"/>
                  </a:moveTo>
                  <a:lnTo>
                    <a:pt x="19733" y="19733"/>
                  </a:lnTo>
                  <a:lnTo>
                    <a:pt x="14871" y="19733"/>
                  </a:lnTo>
                  <a:lnTo>
                    <a:pt x="14871" y="14865"/>
                  </a:lnTo>
                  <a:close/>
                  <a:moveTo>
                    <a:pt x="24668" y="14865"/>
                  </a:moveTo>
                  <a:lnTo>
                    <a:pt x="24668" y="19733"/>
                  </a:lnTo>
                  <a:lnTo>
                    <a:pt x="19805" y="19733"/>
                  </a:lnTo>
                  <a:lnTo>
                    <a:pt x="19805" y="14865"/>
                  </a:lnTo>
                  <a:close/>
                  <a:moveTo>
                    <a:pt x="29597" y="14865"/>
                  </a:moveTo>
                  <a:lnTo>
                    <a:pt x="29597" y="19733"/>
                  </a:lnTo>
                  <a:lnTo>
                    <a:pt x="24729" y="19733"/>
                  </a:lnTo>
                  <a:lnTo>
                    <a:pt x="24729" y="14865"/>
                  </a:lnTo>
                  <a:close/>
                  <a:moveTo>
                    <a:pt x="34532" y="14865"/>
                  </a:moveTo>
                  <a:lnTo>
                    <a:pt x="34532" y="19733"/>
                  </a:lnTo>
                  <a:lnTo>
                    <a:pt x="29664" y="19733"/>
                  </a:lnTo>
                  <a:lnTo>
                    <a:pt x="29664" y="14865"/>
                  </a:lnTo>
                  <a:close/>
                  <a:moveTo>
                    <a:pt x="39466" y="14865"/>
                  </a:moveTo>
                  <a:lnTo>
                    <a:pt x="39466" y="19733"/>
                  </a:lnTo>
                  <a:lnTo>
                    <a:pt x="34598" y="19733"/>
                  </a:lnTo>
                  <a:lnTo>
                    <a:pt x="34598" y="14865"/>
                  </a:lnTo>
                  <a:close/>
                  <a:moveTo>
                    <a:pt x="44401" y="14865"/>
                  </a:moveTo>
                  <a:lnTo>
                    <a:pt x="44401" y="19733"/>
                  </a:lnTo>
                  <a:lnTo>
                    <a:pt x="39533" y="19733"/>
                  </a:lnTo>
                  <a:lnTo>
                    <a:pt x="39533" y="14865"/>
                  </a:lnTo>
                  <a:close/>
                  <a:moveTo>
                    <a:pt x="49324" y="14865"/>
                  </a:moveTo>
                  <a:lnTo>
                    <a:pt x="49324" y="19733"/>
                  </a:lnTo>
                  <a:lnTo>
                    <a:pt x="44462" y="19733"/>
                  </a:lnTo>
                  <a:lnTo>
                    <a:pt x="44462" y="14865"/>
                  </a:lnTo>
                  <a:close/>
                  <a:moveTo>
                    <a:pt x="54259" y="14865"/>
                  </a:moveTo>
                  <a:lnTo>
                    <a:pt x="54259" y="19733"/>
                  </a:lnTo>
                  <a:lnTo>
                    <a:pt x="49397" y="19733"/>
                  </a:lnTo>
                  <a:lnTo>
                    <a:pt x="49397" y="14865"/>
                  </a:lnTo>
                  <a:close/>
                  <a:moveTo>
                    <a:pt x="19733" y="19794"/>
                  </a:moveTo>
                  <a:lnTo>
                    <a:pt x="19733" y="24662"/>
                  </a:lnTo>
                  <a:lnTo>
                    <a:pt x="14871" y="24662"/>
                  </a:lnTo>
                  <a:lnTo>
                    <a:pt x="14871" y="19794"/>
                  </a:lnTo>
                  <a:close/>
                  <a:moveTo>
                    <a:pt x="29603" y="19794"/>
                  </a:moveTo>
                  <a:lnTo>
                    <a:pt x="29603" y="24662"/>
                  </a:lnTo>
                  <a:lnTo>
                    <a:pt x="24740" y="24662"/>
                  </a:lnTo>
                  <a:lnTo>
                    <a:pt x="24740" y="19794"/>
                  </a:lnTo>
                  <a:close/>
                  <a:moveTo>
                    <a:pt x="34532" y="19794"/>
                  </a:moveTo>
                  <a:lnTo>
                    <a:pt x="34532" y="24662"/>
                  </a:lnTo>
                  <a:lnTo>
                    <a:pt x="29664" y="24662"/>
                  </a:lnTo>
                  <a:lnTo>
                    <a:pt x="29664" y="19794"/>
                  </a:lnTo>
                  <a:close/>
                  <a:moveTo>
                    <a:pt x="39466" y="19794"/>
                  </a:moveTo>
                  <a:lnTo>
                    <a:pt x="39466" y="24662"/>
                  </a:lnTo>
                  <a:lnTo>
                    <a:pt x="34598" y="24662"/>
                  </a:lnTo>
                  <a:lnTo>
                    <a:pt x="34598" y="19794"/>
                  </a:lnTo>
                  <a:close/>
                  <a:moveTo>
                    <a:pt x="44401" y="19794"/>
                  </a:moveTo>
                  <a:lnTo>
                    <a:pt x="44401" y="24662"/>
                  </a:lnTo>
                  <a:lnTo>
                    <a:pt x="39533" y="24662"/>
                  </a:lnTo>
                  <a:lnTo>
                    <a:pt x="39533" y="19794"/>
                  </a:lnTo>
                  <a:close/>
                  <a:moveTo>
                    <a:pt x="49324" y="19794"/>
                  </a:moveTo>
                  <a:lnTo>
                    <a:pt x="49324" y="24662"/>
                  </a:lnTo>
                  <a:lnTo>
                    <a:pt x="44462" y="24662"/>
                  </a:lnTo>
                  <a:lnTo>
                    <a:pt x="44462" y="19794"/>
                  </a:lnTo>
                  <a:close/>
                  <a:moveTo>
                    <a:pt x="54259" y="19794"/>
                  </a:moveTo>
                  <a:lnTo>
                    <a:pt x="54259" y="24662"/>
                  </a:lnTo>
                  <a:lnTo>
                    <a:pt x="49397" y="24662"/>
                  </a:lnTo>
                  <a:lnTo>
                    <a:pt x="49397" y="19794"/>
                  </a:lnTo>
                  <a:close/>
                  <a:moveTo>
                    <a:pt x="4935" y="19800"/>
                  </a:moveTo>
                  <a:lnTo>
                    <a:pt x="4935" y="24668"/>
                  </a:lnTo>
                  <a:lnTo>
                    <a:pt x="73" y="24668"/>
                  </a:lnTo>
                  <a:lnTo>
                    <a:pt x="73" y="19800"/>
                  </a:lnTo>
                  <a:close/>
                  <a:moveTo>
                    <a:pt x="9870" y="19800"/>
                  </a:moveTo>
                  <a:lnTo>
                    <a:pt x="9870" y="24668"/>
                  </a:lnTo>
                  <a:lnTo>
                    <a:pt x="5007" y="24668"/>
                  </a:lnTo>
                  <a:lnTo>
                    <a:pt x="5007" y="19800"/>
                  </a:lnTo>
                  <a:close/>
                  <a:moveTo>
                    <a:pt x="14799" y="19800"/>
                  </a:moveTo>
                  <a:lnTo>
                    <a:pt x="14799" y="24668"/>
                  </a:lnTo>
                  <a:lnTo>
                    <a:pt x="9936" y="24668"/>
                  </a:lnTo>
                  <a:lnTo>
                    <a:pt x="9936" y="19800"/>
                  </a:lnTo>
                  <a:close/>
                  <a:moveTo>
                    <a:pt x="24668" y="19800"/>
                  </a:moveTo>
                  <a:lnTo>
                    <a:pt x="24668" y="24668"/>
                  </a:lnTo>
                  <a:lnTo>
                    <a:pt x="19805" y="24668"/>
                  </a:lnTo>
                  <a:lnTo>
                    <a:pt x="19805" y="19800"/>
                  </a:lnTo>
                  <a:close/>
                  <a:moveTo>
                    <a:pt x="4935" y="24729"/>
                  </a:moveTo>
                  <a:lnTo>
                    <a:pt x="4935" y="29597"/>
                  </a:lnTo>
                  <a:lnTo>
                    <a:pt x="73" y="29597"/>
                  </a:lnTo>
                  <a:lnTo>
                    <a:pt x="73" y="24729"/>
                  </a:lnTo>
                  <a:close/>
                  <a:moveTo>
                    <a:pt x="9870" y="24729"/>
                  </a:moveTo>
                  <a:lnTo>
                    <a:pt x="9870" y="29597"/>
                  </a:lnTo>
                  <a:lnTo>
                    <a:pt x="5007" y="29597"/>
                  </a:lnTo>
                  <a:lnTo>
                    <a:pt x="5007" y="24729"/>
                  </a:lnTo>
                  <a:close/>
                  <a:moveTo>
                    <a:pt x="14799" y="24729"/>
                  </a:moveTo>
                  <a:lnTo>
                    <a:pt x="14799" y="29597"/>
                  </a:lnTo>
                  <a:lnTo>
                    <a:pt x="9936" y="29597"/>
                  </a:lnTo>
                  <a:lnTo>
                    <a:pt x="9936" y="24729"/>
                  </a:lnTo>
                  <a:close/>
                  <a:moveTo>
                    <a:pt x="19733" y="24729"/>
                  </a:moveTo>
                  <a:lnTo>
                    <a:pt x="19733" y="29597"/>
                  </a:lnTo>
                  <a:lnTo>
                    <a:pt x="14871" y="29597"/>
                  </a:lnTo>
                  <a:lnTo>
                    <a:pt x="14871" y="24729"/>
                  </a:lnTo>
                  <a:close/>
                  <a:moveTo>
                    <a:pt x="24668" y="24729"/>
                  </a:moveTo>
                  <a:lnTo>
                    <a:pt x="24668" y="29597"/>
                  </a:lnTo>
                  <a:lnTo>
                    <a:pt x="19805" y="29597"/>
                  </a:lnTo>
                  <a:lnTo>
                    <a:pt x="19805" y="24729"/>
                  </a:lnTo>
                  <a:close/>
                  <a:moveTo>
                    <a:pt x="29603" y="24729"/>
                  </a:moveTo>
                  <a:lnTo>
                    <a:pt x="29603" y="29597"/>
                  </a:lnTo>
                  <a:lnTo>
                    <a:pt x="24740" y="29597"/>
                  </a:lnTo>
                  <a:lnTo>
                    <a:pt x="24740" y="24729"/>
                  </a:lnTo>
                  <a:close/>
                  <a:moveTo>
                    <a:pt x="34532" y="24729"/>
                  </a:moveTo>
                  <a:lnTo>
                    <a:pt x="34532" y="29597"/>
                  </a:lnTo>
                  <a:lnTo>
                    <a:pt x="29664" y="29597"/>
                  </a:lnTo>
                  <a:lnTo>
                    <a:pt x="29664" y="24729"/>
                  </a:lnTo>
                  <a:close/>
                  <a:moveTo>
                    <a:pt x="39466" y="24729"/>
                  </a:moveTo>
                  <a:lnTo>
                    <a:pt x="39466" y="29597"/>
                  </a:lnTo>
                  <a:lnTo>
                    <a:pt x="34598" y="29597"/>
                  </a:lnTo>
                  <a:lnTo>
                    <a:pt x="34598" y="24729"/>
                  </a:lnTo>
                  <a:close/>
                  <a:moveTo>
                    <a:pt x="44401" y="24729"/>
                  </a:moveTo>
                  <a:lnTo>
                    <a:pt x="44401" y="29597"/>
                  </a:lnTo>
                  <a:lnTo>
                    <a:pt x="39533" y="29597"/>
                  </a:lnTo>
                  <a:lnTo>
                    <a:pt x="39533" y="24729"/>
                  </a:lnTo>
                  <a:close/>
                  <a:moveTo>
                    <a:pt x="49324" y="24729"/>
                  </a:moveTo>
                  <a:lnTo>
                    <a:pt x="49324" y="29597"/>
                  </a:lnTo>
                  <a:lnTo>
                    <a:pt x="44462" y="29597"/>
                  </a:lnTo>
                  <a:lnTo>
                    <a:pt x="44462" y="24729"/>
                  </a:lnTo>
                  <a:close/>
                  <a:moveTo>
                    <a:pt x="54259" y="24729"/>
                  </a:moveTo>
                  <a:lnTo>
                    <a:pt x="54259" y="29597"/>
                  </a:lnTo>
                  <a:lnTo>
                    <a:pt x="49397" y="29597"/>
                  </a:lnTo>
                  <a:lnTo>
                    <a:pt x="49397" y="24729"/>
                  </a:lnTo>
                  <a:close/>
                  <a:moveTo>
                    <a:pt x="4935" y="29664"/>
                  </a:moveTo>
                  <a:lnTo>
                    <a:pt x="4935" y="34532"/>
                  </a:lnTo>
                  <a:lnTo>
                    <a:pt x="73" y="34532"/>
                  </a:lnTo>
                  <a:lnTo>
                    <a:pt x="73" y="29664"/>
                  </a:lnTo>
                  <a:close/>
                  <a:moveTo>
                    <a:pt x="9870" y="29664"/>
                  </a:moveTo>
                  <a:lnTo>
                    <a:pt x="9870" y="34532"/>
                  </a:lnTo>
                  <a:lnTo>
                    <a:pt x="5007" y="34532"/>
                  </a:lnTo>
                  <a:lnTo>
                    <a:pt x="5007" y="29664"/>
                  </a:lnTo>
                  <a:close/>
                  <a:moveTo>
                    <a:pt x="14799" y="29664"/>
                  </a:moveTo>
                  <a:lnTo>
                    <a:pt x="14799" y="34532"/>
                  </a:lnTo>
                  <a:lnTo>
                    <a:pt x="9936" y="34532"/>
                  </a:lnTo>
                  <a:lnTo>
                    <a:pt x="9936" y="29664"/>
                  </a:lnTo>
                  <a:close/>
                  <a:moveTo>
                    <a:pt x="19733" y="29664"/>
                  </a:moveTo>
                  <a:lnTo>
                    <a:pt x="19733" y="34532"/>
                  </a:lnTo>
                  <a:lnTo>
                    <a:pt x="14871" y="34532"/>
                  </a:lnTo>
                  <a:lnTo>
                    <a:pt x="14871" y="29664"/>
                  </a:lnTo>
                  <a:close/>
                  <a:moveTo>
                    <a:pt x="24668" y="29664"/>
                  </a:moveTo>
                  <a:lnTo>
                    <a:pt x="24668" y="34532"/>
                  </a:lnTo>
                  <a:lnTo>
                    <a:pt x="19805" y="34532"/>
                  </a:lnTo>
                  <a:lnTo>
                    <a:pt x="19805" y="29664"/>
                  </a:lnTo>
                  <a:close/>
                  <a:moveTo>
                    <a:pt x="29597" y="29664"/>
                  </a:moveTo>
                  <a:lnTo>
                    <a:pt x="29597" y="34532"/>
                  </a:lnTo>
                  <a:lnTo>
                    <a:pt x="24729" y="34532"/>
                  </a:lnTo>
                  <a:lnTo>
                    <a:pt x="24729" y="29664"/>
                  </a:lnTo>
                  <a:close/>
                  <a:moveTo>
                    <a:pt x="34532" y="29664"/>
                  </a:moveTo>
                  <a:lnTo>
                    <a:pt x="34532" y="34532"/>
                  </a:lnTo>
                  <a:lnTo>
                    <a:pt x="29664" y="34532"/>
                  </a:lnTo>
                  <a:lnTo>
                    <a:pt x="29664" y="29664"/>
                  </a:lnTo>
                  <a:close/>
                  <a:moveTo>
                    <a:pt x="39466" y="29664"/>
                  </a:moveTo>
                  <a:lnTo>
                    <a:pt x="39466" y="34532"/>
                  </a:lnTo>
                  <a:lnTo>
                    <a:pt x="34598" y="34532"/>
                  </a:lnTo>
                  <a:lnTo>
                    <a:pt x="34598" y="29664"/>
                  </a:lnTo>
                  <a:close/>
                  <a:moveTo>
                    <a:pt x="44401" y="29664"/>
                  </a:moveTo>
                  <a:lnTo>
                    <a:pt x="44401" y="34532"/>
                  </a:lnTo>
                  <a:lnTo>
                    <a:pt x="39533" y="34532"/>
                  </a:lnTo>
                  <a:lnTo>
                    <a:pt x="39533" y="29664"/>
                  </a:lnTo>
                  <a:close/>
                  <a:moveTo>
                    <a:pt x="49324" y="29664"/>
                  </a:moveTo>
                  <a:lnTo>
                    <a:pt x="49324" y="34532"/>
                  </a:lnTo>
                  <a:lnTo>
                    <a:pt x="44462" y="34532"/>
                  </a:lnTo>
                  <a:lnTo>
                    <a:pt x="44462" y="29664"/>
                  </a:lnTo>
                  <a:close/>
                  <a:moveTo>
                    <a:pt x="54259" y="29664"/>
                  </a:moveTo>
                  <a:lnTo>
                    <a:pt x="54259" y="34532"/>
                  </a:lnTo>
                  <a:lnTo>
                    <a:pt x="49397" y="34532"/>
                  </a:lnTo>
                  <a:lnTo>
                    <a:pt x="49397" y="29664"/>
                  </a:lnTo>
                  <a:close/>
                  <a:moveTo>
                    <a:pt x="39466" y="34593"/>
                  </a:moveTo>
                  <a:lnTo>
                    <a:pt x="39466" y="39455"/>
                  </a:lnTo>
                  <a:lnTo>
                    <a:pt x="34598" y="39455"/>
                  </a:lnTo>
                  <a:lnTo>
                    <a:pt x="34598" y="34593"/>
                  </a:lnTo>
                  <a:close/>
                  <a:moveTo>
                    <a:pt x="49324" y="34593"/>
                  </a:moveTo>
                  <a:lnTo>
                    <a:pt x="49324" y="39455"/>
                  </a:lnTo>
                  <a:lnTo>
                    <a:pt x="44462" y="39455"/>
                  </a:lnTo>
                  <a:lnTo>
                    <a:pt x="44462" y="34593"/>
                  </a:lnTo>
                  <a:close/>
                  <a:moveTo>
                    <a:pt x="54259" y="34593"/>
                  </a:moveTo>
                  <a:lnTo>
                    <a:pt x="54259" y="39455"/>
                  </a:lnTo>
                  <a:lnTo>
                    <a:pt x="49397" y="39455"/>
                  </a:lnTo>
                  <a:lnTo>
                    <a:pt x="49397" y="34593"/>
                  </a:lnTo>
                  <a:close/>
                  <a:moveTo>
                    <a:pt x="4935" y="34598"/>
                  </a:moveTo>
                  <a:lnTo>
                    <a:pt x="4935" y="39466"/>
                  </a:lnTo>
                  <a:lnTo>
                    <a:pt x="73" y="39466"/>
                  </a:lnTo>
                  <a:lnTo>
                    <a:pt x="73" y="34598"/>
                  </a:lnTo>
                  <a:close/>
                  <a:moveTo>
                    <a:pt x="9870" y="34598"/>
                  </a:moveTo>
                  <a:lnTo>
                    <a:pt x="9870" y="39466"/>
                  </a:lnTo>
                  <a:lnTo>
                    <a:pt x="5007" y="39466"/>
                  </a:lnTo>
                  <a:lnTo>
                    <a:pt x="5007" y="34598"/>
                  </a:lnTo>
                  <a:close/>
                  <a:moveTo>
                    <a:pt x="14799" y="34598"/>
                  </a:moveTo>
                  <a:lnTo>
                    <a:pt x="14799" y="39466"/>
                  </a:lnTo>
                  <a:lnTo>
                    <a:pt x="9936" y="39466"/>
                  </a:lnTo>
                  <a:lnTo>
                    <a:pt x="9936" y="34598"/>
                  </a:lnTo>
                  <a:close/>
                  <a:moveTo>
                    <a:pt x="19733" y="34598"/>
                  </a:moveTo>
                  <a:lnTo>
                    <a:pt x="19733" y="39466"/>
                  </a:lnTo>
                  <a:lnTo>
                    <a:pt x="14871" y="39466"/>
                  </a:lnTo>
                  <a:lnTo>
                    <a:pt x="14871" y="34598"/>
                  </a:lnTo>
                  <a:close/>
                  <a:moveTo>
                    <a:pt x="24668" y="34598"/>
                  </a:moveTo>
                  <a:lnTo>
                    <a:pt x="24668" y="39466"/>
                  </a:lnTo>
                  <a:lnTo>
                    <a:pt x="19805" y="39466"/>
                  </a:lnTo>
                  <a:lnTo>
                    <a:pt x="19805" y="34598"/>
                  </a:lnTo>
                  <a:close/>
                  <a:moveTo>
                    <a:pt x="29603" y="34598"/>
                  </a:moveTo>
                  <a:lnTo>
                    <a:pt x="29603" y="39466"/>
                  </a:lnTo>
                  <a:lnTo>
                    <a:pt x="24740" y="39466"/>
                  </a:lnTo>
                  <a:lnTo>
                    <a:pt x="24740" y="34598"/>
                  </a:lnTo>
                  <a:close/>
                  <a:moveTo>
                    <a:pt x="34532" y="34598"/>
                  </a:moveTo>
                  <a:lnTo>
                    <a:pt x="34532" y="39466"/>
                  </a:lnTo>
                  <a:lnTo>
                    <a:pt x="29664" y="39466"/>
                  </a:lnTo>
                  <a:lnTo>
                    <a:pt x="29664" y="34598"/>
                  </a:lnTo>
                  <a:close/>
                  <a:moveTo>
                    <a:pt x="44401" y="34598"/>
                  </a:moveTo>
                  <a:lnTo>
                    <a:pt x="44401" y="39466"/>
                  </a:lnTo>
                  <a:lnTo>
                    <a:pt x="39533" y="39466"/>
                  </a:lnTo>
                  <a:lnTo>
                    <a:pt x="39533" y="34598"/>
                  </a:lnTo>
                  <a:close/>
                  <a:moveTo>
                    <a:pt x="4935" y="39527"/>
                  </a:moveTo>
                  <a:lnTo>
                    <a:pt x="4935" y="44390"/>
                  </a:lnTo>
                  <a:lnTo>
                    <a:pt x="73" y="44390"/>
                  </a:lnTo>
                  <a:lnTo>
                    <a:pt x="73" y="39527"/>
                  </a:lnTo>
                  <a:close/>
                  <a:moveTo>
                    <a:pt x="9870" y="39527"/>
                  </a:moveTo>
                  <a:lnTo>
                    <a:pt x="9870" y="44390"/>
                  </a:lnTo>
                  <a:lnTo>
                    <a:pt x="5007" y="44390"/>
                  </a:lnTo>
                  <a:lnTo>
                    <a:pt x="5007" y="39527"/>
                  </a:lnTo>
                  <a:close/>
                  <a:moveTo>
                    <a:pt x="14804" y="39527"/>
                  </a:moveTo>
                  <a:lnTo>
                    <a:pt x="14804" y="44390"/>
                  </a:lnTo>
                  <a:lnTo>
                    <a:pt x="9942" y="44390"/>
                  </a:lnTo>
                  <a:lnTo>
                    <a:pt x="9942" y="39527"/>
                  </a:lnTo>
                  <a:close/>
                  <a:moveTo>
                    <a:pt x="19733" y="39527"/>
                  </a:moveTo>
                  <a:lnTo>
                    <a:pt x="19733" y="44390"/>
                  </a:lnTo>
                  <a:lnTo>
                    <a:pt x="14871" y="44390"/>
                  </a:lnTo>
                  <a:lnTo>
                    <a:pt x="14871" y="39527"/>
                  </a:lnTo>
                  <a:close/>
                  <a:moveTo>
                    <a:pt x="24668" y="39527"/>
                  </a:moveTo>
                  <a:lnTo>
                    <a:pt x="24668" y="44390"/>
                  </a:lnTo>
                  <a:lnTo>
                    <a:pt x="19805" y="44390"/>
                  </a:lnTo>
                  <a:lnTo>
                    <a:pt x="19805" y="39527"/>
                  </a:lnTo>
                  <a:close/>
                  <a:moveTo>
                    <a:pt x="29603" y="39527"/>
                  </a:moveTo>
                  <a:lnTo>
                    <a:pt x="29603" y="44390"/>
                  </a:lnTo>
                  <a:lnTo>
                    <a:pt x="24740" y="44390"/>
                  </a:lnTo>
                  <a:lnTo>
                    <a:pt x="24740" y="39527"/>
                  </a:lnTo>
                  <a:close/>
                  <a:moveTo>
                    <a:pt x="34532" y="39527"/>
                  </a:moveTo>
                  <a:lnTo>
                    <a:pt x="34532" y="44390"/>
                  </a:lnTo>
                  <a:lnTo>
                    <a:pt x="29664" y="44390"/>
                  </a:lnTo>
                  <a:lnTo>
                    <a:pt x="29664" y="39527"/>
                  </a:lnTo>
                  <a:close/>
                  <a:moveTo>
                    <a:pt x="39466" y="39527"/>
                  </a:moveTo>
                  <a:lnTo>
                    <a:pt x="39466" y="44390"/>
                  </a:lnTo>
                  <a:lnTo>
                    <a:pt x="34598" y="44390"/>
                  </a:lnTo>
                  <a:lnTo>
                    <a:pt x="34598" y="39527"/>
                  </a:lnTo>
                  <a:close/>
                  <a:moveTo>
                    <a:pt x="44401" y="39527"/>
                  </a:moveTo>
                  <a:lnTo>
                    <a:pt x="44401" y="44390"/>
                  </a:lnTo>
                  <a:lnTo>
                    <a:pt x="39533" y="44390"/>
                  </a:lnTo>
                  <a:lnTo>
                    <a:pt x="39533" y="39527"/>
                  </a:lnTo>
                  <a:close/>
                  <a:moveTo>
                    <a:pt x="49324" y="39527"/>
                  </a:moveTo>
                  <a:lnTo>
                    <a:pt x="49324" y="44390"/>
                  </a:lnTo>
                  <a:lnTo>
                    <a:pt x="44462" y="44390"/>
                  </a:lnTo>
                  <a:lnTo>
                    <a:pt x="44462" y="39527"/>
                  </a:lnTo>
                  <a:close/>
                  <a:moveTo>
                    <a:pt x="54259" y="39527"/>
                  </a:moveTo>
                  <a:lnTo>
                    <a:pt x="54259" y="44390"/>
                  </a:lnTo>
                  <a:lnTo>
                    <a:pt x="49397" y="44390"/>
                  </a:lnTo>
                  <a:lnTo>
                    <a:pt x="49397" y="39527"/>
                  </a:lnTo>
                  <a:close/>
                  <a:moveTo>
                    <a:pt x="4935" y="44462"/>
                  </a:moveTo>
                  <a:lnTo>
                    <a:pt x="4935" y="49325"/>
                  </a:lnTo>
                  <a:lnTo>
                    <a:pt x="73" y="49325"/>
                  </a:lnTo>
                  <a:lnTo>
                    <a:pt x="73" y="44462"/>
                  </a:lnTo>
                  <a:close/>
                  <a:moveTo>
                    <a:pt x="9870" y="44462"/>
                  </a:moveTo>
                  <a:lnTo>
                    <a:pt x="9870" y="49325"/>
                  </a:lnTo>
                  <a:lnTo>
                    <a:pt x="5007" y="49325"/>
                  </a:lnTo>
                  <a:lnTo>
                    <a:pt x="5007" y="44462"/>
                  </a:lnTo>
                  <a:close/>
                  <a:moveTo>
                    <a:pt x="14799" y="44462"/>
                  </a:moveTo>
                  <a:lnTo>
                    <a:pt x="14799" y="49325"/>
                  </a:lnTo>
                  <a:lnTo>
                    <a:pt x="9936" y="49325"/>
                  </a:lnTo>
                  <a:lnTo>
                    <a:pt x="9936" y="44462"/>
                  </a:lnTo>
                  <a:close/>
                  <a:moveTo>
                    <a:pt x="19733" y="44462"/>
                  </a:moveTo>
                  <a:lnTo>
                    <a:pt x="19733" y="49325"/>
                  </a:lnTo>
                  <a:lnTo>
                    <a:pt x="14871" y="49325"/>
                  </a:lnTo>
                  <a:lnTo>
                    <a:pt x="14871" y="44462"/>
                  </a:lnTo>
                  <a:close/>
                  <a:moveTo>
                    <a:pt x="24668" y="44462"/>
                  </a:moveTo>
                  <a:lnTo>
                    <a:pt x="24668" y="49325"/>
                  </a:lnTo>
                  <a:lnTo>
                    <a:pt x="19805" y="49325"/>
                  </a:lnTo>
                  <a:lnTo>
                    <a:pt x="19805" y="44462"/>
                  </a:lnTo>
                  <a:close/>
                  <a:moveTo>
                    <a:pt x="29603" y="44462"/>
                  </a:moveTo>
                  <a:lnTo>
                    <a:pt x="29603" y="49325"/>
                  </a:lnTo>
                  <a:lnTo>
                    <a:pt x="24740" y="49325"/>
                  </a:lnTo>
                  <a:lnTo>
                    <a:pt x="24740" y="44462"/>
                  </a:lnTo>
                  <a:close/>
                  <a:moveTo>
                    <a:pt x="34532" y="44462"/>
                  </a:moveTo>
                  <a:lnTo>
                    <a:pt x="34532" y="49325"/>
                  </a:lnTo>
                  <a:lnTo>
                    <a:pt x="29664" y="49325"/>
                  </a:lnTo>
                  <a:lnTo>
                    <a:pt x="29664" y="44462"/>
                  </a:lnTo>
                  <a:close/>
                  <a:moveTo>
                    <a:pt x="39466" y="44462"/>
                  </a:moveTo>
                  <a:lnTo>
                    <a:pt x="39466" y="49325"/>
                  </a:lnTo>
                  <a:lnTo>
                    <a:pt x="34598" y="49325"/>
                  </a:lnTo>
                  <a:lnTo>
                    <a:pt x="34598" y="44462"/>
                  </a:lnTo>
                  <a:close/>
                  <a:moveTo>
                    <a:pt x="44401" y="44462"/>
                  </a:moveTo>
                  <a:lnTo>
                    <a:pt x="44401" y="49325"/>
                  </a:lnTo>
                  <a:lnTo>
                    <a:pt x="39533" y="49325"/>
                  </a:lnTo>
                  <a:lnTo>
                    <a:pt x="39533" y="44462"/>
                  </a:lnTo>
                  <a:close/>
                  <a:moveTo>
                    <a:pt x="49324" y="44462"/>
                  </a:moveTo>
                  <a:lnTo>
                    <a:pt x="49324" y="49325"/>
                  </a:lnTo>
                  <a:lnTo>
                    <a:pt x="44462" y="49325"/>
                  </a:lnTo>
                  <a:lnTo>
                    <a:pt x="44462" y="44462"/>
                  </a:lnTo>
                  <a:close/>
                  <a:moveTo>
                    <a:pt x="54259" y="44462"/>
                  </a:moveTo>
                  <a:lnTo>
                    <a:pt x="54259" y="49325"/>
                  </a:lnTo>
                  <a:lnTo>
                    <a:pt x="49397" y="49325"/>
                  </a:lnTo>
                  <a:lnTo>
                    <a:pt x="49397" y="44462"/>
                  </a:lnTo>
                  <a:close/>
                  <a:moveTo>
                    <a:pt x="54259" y="49386"/>
                  </a:moveTo>
                  <a:lnTo>
                    <a:pt x="54259" y="54254"/>
                  </a:lnTo>
                  <a:lnTo>
                    <a:pt x="49397" y="54254"/>
                  </a:lnTo>
                  <a:lnTo>
                    <a:pt x="49397" y="49386"/>
                  </a:lnTo>
                  <a:close/>
                  <a:moveTo>
                    <a:pt x="4935" y="49397"/>
                  </a:moveTo>
                  <a:lnTo>
                    <a:pt x="4935" y="54259"/>
                  </a:lnTo>
                  <a:lnTo>
                    <a:pt x="73" y="54259"/>
                  </a:lnTo>
                  <a:lnTo>
                    <a:pt x="73" y="49397"/>
                  </a:lnTo>
                  <a:close/>
                  <a:moveTo>
                    <a:pt x="9870" y="49397"/>
                  </a:moveTo>
                  <a:lnTo>
                    <a:pt x="9870" y="54259"/>
                  </a:lnTo>
                  <a:lnTo>
                    <a:pt x="5007" y="54259"/>
                  </a:lnTo>
                  <a:lnTo>
                    <a:pt x="5007" y="49397"/>
                  </a:lnTo>
                  <a:close/>
                  <a:moveTo>
                    <a:pt x="14804" y="49397"/>
                  </a:moveTo>
                  <a:lnTo>
                    <a:pt x="14804" y="54259"/>
                  </a:lnTo>
                  <a:lnTo>
                    <a:pt x="9942" y="54259"/>
                  </a:lnTo>
                  <a:lnTo>
                    <a:pt x="9942" y="49397"/>
                  </a:lnTo>
                  <a:close/>
                  <a:moveTo>
                    <a:pt x="19733" y="49397"/>
                  </a:moveTo>
                  <a:lnTo>
                    <a:pt x="19733" y="54259"/>
                  </a:lnTo>
                  <a:lnTo>
                    <a:pt x="14871" y="54259"/>
                  </a:lnTo>
                  <a:lnTo>
                    <a:pt x="14871" y="49397"/>
                  </a:lnTo>
                  <a:close/>
                  <a:moveTo>
                    <a:pt x="24668" y="49397"/>
                  </a:moveTo>
                  <a:lnTo>
                    <a:pt x="24668" y="54259"/>
                  </a:lnTo>
                  <a:lnTo>
                    <a:pt x="19805" y="54259"/>
                  </a:lnTo>
                  <a:lnTo>
                    <a:pt x="19805" y="49397"/>
                  </a:lnTo>
                  <a:close/>
                  <a:moveTo>
                    <a:pt x="29603" y="49397"/>
                  </a:moveTo>
                  <a:lnTo>
                    <a:pt x="29603" y="54259"/>
                  </a:lnTo>
                  <a:lnTo>
                    <a:pt x="24740" y="54259"/>
                  </a:lnTo>
                  <a:lnTo>
                    <a:pt x="24740" y="49397"/>
                  </a:lnTo>
                  <a:close/>
                  <a:moveTo>
                    <a:pt x="34532" y="49397"/>
                  </a:moveTo>
                  <a:lnTo>
                    <a:pt x="34532" y="54259"/>
                  </a:lnTo>
                  <a:lnTo>
                    <a:pt x="29664" y="54259"/>
                  </a:lnTo>
                  <a:lnTo>
                    <a:pt x="29664" y="49397"/>
                  </a:lnTo>
                  <a:close/>
                  <a:moveTo>
                    <a:pt x="39466" y="49397"/>
                  </a:moveTo>
                  <a:lnTo>
                    <a:pt x="39466" y="54259"/>
                  </a:lnTo>
                  <a:lnTo>
                    <a:pt x="34598" y="54259"/>
                  </a:lnTo>
                  <a:lnTo>
                    <a:pt x="34598" y="49397"/>
                  </a:lnTo>
                  <a:close/>
                  <a:moveTo>
                    <a:pt x="44401" y="49397"/>
                  </a:moveTo>
                  <a:lnTo>
                    <a:pt x="44401" y="54259"/>
                  </a:lnTo>
                  <a:lnTo>
                    <a:pt x="39533" y="54259"/>
                  </a:lnTo>
                  <a:lnTo>
                    <a:pt x="39533" y="49397"/>
                  </a:lnTo>
                  <a:close/>
                  <a:moveTo>
                    <a:pt x="49324" y="49397"/>
                  </a:moveTo>
                  <a:lnTo>
                    <a:pt x="49324" y="54259"/>
                  </a:lnTo>
                  <a:lnTo>
                    <a:pt x="44462" y="54259"/>
                  </a:lnTo>
                  <a:lnTo>
                    <a:pt x="44462" y="49397"/>
                  </a:lnTo>
                  <a:close/>
                  <a:moveTo>
                    <a:pt x="0" y="0"/>
                  </a:moveTo>
                  <a:lnTo>
                    <a:pt x="0" y="54326"/>
                  </a:lnTo>
                  <a:lnTo>
                    <a:pt x="54326" y="54326"/>
                  </a:lnTo>
                  <a:lnTo>
                    <a:pt x="543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8"/>
            <p:cNvSpPr/>
            <p:nvPr/>
          </p:nvSpPr>
          <p:spPr>
            <a:xfrm rot="2700000">
              <a:off x="7896367" y="4571791"/>
              <a:ext cx="1163613" cy="1064101"/>
            </a:xfrm>
            <a:custGeom>
              <a:avLst/>
              <a:gdLst/>
              <a:ahLst/>
              <a:cxnLst/>
              <a:rect l="l" t="t" r="r" b="b"/>
              <a:pathLst>
                <a:path w="20311" h="18574" extrusionOk="0">
                  <a:moveTo>
                    <a:pt x="10144" y="2257"/>
                  </a:moveTo>
                  <a:cubicBezTo>
                    <a:pt x="10635" y="2257"/>
                    <a:pt x="11134" y="2309"/>
                    <a:pt x="11633" y="2417"/>
                  </a:cubicBezTo>
                  <a:cubicBezTo>
                    <a:pt x="15426" y="3232"/>
                    <a:pt x="17843" y="6975"/>
                    <a:pt x="17028" y="10767"/>
                  </a:cubicBezTo>
                  <a:cubicBezTo>
                    <a:pt x="16315" y="14063"/>
                    <a:pt x="13395" y="16320"/>
                    <a:pt x="10154" y="16320"/>
                  </a:cubicBezTo>
                  <a:cubicBezTo>
                    <a:pt x="9665" y="16320"/>
                    <a:pt x="9169" y="16269"/>
                    <a:pt x="8672" y="16162"/>
                  </a:cubicBezTo>
                  <a:cubicBezTo>
                    <a:pt x="4885" y="15341"/>
                    <a:pt x="2462" y="11599"/>
                    <a:pt x="3283" y="7806"/>
                  </a:cubicBezTo>
                  <a:cubicBezTo>
                    <a:pt x="3991" y="4513"/>
                    <a:pt x="6906" y="2257"/>
                    <a:pt x="10144" y="2257"/>
                  </a:cubicBezTo>
                  <a:close/>
                  <a:moveTo>
                    <a:pt x="10151" y="0"/>
                  </a:moveTo>
                  <a:cubicBezTo>
                    <a:pt x="5875" y="0"/>
                    <a:pt x="2016" y="2985"/>
                    <a:pt x="1082" y="7330"/>
                  </a:cubicBezTo>
                  <a:cubicBezTo>
                    <a:pt x="1" y="12336"/>
                    <a:pt x="3194" y="17282"/>
                    <a:pt x="8195" y="18363"/>
                  </a:cubicBezTo>
                  <a:cubicBezTo>
                    <a:pt x="8854" y="18505"/>
                    <a:pt x="9511" y="18573"/>
                    <a:pt x="10158" y="18573"/>
                  </a:cubicBezTo>
                  <a:cubicBezTo>
                    <a:pt x="14435" y="18573"/>
                    <a:pt x="18290" y="15593"/>
                    <a:pt x="19229" y="11244"/>
                  </a:cubicBezTo>
                  <a:cubicBezTo>
                    <a:pt x="20310" y="6243"/>
                    <a:pt x="17117" y="1292"/>
                    <a:pt x="12110" y="210"/>
                  </a:cubicBezTo>
                  <a:cubicBezTo>
                    <a:pt x="11453" y="68"/>
                    <a:pt x="10798" y="0"/>
                    <a:pt x="10151" y="0"/>
                  </a:cubicBezTo>
                  <a:close/>
                </a:path>
              </a:pathLst>
            </a:custGeom>
            <a:solidFill>
              <a:srgbClr val="F8F3E3">
                <a:alpha val="1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8"/>
          <p:cNvGrpSpPr/>
          <p:nvPr/>
        </p:nvGrpSpPr>
        <p:grpSpPr>
          <a:xfrm>
            <a:off x="-191160" y="743296"/>
            <a:ext cx="10271962" cy="4997583"/>
            <a:chOff x="-191160" y="743296"/>
            <a:chExt cx="10271962" cy="4997583"/>
          </a:xfrm>
        </p:grpSpPr>
        <p:grpSp>
          <p:nvGrpSpPr>
            <p:cNvPr id="536" name="Google Shape;536;p8"/>
            <p:cNvGrpSpPr/>
            <p:nvPr/>
          </p:nvGrpSpPr>
          <p:grpSpPr>
            <a:xfrm>
              <a:off x="8413047" y="1481468"/>
              <a:ext cx="494188" cy="463084"/>
              <a:chOff x="1281300" y="2251475"/>
              <a:chExt cx="280025" cy="262400"/>
            </a:xfrm>
          </p:grpSpPr>
          <p:sp>
            <p:nvSpPr>
              <p:cNvPr id="537" name="Google Shape;537;p8"/>
              <p:cNvSpPr/>
              <p:nvPr/>
            </p:nvSpPr>
            <p:spPr>
              <a:xfrm>
                <a:off x="1281300" y="2251475"/>
                <a:ext cx="280025" cy="228175"/>
              </a:xfrm>
              <a:custGeom>
                <a:avLst/>
                <a:gdLst/>
                <a:ahLst/>
                <a:cxnLst/>
                <a:rect l="l" t="t" r="r" b="b"/>
                <a:pathLst>
                  <a:path w="11201" h="9127" extrusionOk="0">
                    <a:moveTo>
                      <a:pt x="627" y="0"/>
                    </a:moveTo>
                    <a:cubicBezTo>
                      <a:pt x="278" y="0"/>
                      <a:pt x="1" y="283"/>
                      <a:pt x="1" y="627"/>
                    </a:cubicBezTo>
                    <a:lnTo>
                      <a:pt x="1" y="8505"/>
                    </a:lnTo>
                    <a:cubicBezTo>
                      <a:pt x="1" y="8849"/>
                      <a:pt x="284" y="9126"/>
                      <a:pt x="627" y="9126"/>
                    </a:cubicBezTo>
                    <a:lnTo>
                      <a:pt x="10580" y="9126"/>
                    </a:lnTo>
                    <a:cubicBezTo>
                      <a:pt x="10918" y="9126"/>
                      <a:pt x="11195" y="8849"/>
                      <a:pt x="11201" y="8511"/>
                    </a:cubicBezTo>
                    <a:lnTo>
                      <a:pt x="11201" y="627"/>
                    </a:lnTo>
                    <a:cubicBezTo>
                      <a:pt x="11201" y="277"/>
                      <a:pt x="10918" y="0"/>
                      <a:pt x="105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8"/>
              <p:cNvSpPr/>
              <p:nvPr/>
            </p:nvSpPr>
            <p:spPr>
              <a:xfrm>
                <a:off x="1386525" y="2478925"/>
                <a:ext cx="69600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398" extrusionOk="0">
                    <a:moveTo>
                      <a:pt x="0" y="1"/>
                    </a:moveTo>
                    <a:lnTo>
                      <a:pt x="1392" y="1398"/>
                    </a:lnTo>
                    <a:lnTo>
                      <a:pt x="27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8"/>
              <p:cNvSpPr/>
              <p:nvPr/>
            </p:nvSpPr>
            <p:spPr>
              <a:xfrm>
                <a:off x="1329000" y="2332000"/>
                <a:ext cx="6060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2424" h="2795" extrusionOk="0">
                    <a:moveTo>
                      <a:pt x="2146" y="1"/>
                    </a:moveTo>
                    <a:lnTo>
                      <a:pt x="39" y="1165"/>
                    </a:lnTo>
                    <a:cubicBezTo>
                      <a:pt x="11" y="1237"/>
                      <a:pt x="0" y="1309"/>
                      <a:pt x="6" y="1403"/>
                    </a:cubicBezTo>
                    <a:cubicBezTo>
                      <a:pt x="11" y="1492"/>
                      <a:pt x="22" y="1570"/>
                      <a:pt x="39" y="1636"/>
                    </a:cubicBezTo>
                    <a:lnTo>
                      <a:pt x="2146" y="2795"/>
                    </a:lnTo>
                    <a:cubicBezTo>
                      <a:pt x="2218" y="2756"/>
                      <a:pt x="2273" y="2690"/>
                      <a:pt x="2329" y="2601"/>
                    </a:cubicBezTo>
                    <a:cubicBezTo>
                      <a:pt x="2384" y="2512"/>
                      <a:pt x="2418" y="2424"/>
                      <a:pt x="2423" y="2324"/>
                    </a:cubicBezTo>
                    <a:lnTo>
                      <a:pt x="1065" y="1608"/>
                    </a:lnTo>
                    <a:cubicBezTo>
                      <a:pt x="1009" y="1581"/>
                      <a:pt x="943" y="1547"/>
                      <a:pt x="848" y="1509"/>
                    </a:cubicBezTo>
                    <a:cubicBezTo>
                      <a:pt x="760" y="1464"/>
                      <a:pt x="699" y="1437"/>
                      <a:pt x="649" y="1414"/>
                    </a:cubicBezTo>
                    <a:lnTo>
                      <a:pt x="649" y="1381"/>
                    </a:lnTo>
                    <a:cubicBezTo>
                      <a:pt x="693" y="1359"/>
                      <a:pt x="760" y="1326"/>
                      <a:pt x="848" y="1287"/>
                    </a:cubicBezTo>
                    <a:cubicBezTo>
                      <a:pt x="943" y="1243"/>
                      <a:pt x="1009" y="1209"/>
                      <a:pt x="1065" y="1182"/>
                    </a:cubicBezTo>
                    <a:lnTo>
                      <a:pt x="2423" y="466"/>
                    </a:lnTo>
                    <a:cubicBezTo>
                      <a:pt x="2418" y="361"/>
                      <a:pt x="2384" y="272"/>
                      <a:pt x="2334" y="189"/>
                    </a:cubicBezTo>
                    <a:cubicBezTo>
                      <a:pt x="2279" y="106"/>
                      <a:pt x="2218" y="45"/>
                      <a:pt x="21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8"/>
              <p:cNvSpPr/>
              <p:nvPr/>
            </p:nvSpPr>
            <p:spPr>
              <a:xfrm>
                <a:off x="1392750" y="2309825"/>
                <a:ext cx="57825" cy="124500"/>
              </a:xfrm>
              <a:custGeom>
                <a:avLst/>
                <a:gdLst/>
                <a:ahLst/>
                <a:cxnLst/>
                <a:rect l="l" t="t" r="r" b="b"/>
                <a:pathLst>
                  <a:path w="2313" h="4980" extrusionOk="0">
                    <a:moveTo>
                      <a:pt x="1803" y="0"/>
                    </a:moveTo>
                    <a:lnTo>
                      <a:pt x="1" y="4785"/>
                    </a:lnTo>
                    <a:cubicBezTo>
                      <a:pt x="78" y="4841"/>
                      <a:pt x="161" y="4880"/>
                      <a:pt x="250" y="4918"/>
                    </a:cubicBezTo>
                    <a:cubicBezTo>
                      <a:pt x="339" y="4952"/>
                      <a:pt x="428" y="4974"/>
                      <a:pt x="511" y="4979"/>
                    </a:cubicBezTo>
                    <a:lnTo>
                      <a:pt x="2313" y="189"/>
                    </a:lnTo>
                    <a:cubicBezTo>
                      <a:pt x="2246" y="134"/>
                      <a:pt x="2163" y="95"/>
                      <a:pt x="2074" y="56"/>
                    </a:cubicBezTo>
                    <a:cubicBezTo>
                      <a:pt x="1974" y="28"/>
                      <a:pt x="1886" y="12"/>
                      <a:pt x="18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8"/>
              <p:cNvSpPr/>
              <p:nvPr/>
            </p:nvSpPr>
            <p:spPr>
              <a:xfrm>
                <a:off x="1453600" y="2331725"/>
                <a:ext cx="60475" cy="69600"/>
              </a:xfrm>
              <a:custGeom>
                <a:avLst/>
                <a:gdLst/>
                <a:ahLst/>
                <a:cxnLst/>
                <a:rect l="l" t="t" r="r" b="b"/>
                <a:pathLst>
                  <a:path w="2419" h="2784" extrusionOk="0">
                    <a:moveTo>
                      <a:pt x="278" y="0"/>
                    </a:moveTo>
                    <a:cubicBezTo>
                      <a:pt x="206" y="39"/>
                      <a:pt x="150" y="111"/>
                      <a:pt x="95" y="195"/>
                    </a:cubicBezTo>
                    <a:cubicBezTo>
                      <a:pt x="39" y="278"/>
                      <a:pt x="12" y="372"/>
                      <a:pt x="1" y="472"/>
                    </a:cubicBezTo>
                    <a:lnTo>
                      <a:pt x="1359" y="1187"/>
                    </a:lnTo>
                    <a:cubicBezTo>
                      <a:pt x="1414" y="1215"/>
                      <a:pt x="1481" y="1248"/>
                      <a:pt x="1570" y="1287"/>
                    </a:cubicBezTo>
                    <a:cubicBezTo>
                      <a:pt x="1664" y="1331"/>
                      <a:pt x="1731" y="1359"/>
                      <a:pt x="1780" y="1381"/>
                    </a:cubicBezTo>
                    <a:lnTo>
                      <a:pt x="1780" y="1414"/>
                    </a:lnTo>
                    <a:cubicBezTo>
                      <a:pt x="1731" y="1437"/>
                      <a:pt x="1664" y="1464"/>
                      <a:pt x="1570" y="1503"/>
                    </a:cubicBezTo>
                    <a:cubicBezTo>
                      <a:pt x="1481" y="1547"/>
                      <a:pt x="1414" y="1581"/>
                      <a:pt x="1359" y="1608"/>
                    </a:cubicBezTo>
                    <a:lnTo>
                      <a:pt x="1" y="2324"/>
                    </a:lnTo>
                    <a:cubicBezTo>
                      <a:pt x="6" y="2423"/>
                      <a:pt x="34" y="2518"/>
                      <a:pt x="89" y="2601"/>
                    </a:cubicBezTo>
                    <a:cubicBezTo>
                      <a:pt x="139" y="2684"/>
                      <a:pt x="200" y="2745"/>
                      <a:pt x="267" y="2784"/>
                    </a:cubicBezTo>
                    <a:lnTo>
                      <a:pt x="2390" y="1631"/>
                    </a:lnTo>
                    <a:cubicBezTo>
                      <a:pt x="2407" y="1558"/>
                      <a:pt x="2418" y="1481"/>
                      <a:pt x="2418" y="1392"/>
                    </a:cubicBezTo>
                    <a:cubicBezTo>
                      <a:pt x="2418" y="1303"/>
                      <a:pt x="2401" y="1226"/>
                      <a:pt x="2390" y="1159"/>
                    </a:cubicBezTo>
                    <a:lnTo>
                      <a:pt x="27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2" name="Google Shape;542;p8"/>
            <p:cNvGrpSpPr/>
            <p:nvPr/>
          </p:nvGrpSpPr>
          <p:grpSpPr>
            <a:xfrm>
              <a:off x="-191160" y="1157173"/>
              <a:ext cx="724536" cy="726912"/>
              <a:chOff x="1926550" y="3146625"/>
              <a:chExt cx="301225" cy="302200"/>
            </a:xfrm>
          </p:grpSpPr>
          <p:sp>
            <p:nvSpPr>
              <p:cNvPr id="543" name="Google Shape;543;p8"/>
              <p:cNvSpPr/>
              <p:nvPr/>
            </p:nvSpPr>
            <p:spPr>
              <a:xfrm>
                <a:off x="2058500" y="3294250"/>
                <a:ext cx="25125" cy="154575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6183" extrusionOk="0">
                    <a:moveTo>
                      <a:pt x="688" y="1"/>
                    </a:moveTo>
                    <a:lnTo>
                      <a:pt x="1" y="6150"/>
                    </a:lnTo>
                    <a:lnTo>
                      <a:pt x="322" y="6183"/>
                    </a:lnTo>
                    <a:lnTo>
                      <a:pt x="1004" y="34"/>
                    </a:lnTo>
                    <a:lnTo>
                      <a:pt x="68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8"/>
              <p:cNvSpPr/>
              <p:nvPr/>
            </p:nvSpPr>
            <p:spPr>
              <a:xfrm>
                <a:off x="1965925" y="3292325"/>
                <a:ext cx="117550" cy="112575"/>
              </a:xfrm>
              <a:custGeom>
                <a:avLst/>
                <a:gdLst/>
                <a:ahLst/>
                <a:cxnLst/>
                <a:rect l="l" t="t" r="r" b="b"/>
                <a:pathLst>
                  <a:path w="4702" h="4503" extrusionOk="0">
                    <a:moveTo>
                      <a:pt x="4480" y="0"/>
                    </a:moveTo>
                    <a:lnTo>
                      <a:pt x="0" y="4269"/>
                    </a:lnTo>
                    <a:lnTo>
                      <a:pt x="222" y="4502"/>
                    </a:lnTo>
                    <a:lnTo>
                      <a:pt x="4702" y="227"/>
                    </a:lnTo>
                    <a:lnTo>
                      <a:pt x="448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8"/>
              <p:cNvSpPr/>
              <p:nvPr/>
            </p:nvSpPr>
            <p:spPr>
              <a:xfrm>
                <a:off x="1926550" y="3292175"/>
                <a:ext cx="154850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711" extrusionOk="0">
                    <a:moveTo>
                      <a:pt x="6177" y="1"/>
                    </a:moveTo>
                    <a:lnTo>
                      <a:pt x="1" y="394"/>
                    </a:lnTo>
                    <a:lnTo>
                      <a:pt x="17" y="710"/>
                    </a:lnTo>
                    <a:lnTo>
                      <a:pt x="6194" y="317"/>
                    </a:lnTo>
                    <a:lnTo>
                      <a:pt x="617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8"/>
              <p:cNvSpPr/>
              <p:nvPr/>
            </p:nvSpPr>
            <p:spPr>
              <a:xfrm>
                <a:off x="1953850" y="3202225"/>
                <a:ext cx="129350" cy="98150"/>
              </a:xfrm>
              <a:custGeom>
                <a:avLst/>
                <a:gdLst/>
                <a:ahLst/>
                <a:cxnLst/>
                <a:rect l="l" t="t" r="r" b="b"/>
                <a:pathLst>
                  <a:path w="5174" h="3926" extrusionOk="0">
                    <a:moveTo>
                      <a:pt x="189" y="0"/>
                    </a:moveTo>
                    <a:lnTo>
                      <a:pt x="1" y="255"/>
                    </a:lnTo>
                    <a:lnTo>
                      <a:pt x="4985" y="3926"/>
                    </a:lnTo>
                    <a:lnTo>
                      <a:pt x="5174" y="3671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8"/>
              <p:cNvSpPr/>
              <p:nvPr/>
            </p:nvSpPr>
            <p:spPr>
              <a:xfrm>
                <a:off x="2039650" y="3146625"/>
                <a:ext cx="44250" cy="152225"/>
              </a:xfrm>
              <a:custGeom>
                <a:avLst/>
                <a:gdLst/>
                <a:ahLst/>
                <a:cxnLst/>
                <a:rect l="l" t="t" r="r" b="b"/>
                <a:pathLst>
                  <a:path w="1770" h="6089" extrusionOk="0">
                    <a:moveTo>
                      <a:pt x="311" y="1"/>
                    </a:moveTo>
                    <a:lnTo>
                      <a:pt x="1" y="73"/>
                    </a:lnTo>
                    <a:lnTo>
                      <a:pt x="1459" y="6089"/>
                    </a:lnTo>
                    <a:lnTo>
                      <a:pt x="1770" y="6011"/>
                    </a:lnTo>
                    <a:lnTo>
                      <a:pt x="3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8"/>
              <p:cNvSpPr/>
              <p:nvPr/>
            </p:nvSpPr>
            <p:spPr>
              <a:xfrm>
                <a:off x="2075150" y="3157300"/>
                <a:ext cx="75850" cy="142100"/>
              </a:xfrm>
              <a:custGeom>
                <a:avLst/>
                <a:gdLst/>
                <a:ahLst/>
                <a:cxnLst/>
                <a:rect l="l" t="t" r="r" b="b"/>
                <a:pathLst>
                  <a:path w="3034" h="5684" extrusionOk="0">
                    <a:moveTo>
                      <a:pt x="2750" y="1"/>
                    </a:moveTo>
                    <a:lnTo>
                      <a:pt x="0" y="5545"/>
                    </a:lnTo>
                    <a:lnTo>
                      <a:pt x="289" y="5684"/>
                    </a:lnTo>
                    <a:lnTo>
                      <a:pt x="3033" y="139"/>
                    </a:lnTo>
                    <a:lnTo>
                      <a:pt x="275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8"/>
              <p:cNvSpPr/>
              <p:nvPr/>
            </p:nvSpPr>
            <p:spPr>
              <a:xfrm>
                <a:off x="2076400" y="3231050"/>
                <a:ext cx="144875" cy="69325"/>
              </a:xfrm>
              <a:custGeom>
                <a:avLst/>
                <a:gdLst/>
                <a:ahLst/>
                <a:cxnLst/>
                <a:rect l="l" t="t" r="r" b="b"/>
                <a:pathLst>
                  <a:path w="5795" h="2773" extrusionOk="0">
                    <a:moveTo>
                      <a:pt x="5667" y="0"/>
                    </a:moveTo>
                    <a:lnTo>
                      <a:pt x="0" y="2484"/>
                    </a:lnTo>
                    <a:lnTo>
                      <a:pt x="128" y="2773"/>
                    </a:lnTo>
                    <a:lnTo>
                      <a:pt x="5794" y="289"/>
                    </a:lnTo>
                    <a:lnTo>
                      <a:pt x="56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8"/>
              <p:cNvSpPr/>
              <p:nvPr/>
            </p:nvSpPr>
            <p:spPr>
              <a:xfrm>
                <a:off x="2077075" y="3291900"/>
                <a:ext cx="150700" cy="51300"/>
              </a:xfrm>
              <a:custGeom>
                <a:avLst/>
                <a:gdLst/>
                <a:ahLst/>
                <a:cxnLst/>
                <a:rect l="l" t="t" r="r" b="b"/>
                <a:pathLst>
                  <a:path w="6028" h="2052" extrusionOk="0">
                    <a:moveTo>
                      <a:pt x="90" y="0"/>
                    </a:moveTo>
                    <a:lnTo>
                      <a:pt x="1" y="305"/>
                    </a:lnTo>
                    <a:lnTo>
                      <a:pt x="5939" y="2052"/>
                    </a:lnTo>
                    <a:lnTo>
                      <a:pt x="6028" y="1741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8"/>
              <p:cNvSpPr/>
              <p:nvPr/>
            </p:nvSpPr>
            <p:spPr>
              <a:xfrm>
                <a:off x="2075275" y="3292600"/>
                <a:ext cx="92350" cy="133225"/>
              </a:xfrm>
              <a:custGeom>
                <a:avLst/>
                <a:gdLst/>
                <a:ahLst/>
                <a:cxnLst/>
                <a:rect l="l" t="t" r="r" b="b"/>
                <a:pathLst>
                  <a:path w="3694" h="5329" extrusionOk="0">
                    <a:moveTo>
                      <a:pt x="267" y="0"/>
                    </a:moveTo>
                    <a:lnTo>
                      <a:pt x="1" y="178"/>
                    </a:lnTo>
                    <a:lnTo>
                      <a:pt x="3427" y="5328"/>
                    </a:lnTo>
                    <a:lnTo>
                      <a:pt x="3693" y="5151"/>
                    </a:lnTo>
                    <a:lnTo>
                      <a:pt x="2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2" name="Google Shape;552;p8"/>
            <p:cNvGrpSpPr/>
            <p:nvPr/>
          </p:nvGrpSpPr>
          <p:grpSpPr>
            <a:xfrm rot="-2700000">
              <a:off x="8524388" y="2080306"/>
              <a:ext cx="1286279" cy="1296852"/>
              <a:chOff x="5254975" y="-194125"/>
              <a:chExt cx="1286291" cy="1296864"/>
            </a:xfrm>
          </p:grpSpPr>
          <p:sp>
            <p:nvSpPr>
              <p:cNvPr id="553" name="Google Shape;553;p8"/>
              <p:cNvSpPr/>
              <p:nvPr/>
            </p:nvSpPr>
            <p:spPr>
              <a:xfrm>
                <a:off x="5254975" y="-194125"/>
                <a:ext cx="1286291" cy="1296864"/>
              </a:xfrm>
              <a:custGeom>
                <a:avLst/>
                <a:gdLst/>
                <a:ahLst/>
                <a:cxnLst/>
                <a:rect l="l" t="t" r="r" b="b"/>
                <a:pathLst>
                  <a:path w="31023" h="31278" extrusionOk="0">
                    <a:moveTo>
                      <a:pt x="12492" y="1"/>
                    </a:moveTo>
                    <a:lnTo>
                      <a:pt x="12481" y="10153"/>
                    </a:lnTo>
                    <a:lnTo>
                      <a:pt x="3305" y="5811"/>
                    </a:lnTo>
                    <a:lnTo>
                      <a:pt x="9820" y="13596"/>
                    </a:lnTo>
                    <a:lnTo>
                      <a:pt x="1" y="16168"/>
                    </a:lnTo>
                    <a:lnTo>
                      <a:pt x="10003" y="17937"/>
                    </a:lnTo>
                    <a:lnTo>
                      <a:pt x="4131" y="26226"/>
                    </a:lnTo>
                    <a:lnTo>
                      <a:pt x="12925" y="21153"/>
                    </a:lnTo>
                    <a:lnTo>
                      <a:pt x="13757" y="31277"/>
                    </a:lnTo>
                    <a:lnTo>
                      <a:pt x="17238" y="21730"/>
                    </a:lnTo>
                    <a:lnTo>
                      <a:pt x="24374" y="28954"/>
                    </a:lnTo>
                    <a:lnTo>
                      <a:pt x="20909" y="19412"/>
                    </a:lnTo>
                    <a:lnTo>
                      <a:pt x="20909" y="19412"/>
                    </a:lnTo>
                    <a:lnTo>
                      <a:pt x="31022" y="20354"/>
                    </a:lnTo>
                    <a:lnTo>
                      <a:pt x="22234" y="15265"/>
                    </a:lnTo>
                    <a:lnTo>
                      <a:pt x="30579" y="9493"/>
                    </a:lnTo>
                    <a:lnTo>
                      <a:pt x="20576" y="11245"/>
                    </a:lnTo>
                    <a:lnTo>
                      <a:pt x="23265" y="1453"/>
                    </a:lnTo>
                    <a:lnTo>
                      <a:pt x="16734" y="9221"/>
                    </a:lnTo>
                    <a:lnTo>
                      <a:pt x="124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54" name="Google Shape;554;p8"/>
              <p:cNvGrpSpPr/>
              <p:nvPr/>
            </p:nvGrpSpPr>
            <p:grpSpPr>
              <a:xfrm>
                <a:off x="5256207" y="-187096"/>
                <a:ext cx="1194991" cy="979137"/>
                <a:chOff x="3398625" y="3024000"/>
                <a:chExt cx="720525" cy="590375"/>
              </a:xfrm>
            </p:grpSpPr>
            <p:sp>
              <p:nvSpPr>
                <p:cNvPr id="555" name="Google Shape;555;p8"/>
                <p:cNvSpPr/>
                <p:nvPr/>
              </p:nvSpPr>
              <p:spPr>
                <a:xfrm>
                  <a:off x="3710925" y="3024000"/>
                  <a:ext cx="4450" cy="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" h="193" extrusionOk="0">
                      <a:moveTo>
                        <a:pt x="64" y="0"/>
                      </a:moveTo>
                      <a:cubicBezTo>
                        <a:pt x="42" y="0"/>
                        <a:pt x="20" y="18"/>
                        <a:pt x="0" y="65"/>
                      </a:cubicBezTo>
                      <a:cubicBezTo>
                        <a:pt x="11" y="62"/>
                        <a:pt x="22" y="60"/>
                        <a:pt x="31" y="60"/>
                      </a:cubicBezTo>
                      <a:cubicBezTo>
                        <a:pt x="110" y="60"/>
                        <a:pt x="108" y="178"/>
                        <a:pt x="178" y="193"/>
                      </a:cubicBezTo>
                      <a:cubicBezTo>
                        <a:pt x="172" y="149"/>
                        <a:pt x="172" y="99"/>
                        <a:pt x="144" y="65"/>
                      </a:cubicBezTo>
                      <a:cubicBezTo>
                        <a:pt x="120" y="29"/>
                        <a:pt x="92" y="0"/>
                        <a:pt x="64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6" name="Google Shape;556;p8"/>
                <p:cNvSpPr/>
                <p:nvPr/>
              </p:nvSpPr>
              <p:spPr>
                <a:xfrm>
                  <a:off x="3479425" y="3165100"/>
                  <a:ext cx="228325" cy="21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33" h="8775" extrusionOk="0">
                      <a:moveTo>
                        <a:pt x="2263" y="2067"/>
                      </a:moveTo>
                      <a:lnTo>
                        <a:pt x="2263" y="2067"/>
                      </a:lnTo>
                      <a:cubicBezTo>
                        <a:pt x="2285" y="2073"/>
                        <a:pt x="2307" y="2078"/>
                        <a:pt x="2329" y="2101"/>
                      </a:cubicBezTo>
                      <a:cubicBezTo>
                        <a:pt x="2307" y="2089"/>
                        <a:pt x="2285" y="2073"/>
                        <a:pt x="2263" y="2067"/>
                      </a:cubicBezTo>
                      <a:close/>
                      <a:moveTo>
                        <a:pt x="5889" y="7928"/>
                      </a:moveTo>
                      <a:cubicBezTo>
                        <a:pt x="5877" y="7944"/>
                        <a:pt x="5871" y="7958"/>
                        <a:pt x="5871" y="7970"/>
                      </a:cubicBezTo>
                      <a:lnTo>
                        <a:pt x="5871" y="7970"/>
                      </a:lnTo>
                      <a:cubicBezTo>
                        <a:pt x="5871" y="7957"/>
                        <a:pt x="5876" y="7943"/>
                        <a:pt x="5889" y="7928"/>
                      </a:cubicBezTo>
                      <a:close/>
                      <a:moveTo>
                        <a:pt x="52" y="1"/>
                      </a:moveTo>
                      <a:cubicBezTo>
                        <a:pt x="37" y="1"/>
                        <a:pt x="20" y="8"/>
                        <a:pt x="1" y="27"/>
                      </a:cubicBezTo>
                      <a:cubicBezTo>
                        <a:pt x="56" y="77"/>
                        <a:pt x="67" y="149"/>
                        <a:pt x="123" y="210"/>
                      </a:cubicBezTo>
                      <a:cubicBezTo>
                        <a:pt x="284" y="332"/>
                        <a:pt x="406" y="498"/>
                        <a:pt x="544" y="653"/>
                      </a:cubicBezTo>
                      <a:cubicBezTo>
                        <a:pt x="727" y="848"/>
                        <a:pt x="860" y="1075"/>
                        <a:pt x="1060" y="1241"/>
                      </a:cubicBezTo>
                      <a:cubicBezTo>
                        <a:pt x="1110" y="1369"/>
                        <a:pt x="1171" y="1491"/>
                        <a:pt x="1304" y="1546"/>
                      </a:cubicBezTo>
                      <a:cubicBezTo>
                        <a:pt x="1359" y="1651"/>
                        <a:pt x="1453" y="1718"/>
                        <a:pt x="1525" y="1812"/>
                      </a:cubicBezTo>
                      <a:cubicBezTo>
                        <a:pt x="1642" y="1956"/>
                        <a:pt x="1747" y="2123"/>
                        <a:pt x="1869" y="2267"/>
                      </a:cubicBezTo>
                      <a:cubicBezTo>
                        <a:pt x="2124" y="2544"/>
                        <a:pt x="2357" y="2844"/>
                        <a:pt x="2596" y="3126"/>
                      </a:cubicBezTo>
                      <a:cubicBezTo>
                        <a:pt x="2773" y="3326"/>
                        <a:pt x="2895" y="3575"/>
                        <a:pt x="3161" y="3703"/>
                      </a:cubicBezTo>
                      <a:cubicBezTo>
                        <a:pt x="3200" y="3725"/>
                        <a:pt x="3244" y="3764"/>
                        <a:pt x="3233" y="3825"/>
                      </a:cubicBezTo>
                      <a:cubicBezTo>
                        <a:pt x="3200" y="3936"/>
                        <a:pt x="3316" y="3952"/>
                        <a:pt x="3361" y="4019"/>
                      </a:cubicBezTo>
                      <a:cubicBezTo>
                        <a:pt x="3391" y="4069"/>
                        <a:pt x="3389" y="4161"/>
                        <a:pt x="3467" y="4161"/>
                      </a:cubicBezTo>
                      <a:cubicBezTo>
                        <a:pt x="3475" y="4161"/>
                        <a:pt x="3484" y="4160"/>
                        <a:pt x="3494" y="4158"/>
                      </a:cubicBezTo>
                      <a:cubicBezTo>
                        <a:pt x="3594" y="4141"/>
                        <a:pt x="3455" y="4036"/>
                        <a:pt x="3538" y="3991"/>
                      </a:cubicBezTo>
                      <a:lnTo>
                        <a:pt x="3538" y="3991"/>
                      </a:lnTo>
                      <a:cubicBezTo>
                        <a:pt x="3579" y="3996"/>
                        <a:pt x="3568" y="4071"/>
                        <a:pt x="3617" y="4071"/>
                      </a:cubicBezTo>
                      <a:cubicBezTo>
                        <a:pt x="3622" y="4071"/>
                        <a:pt x="3627" y="4070"/>
                        <a:pt x="3632" y="4069"/>
                      </a:cubicBezTo>
                      <a:cubicBezTo>
                        <a:pt x="3670" y="4114"/>
                        <a:pt x="3711" y="4154"/>
                        <a:pt x="3762" y="4154"/>
                      </a:cubicBezTo>
                      <a:cubicBezTo>
                        <a:pt x="3786" y="4154"/>
                        <a:pt x="3813" y="4146"/>
                        <a:pt x="3843" y="4124"/>
                      </a:cubicBezTo>
                      <a:cubicBezTo>
                        <a:pt x="3887" y="4147"/>
                        <a:pt x="3871" y="4224"/>
                        <a:pt x="3943" y="4224"/>
                      </a:cubicBezTo>
                      <a:cubicBezTo>
                        <a:pt x="3976" y="4257"/>
                        <a:pt x="4021" y="4274"/>
                        <a:pt x="4065" y="4285"/>
                      </a:cubicBezTo>
                      <a:cubicBezTo>
                        <a:pt x="4085" y="4305"/>
                        <a:pt x="4101" y="4314"/>
                        <a:pt x="4115" y="4314"/>
                      </a:cubicBezTo>
                      <a:cubicBezTo>
                        <a:pt x="4135" y="4314"/>
                        <a:pt x="4149" y="4294"/>
                        <a:pt x="4159" y="4257"/>
                      </a:cubicBezTo>
                      <a:cubicBezTo>
                        <a:pt x="4165" y="4257"/>
                        <a:pt x="4176" y="4252"/>
                        <a:pt x="4187" y="4252"/>
                      </a:cubicBezTo>
                      <a:cubicBezTo>
                        <a:pt x="4192" y="4263"/>
                        <a:pt x="4203" y="4268"/>
                        <a:pt x="4215" y="4285"/>
                      </a:cubicBezTo>
                      <a:cubicBezTo>
                        <a:pt x="4191" y="4337"/>
                        <a:pt x="4151" y="4377"/>
                        <a:pt x="4091" y="4377"/>
                      </a:cubicBezTo>
                      <a:cubicBezTo>
                        <a:pt x="4081" y="4377"/>
                        <a:pt x="4071" y="4376"/>
                        <a:pt x="4059" y="4374"/>
                      </a:cubicBezTo>
                      <a:cubicBezTo>
                        <a:pt x="4045" y="4357"/>
                        <a:pt x="4030" y="4349"/>
                        <a:pt x="4015" y="4349"/>
                      </a:cubicBezTo>
                      <a:cubicBezTo>
                        <a:pt x="4000" y="4349"/>
                        <a:pt x="3984" y="4357"/>
                        <a:pt x="3971" y="4374"/>
                      </a:cubicBezTo>
                      <a:lnTo>
                        <a:pt x="3910" y="4374"/>
                      </a:lnTo>
                      <a:cubicBezTo>
                        <a:pt x="3884" y="4353"/>
                        <a:pt x="3858" y="4344"/>
                        <a:pt x="3834" y="4344"/>
                      </a:cubicBezTo>
                      <a:cubicBezTo>
                        <a:pt x="3795" y="4344"/>
                        <a:pt x="3760" y="4367"/>
                        <a:pt x="3743" y="4402"/>
                      </a:cubicBezTo>
                      <a:cubicBezTo>
                        <a:pt x="3710" y="4457"/>
                        <a:pt x="3721" y="4540"/>
                        <a:pt x="3810" y="4562"/>
                      </a:cubicBezTo>
                      <a:cubicBezTo>
                        <a:pt x="3815" y="4668"/>
                        <a:pt x="3921" y="4679"/>
                        <a:pt x="3976" y="4756"/>
                      </a:cubicBezTo>
                      <a:cubicBezTo>
                        <a:pt x="4087" y="4917"/>
                        <a:pt x="4187" y="5122"/>
                        <a:pt x="4364" y="5194"/>
                      </a:cubicBezTo>
                      <a:cubicBezTo>
                        <a:pt x="4520" y="5255"/>
                        <a:pt x="4575" y="5311"/>
                        <a:pt x="4586" y="5461"/>
                      </a:cubicBezTo>
                      <a:cubicBezTo>
                        <a:pt x="4592" y="5560"/>
                        <a:pt x="4697" y="5627"/>
                        <a:pt x="4775" y="5699"/>
                      </a:cubicBezTo>
                      <a:cubicBezTo>
                        <a:pt x="4775" y="5804"/>
                        <a:pt x="4891" y="5788"/>
                        <a:pt x="4935" y="5849"/>
                      </a:cubicBezTo>
                      <a:cubicBezTo>
                        <a:pt x="4963" y="5948"/>
                        <a:pt x="5035" y="6009"/>
                        <a:pt x="5091" y="6087"/>
                      </a:cubicBezTo>
                      <a:cubicBezTo>
                        <a:pt x="5164" y="6185"/>
                        <a:pt x="5255" y="6233"/>
                        <a:pt x="5344" y="6233"/>
                      </a:cubicBezTo>
                      <a:cubicBezTo>
                        <a:pt x="5451" y="6233"/>
                        <a:pt x="5554" y="6165"/>
                        <a:pt x="5617" y="6032"/>
                      </a:cubicBezTo>
                      <a:cubicBezTo>
                        <a:pt x="5640" y="5987"/>
                        <a:pt x="5651" y="5948"/>
                        <a:pt x="5673" y="5904"/>
                      </a:cubicBezTo>
                      <a:cubicBezTo>
                        <a:pt x="5728" y="5876"/>
                        <a:pt x="5745" y="5821"/>
                        <a:pt x="5762" y="5777"/>
                      </a:cubicBezTo>
                      <a:cubicBezTo>
                        <a:pt x="5773" y="5777"/>
                        <a:pt x="5784" y="5777"/>
                        <a:pt x="5789" y="5782"/>
                      </a:cubicBezTo>
                      <a:cubicBezTo>
                        <a:pt x="5806" y="5815"/>
                        <a:pt x="5828" y="5838"/>
                        <a:pt x="5856" y="5843"/>
                      </a:cubicBezTo>
                      <a:cubicBezTo>
                        <a:pt x="5867" y="5904"/>
                        <a:pt x="5745" y="5960"/>
                        <a:pt x="5834" y="6009"/>
                      </a:cubicBezTo>
                      <a:cubicBezTo>
                        <a:pt x="5967" y="6082"/>
                        <a:pt x="5939" y="6170"/>
                        <a:pt x="5917" y="6276"/>
                      </a:cubicBezTo>
                      <a:cubicBezTo>
                        <a:pt x="5850" y="6342"/>
                        <a:pt x="5917" y="6447"/>
                        <a:pt x="5856" y="6525"/>
                      </a:cubicBezTo>
                      <a:cubicBezTo>
                        <a:pt x="5778" y="6647"/>
                        <a:pt x="5745" y="6802"/>
                        <a:pt x="5822" y="6913"/>
                      </a:cubicBezTo>
                      <a:cubicBezTo>
                        <a:pt x="5994" y="7168"/>
                        <a:pt x="6194" y="7418"/>
                        <a:pt x="6405" y="7651"/>
                      </a:cubicBezTo>
                      <a:cubicBezTo>
                        <a:pt x="6499" y="7762"/>
                        <a:pt x="6432" y="7762"/>
                        <a:pt x="6355" y="7784"/>
                      </a:cubicBezTo>
                      <a:cubicBezTo>
                        <a:pt x="6194" y="7828"/>
                        <a:pt x="6044" y="7867"/>
                        <a:pt x="5889" y="7928"/>
                      </a:cubicBezTo>
                      <a:cubicBezTo>
                        <a:pt x="5882" y="7927"/>
                        <a:pt x="5875" y="7926"/>
                        <a:pt x="5868" y="7926"/>
                      </a:cubicBezTo>
                      <a:cubicBezTo>
                        <a:pt x="5806" y="7926"/>
                        <a:pt x="5782" y="7972"/>
                        <a:pt x="5767" y="8022"/>
                      </a:cubicBezTo>
                      <a:cubicBezTo>
                        <a:pt x="5737" y="8009"/>
                        <a:pt x="5706" y="7987"/>
                        <a:pt x="5675" y="7987"/>
                      </a:cubicBezTo>
                      <a:cubicBezTo>
                        <a:pt x="5654" y="7987"/>
                        <a:pt x="5634" y="7996"/>
                        <a:pt x="5612" y="8022"/>
                      </a:cubicBezTo>
                      <a:cubicBezTo>
                        <a:pt x="5573" y="8066"/>
                        <a:pt x="5590" y="8122"/>
                        <a:pt x="5612" y="8166"/>
                      </a:cubicBezTo>
                      <a:cubicBezTo>
                        <a:pt x="5638" y="8211"/>
                        <a:pt x="5663" y="8228"/>
                        <a:pt x="5685" y="8228"/>
                      </a:cubicBezTo>
                      <a:cubicBezTo>
                        <a:pt x="5724" y="8228"/>
                        <a:pt x="5758" y="8179"/>
                        <a:pt x="5789" y="8144"/>
                      </a:cubicBezTo>
                      <a:cubicBezTo>
                        <a:pt x="5796" y="8145"/>
                        <a:pt x="5802" y="8145"/>
                        <a:pt x="5809" y="8145"/>
                      </a:cubicBezTo>
                      <a:cubicBezTo>
                        <a:pt x="5851" y="8145"/>
                        <a:pt x="5888" y="8130"/>
                        <a:pt x="5917" y="8111"/>
                      </a:cubicBezTo>
                      <a:cubicBezTo>
                        <a:pt x="5961" y="8140"/>
                        <a:pt x="6008" y="8146"/>
                        <a:pt x="6057" y="8146"/>
                      </a:cubicBezTo>
                      <a:cubicBezTo>
                        <a:pt x="6091" y="8146"/>
                        <a:pt x="6125" y="8143"/>
                        <a:pt x="6160" y="8143"/>
                      </a:cubicBezTo>
                      <a:cubicBezTo>
                        <a:pt x="6169" y="8143"/>
                        <a:pt x="6179" y="8144"/>
                        <a:pt x="6188" y="8144"/>
                      </a:cubicBezTo>
                      <a:cubicBezTo>
                        <a:pt x="6206" y="8162"/>
                        <a:pt x="6218" y="8169"/>
                        <a:pt x="6227" y="8169"/>
                      </a:cubicBezTo>
                      <a:cubicBezTo>
                        <a:pt x="6242" y="8169"/>
                        <a:pt x="6246" y="8145"/>
                        <a:pt x="6249" y="8116"/>
                      </a:cubicBezTo>
                      <a:lnTo>
                        <a:pt x="6277" y="8116"/>
                      </a:lnTo>
                      <a:cubicBezTo>
                        <a:pt x="6300" y="8127"/>
                        <a:pt x="6322" y="8133"/>
                        <a:pt x="6341" y="8133"/>
                      </a:cubicBezTo>
                      <a:cubicBezTo>
                        <a:pt x="6382" y="8133"/>
                        <a:pt x="6414" y="8108"/>
                        <a:pt x="6432" y="8055"/>
                      </a:cubicBezTo>
                      <a:lnTo>
                        <a:pt x="6521" y="8055"/>
                      </a:lnTo>
                      <a:cubicBezTo>
                        <a:pt x="6554" y="8144"/>
                        <a:pt x="6443" y="8244"/>
                        <a:pt x="6521" y="8333"/>
                      </a:cubicBezTo>
                      <a:cubicBezTo>
                        <a:pt x="6521" y="8360"/>
                        <a:pt x="6516" y="8394"/>
                        <a:pt x="6516" y="8421"/>
                      </a:cubicBezTo>
                      <a:cubicBezTo>
                        <a:pt x="6488" y="8444"/>
                        <a:pt x="6488" y="8460"/>
                        <a:pt x="6516" y="8482"/>
                      </a:cubicBezTo>
                      <a:cubicBezTo>
                        <a:pt x="6543" y="8649"/>
                        <a:pt x="6665" y="8721"/>
                        <a:pt x="6804" y="8754"/>
                      </a:cubicBezTo>
                      <a:cubicBezTo>
                        <a:pt x="6853" y="8765"/>
                        <a:pt x="6904" y="8774"/>
                        <a:pt x="6953" y="8774"/>
                      </a:cubicBezTo>
                      <a:cubicBezTo>
                        <a:pt x="7047" y="8774"/>
                        <a:pt x="7135" y="8742"/>
                        <a:pt x="7198" y="8632"/>
                      </a:cubicBezTo>
                      <a:cubicBezTo>
                        <a:pt x="7242" y="8554"/>
                        <a:pt x="7308" y="8482"/>
                        <a:pt x="7375" y="8416"/>
                      </a:cubicBezTo>
                      <a:cubicBezTo>
                        <a:pt x="7419" y="8360"/>
                        <a:pt x="7430" y="8305"/>
                        <a:pt x="7364" y="8255"/>
                      </a:cubicBezTo>
                      <a:cubicBezTo>
                        <a:pt x="7253" y="8166"/>
                        <a:pt x="7192" y="8050"/>
                        <a:pt x="7137" y="7917"/>
                      </a:cubicBezTo>
                      <a:cubicBezTo>
                        <a:pt x="7105" y="7821"/>
                        <a:pt x="7026" y="7756"/>
                        <a:pt x="6947" y="7756"/>
                      </a:cubicBezTo>
                      <a:cubicBezTo>
                        <a:pt x="6943" y="7756"/>
                        <a:pt x="6940" y="7756"/>
                        <a:pt x="6937" y="7756"/>
                      </a:cubicBezTo>
                      <a:cubicBezTo>
                        <a:pt x="6934" y="7756"/>
                        <a:pt x="6931" y="7756"/>
                        <a:pt x="6929" y="7756"/>
                      </a:cubicBezTo>
                      <a:cubicBezTo>
                        <a:pt x="6791" y="7756"/>
                        <a:pt x="6735" y="7622"/>
                        <a:pt x="6615" y="7595"/>
                      </a:cubicBezTo>
                      <a:cubicBezTo>
                        <a:pt x="6588" y="7590"/>
                        <a:pt x="6582" y="7567"/>
                        <a:pt x="6588" y="7534"/>
                      </a:cubicBezTo>
                      <a:cubicBezTo>
                        <a:pt x="6610" y="7357"/>
                        <a:pt x="6610" y="7357"/>
                        <a:pt x="6410" y="7340"/>
                      </a:cubicBezTo>
                      <a:cubicBezTo>
                        <a:pt x="6255" y="7335"/>
                        <a:pt x="6211" y="7257"/>
                        <a:pt x="6255" y="7113"/>
                      </a:cubicBezTo>
                      <a:cubicBezTo>
                        <a:pt x="6272" y="7068"/>
                        <a:pt x="6322" y="7024"/>
                        <a:pt x="6266" y="6974"/>
                      </a:cubicBezTo>
                      <a:cubicBezTo>
                        <a:pt x="6238" y="6946"/>
                        <a:pt x="6183" y="6919"/>
                        <a:pt x="6244" y="6885"/>
                      </a:cubicBezTo>
                      <a:cubicBezTo>
                        <a:pt x="6283" y="6864"/>
                        <a:pt x="6309" y="6797"/>
                        <a:pt x="6361" y="6797"/>
                      </a:cubicBezTo>
                      <a:cubicBezTo>
                        <a:pt x="6375" y="6797"/>
                        <a:pt x="6391" y="6802"/>
                        <a:pt x="6410" y="6813"/>
                      </a:cubicBezTo>
                      <a:cubicBezTo>
                        <a:pt x="6466" y="6841"/>
                        <a:pt x="6521" y="6869"/>
                        <a:pt x="6577" y="6891"/>
                      </a:cubicBezTo>
                      <a:cubicBezTo>
                        <a:pt x="6615" y="6902"/>
                        <a:pt x="6653" y="6908"/>
                        <a:pt x="6688" y="6908"/>
                      </a:cubicBezTo>
                      <a:cubicBezTo>
                        <a:pt x="6781" y="6908"/>
                        <a:pt x="6863" y="6870"/>
                        <a:pt x="6931" y="6786"/>
                      </a:cubicBezTo>
                      <a:cubicBezTo>
                        <a:pt x="7020" y="6669"/>
                        <a:pt x="6998" y="6558"/>
                        <a:pt x="6920" y="6431"/>
                      </a:cubicBezTo>
                      <a:cubicBezTo>
                        <a:pt x="6881" y="6364"/>
                        <a:pt x="6793" y="6314"/>
                        <a:pt x="6804" y="6204"/>
                      </a:cubicBezTo>
                      <a:cubicBezTo>
                        <a:pt x="6807" y="6171"/>
                        <a:pt x="6784" y="6154"/>
                        <a:pt x="6754" y="6154"/>
                      </a:cubicBezTo>
                      <a:cubicBezTo>
                        <a:pt x="6733" y="6154"/>
                        <a:pt x="6708" y="6163"/>
                        <a:pt x="6687" y="6181"/>
                      </a:cubicBezTo>
                      <a:cubicBezTo>
                        <a:pt x="6660" y="6209"/>
                        <a:pt x="6643" y="6248"/>
                        <a:pt x="6615" y="6292"/>
                      </a:cubicBezTo>
                      <a:cubicBezTo>
                        <a:pt x="6615" y="6170"/>
                        <a:pt x="6643" y="6070"/>
                        <a:pt x="6726" y="5904"/>
                      </a:cubicBezTo>
                      <a:cubicBezTo>
                        <a:pt x="6748" y="5865"/>
                        <a:pt x="6776" y="5843"/>
                        <a:pt x="6826" y="5843"/>
                      </a:cubicBezTo>
                      <a:cubicBezTo>
                        <a:pt x="6832" y="5926"/>
                        <a:pt x="6859" y="5987"/>
                        <a:pt x="6909" y="6065"/>
                      </a:cubicBezTo>
                      <a:cubicBezTo>
                        <a:pt x="6970" y="6165"/>
                        <a:pt x="7087" y="6181"/>
                        <a:pt x="7142" y="6265"/>
                      </a:cubicBezTo>
                      <a:cubicBezTo>
                        <a:pt x="7203" y="6354"/>
                        <a:pt x="7265" y="6390"/>
                        <a:pt x="7336" y="6390"/>
                      </a:cubicBezTo>
                      <a:cubicBezTo>
                        <a:pt x="7376" y="6390"/>
                        <a:pt x="7418" y="6379"/>
                        <a:pt x="7464" y="6359"/>
                      </a:cubicBezTo>
                      <a:cubicBezTo>
                        <a:pt x="7522" y="6332"/>
                        <a:pt x="7573" y="6311"/>
                        <a:pt x="7627" y="6311"/>
                      </a:cubicBezTo>
                      <a:cubicBezTo>
                        <a:pt x="7676" y="6311"/>
                        <a:pt x="7728" y="6328"/>
                        <a:pt x="7791" y="6375"/>
                      </a:cubicBezTo>
                      <a:cubicBezTo>
                        <a:pt x="7918" y="6486"/>
                        <a:pt x="7774" y="6558"/>
                        <a:pt x="7807" y="6647"/>
                      </a:cubicBezTo>
                      <a:cubicBezTo>
                        <a:pt x="7816" y="6661"/>
                        <a:pt x="7807" y="6673"/>
                        <a:pt x="7780" y="6673"/>
                      </a:cubicBezTo>
                      <a:cubicBezTo>
                        <a:pt x="7755" y="6673"/>
                        <a:pt x="7714" y="6663"/>
                        <a:pt x="7658" y="6636"/>
                      </a:cubicBezTo>
                      <a:cubicBezTo>
                        <a:pt x="7599" y="6609"/>
                        <a:pt x="7552" y="6594"/>
                        <a:pt x="7512" y="6594"/>
                      </a:cubicBezTo>
                      <a:cubicBezTo>
                        <a:pt x="7439" y="6594"/>
                        <a:pt x="7390" y="6643"/>
                        <a:pt x="7336" y="6747"/>
                      </a:cubicBezTo>
                      <a:cubicBezTo>
                        <a:pt x="7303" y="6808"/>
                        <a:pt x="7292" y="6897"/>
                        <a:pt x="7236" y="6930"/>
                      </a:cubicBezTo>
                      <a:cubicBezTo>
                        <a:pt x="7114" y="7007"/>
                        <a:pt x="7098" y="7118"/>
                        <a:pt x="7059" y="7235"/>
                      </a:cubicBezTo>
                      <a:cubicBezTo>
                        <a:pt x="7020" y="7257"/>
                        <a:pt x="6987" y="7279"/>
                        <a:pt x="6942" y="7290"/>
                      </a:cubicBezTo>
                      <a:cubicBezTo>
                        <a:pt x="6782" y="7312"/>
                        <a:pt x="6776" y="7423"/>
                        <a:pt x="6793" y="7540"/>
                      </a:cubicBezTo>
                      <a:cubicBezTo>
                        <a:pt x="6800" y="7624"/>
                        <a:pt x="6834" y="7658"/>
                        <a:pt x="6885" y="7658"/>
                      </a:cubicBezTo>
                      <a:cubicBezTo>
                        <a:pt x="6912" y="7658"/>
                        <a:pt x="6942" y="7649"/>
                        <a:pt x="6976" y="7634"/>
                      </a:cubicBezTo>
                      <a:cubicBezTo>
                        <a:pt x="6998" y="7617"/>
                        <a:pt x="7020" y="7612"/>
                        <a:pt x="7042" y="7595"/>
                      </a:cubicBezTo>
                      <a:cubicBezTo>
                        <a:pt x="7142" y="7529"/>
                        <a:pt x="7242" y="7457"/>
                        <a:pt x="7347" y="7385"/>
                      </a:cubicBezTo>
                      <a:cubicBezTo>
                        <a:pt x="7353" y="7385"/>
                        <a:pt x="7364" y="7373"/>
                        <a:pt x="7375" y="7373"/>
                      </a:cubicBezTo>
                      <a:cubicBezTo>
                        <a:pt x="7464" y="7373"/>
                        <a:pt x="7469" y="7312"/>
                        <a:pt x="7469" y="7251"/>
                      </a:cubicBezTo>
                      <a:cubicBezTo>
                        <a:pt x="7510" y="7256"/>
                        <a:pt x="7549" y="7287"/>
                        <a:pt x="7588" y="7287"/>
                      </a:cubicBezTo>
                      <a:cubicBezTo>
                        <a:pt x="7602" y="7287"/>
                        <a:pt x="7616" y="7284"/>
                        <a:pt x="7630" y="7274"/>
                      </a:cubicBezTo>
                      <a:cubicBezTo>
                        <a:pt x="7769" y="7168"/>
                        <a:pt x="7874" y="7030"/>
                        <a:pt x="7885" y="6863"/>
                      </a:cubicBezTo>
                      <a:cubicBezTo>
                        <a:pt x="7890" y="6777"/>
                        <a:pt x="7928" y="6742"/>
                        <a:pt x="7973" y="6742"/>
                      </a:cubicBezTo>
                      <a:cubicBezTo>
                        <a:pt x="7982" y="6742"/>
                        <a:pt x="7992" y="6744"/>
                        <a:pt x="8001" y="6747"/>
                      </a:cubicBezTo>
                      <a:cubicBezTo>
                        <a:pt x="8019" y="6751"/>
                        <a:pt x="8035" y="6752"/>
                        <a:pt x="8048" y="6752"/>
                      </a:cubicBezTo>
                      <a:cubicBezTo>
                        <a:pt x="8135" y="6752"/>
                        <a:pt x="8135" y="6680"/>
                        <a:pt x="8135" y="6608"/>
                      </a:cubicBezTo>
                      <a:cubicBezTo>
                        <a:pt x="8135" y="6536"/>
                        <a:pt x="8140" y="6481"/>
                        <a:pt x="8207" y="6431"/>
                      </a:cubicBezTo>
                      <a:cubicBezTo>
                        <a:pt x="8323" y="6342"/>
                        <a:pt x="8467" y="6259"/>
                        <a:pt x="8329" y="6070"/>
                      </a:cubicBezTo>
                      <a:cubicBezTo>
                        <a:pt x="8369" y="6070"/>
                        <a:pt x="8398" y="6063"/>
                        <a:pt x="8422" y="6063"/>
                      </a:cubicBezTo>
                      <a:cubicBezTo>
                        <a:pt x="8428" y="6063"/>
                        <a:pt x="8434" y="6064"/>
                        <a:pt x="8440" y="6065"/>
                      </a:cubicBezTo>
                      <a:cubicBezTo>
                        <a:pt x="8459" y="6069"/>
                        <a:pt x="8475" y="6070"/>
                        <a:pt x="8490" y="6070"/>
                      </a:cubicBezTo>
                      <a:cubicBezTo>
                        <a:pt x="8586" y="6070"/>
                        <a:pt x="8591" y="5996"/>
                        <a:pt x="8567" y="5904"/>
                      </a:cubicBezTo>
                      <a:cubicBezTo>
                        <a:pt x="8528" y="5760"/>
                        <a:pt x="8567" y="5710"/>
                        <a:pt x="8717" y="5705"/>
                      </a:cubicBezTo>
                      <a:cubicBezTo>
                        <a:pt x="8739" y="5705"/>
                        <a:pt x="8761" y="5710"/>
                        <a:pt x="8778" y="5710"/>
                      </a:cubicBezTo>
                      <a:cubicBezTo>
                        <a:pt x="8927" y="5710"/>
                        <a:pt x="9049" y="5644"/>
                        <a:pt x="9099" y="5516"/>
                      </a:cubicBezTo>
                      <a:cubicBezTo>
                        <a:pt x="9133" y="5433"/>
                        <a:pt x="9066" y="5322"/>
                        <a:pt x="8955" y="5261"/>
                      </a:cubicBezTo>
                      <a:cubicBezTo>
                        <a:pt x="8872" y="5211"/>
                        <a:pt x="8850" y="5095"/>
                        <a:pt x="8855" y="5017"/>
                      </a:cubicBezTo>
                      <a:cubicBezTo>
                        <a:pt x="8872" y="4906"/>
                        <a:pt x="8794" y="4851"/>
                        <a:pt x="8744" y="4790"/>
                      </a:cubicBezTo>
                      <a:cubicBezTo>
                        <a:pt x="8706" y="4751"/>
                        <a:pt x="8683" y="4706"/>
                        <a:pt x="8661" y="4657"/>
                      </a:cubicBezTo>
                      <a:cubicBezTo>
                        <a:pt x="8597" y="4486"/>
                        <a:pt x="8548" y="4396"/>
                        <a:pt x="8364" y="4396"/>
                      </a:cubicBezTo>
                      <a:cubicBezTo>
                        <a:pt x="8327" y="4396"/>
                        <a:pt x="8284" y="4400"/>
                        <a:pt x="8234" y="4407"/>
                      </a:cubicBezTo>
                      <a:cubicBezTo>
                        <a:pt x="8209" y="4385"/>
                        <a:pt x="8183" y="4381"/>
                        <a:pt x="8156" y="4381"/>
                      </a:cubicBezTo>
                      <a:cubicBezTo>
                        <a:pt x="8140" y="4381"/>
                        <a:pt x="8123" y="4382"/>
                        <a:pt x="8107" y="4382"/>
                      </a:cubicBezTo>
                      <a:cubicBezTo>
                        <a:pt x="8096" y="4382"/>
                        <a:pt x="8085" y="4382"/>
                        <a:pt x="8074" y="4379"/>
                      </a:cubicBezTo>
                      <a:lnTo>
                        <a:pt x="8074" y="4324"/>
                      </a:lnTo>
                      <a:cubicBezTo>
                        <a:pt x="8085" y="4230"/>
                        <a:pt x="8001" y="4207"/>
                        <a:pt x="7946" y="4180"/>
                      </a:cubicBezTo>
                      <a:cubicBezTo>
                        <a:pt x="7863" y="4147"/>
                        <a:pt x="7819" y="4102"/>
                        <a:pt x="7857" y="4002"/>
                      </a:cubicBezTo>
                      <a:cubicBezTo>
                        <a:pt x="7880" y="3947"/>
                        <a:pt x="7913" y="3842"/>
                        <a:pt x="7780" y="3825"/>
                      </a:cubicBezTo>
                      <a:cubicBezTo>
                        <a:pt x="7724" y="3758"/>
                        <a:pt x="7602" y="3758"/>
                        <a:pt x="7602" y="3625"/>
                      </a:cubicBezTo>
                      <a:cubicBezTo>
                        <a:pt x="7602" y="3607"/>
                        <a:pt x="7592" y="3601"/>
                        <a:pt x="7578" y="3601"/>
                      </a:cubicBezTo>
                      <a:cubicBezTo>
                        <a:pt x="7557" y="3601"/>
                        <a:pt x="7525" y="3615"/>
                        <a:pt x="7503" y="3615"/>
                      </a:cubicBezTo>
                      <a:cubicBezTo>
                        <a:pt x="7501" y="3615"/>
                        <a:pt x="7499" y="3615"/>
                        <a:pt x="7497" y="3614"/>
                      </a:cubicBezTo>
                      <a:cubicBezTo>
                        <a:pt x="7464" y="3575"/>
                        <a:pt x="7486" y="3503"/>
                        <a:pt x="7408" y="3492"/>
                      </a:cubicBezTo>
                      <a:cubicBezTo>
                        <a:pt x="7281" y="3420"/>
                        <a:pt x="7159" y="3348"/>
                        <a:pt x="7003" y="3343"/>
                      </a:cubicBezTo>
                      <a:cubicBezTo>
                        <a:pt x="6958" y="3283"/>
                        <a:pt x="6914" y="3251"/>
                        <a:pt x="6868" y="3251"/>
                      </a:cubicBezTo>
                      <a:cubicBezTo>
                        <a:pt x="6824" y="3251"/>
                        <a:pt x="6778" y="3280"/>
                        <a:pt x="6726" y="3343"/>
                      </a:cubicBezTo>
                      <a:cubicBezTo>
                        <a:pt x="6721" y="3365"/>
                        <a:pt x="6710" y="3381"/>
                        <a:pt x="6699" y="3404"/>
                      </a:cubicBezTo>
                      <a:cubicBezTo>
                        <a:pt x="6632" y="3476"/>
                        <a:pt x="6604" y="3548"/>
                        <a:pt x="6604" y="3647"/>
                      </a:cubicBezTo>
                      <a:cubicBezTo>
                        <a:pt x="6577" y="3647"/>
                        <a:pt x="6554" y="3653"/>
                        <a:pt x="6543" y="3681"/>
                      </a:cubicBezTo>
                      <a:cubicBezTo>
                        <a:pt x="6527" y="3520"/>
                        <a:pt x="6493" y="3370"/>
                        <a:pt x="6382" y="3243"/>
                      </a:cubicBezTo>
                      <a:cubicBezTo>
                        <a:pt x="6410" y="3226"/>
                        <a:pt x="6438" y="3204"/>
                        <a:pt x="6471" y="3187"/>
                      </a:cubicBezTo>
                      <a:cubicBezTo>
                        <a:pt x="6504" y="3176"/>
                        <a:pt x="6554" y="3176"/>
                        <a:pt x="6554" y="3121"/>
                      </a:cubicBezTo>
                      <a:cubicBezTo>
                        <a:pt x="6554" y="3076"/>
                        <a:pt x="6516" y="3065"/>
                        <a:pt x="6477" y="3049"/>
                      </a:cubicBezTo>
                      <a:cubicBezTo>
                        <a:pt x="6166" y="2910"/>
                        <a:pt x="5861" y="2766"/>
                        <a:pt x="5551" y="2627"/>
                      </a:cubicBezTo>
                      <a:cubicBezTo>
                        <a:pt x="5556" y="2550"/>
                        <a:pt x="5518" y="2516"/>
                        <a:pt x="5451" y="2489"/>
                      </a:cubicBezTo>
                      <a:cubicBezTo>
                        <a:pt x="5019" y="2289"/>
                        <a:pt x="4586" y="2089"/>
                        <a:pt x="4148" y="1895"/>
                      </a:cubicBezTo>
                      <a:cubicBezTo>
                        <a:pt x="3899" y="1785"/>
                        <a:pt x="3666" y="1629"/>
                        <a:pt x="3400" y="1552"/>
                      </a:cubicBezTo>
                      <a:cubicBezTo>
                        <a:pt x="3311" y="1507"/>
                        <a:pt x="3222" y="1457"/>
                        <a:pt x="3133" y="1424"/>
                      </a:cubicBezTo>
                      <a:cubicBezTo>
                        <a:pt x="2901" y="1341"/>
                        <a:pt x="2679" y="1236"/>
                        <a:pt x="2468" y="1130"/>
                      </a:cubicBezTo>
                      <a:cubicBezTo>
                        <a:pt x="2163" y="981"/>
                        <a:pt x="1842" y="848"/>
                        <a:pt x="1537" y="692"/>
                      </a:cubicBezTo>
                      <a:cubicBezTo>
                        <a:pt x="1415" y="581"/>
                        <a:pt x="1265" y="543"/>
                        <a:pt x="1110" y="515"/>
                      </a:cubicBezTo>
                      <a:cubicBezTo>
                        <a:pt x="1094" y="520"/>
                        <a:pt x="1080" y="522"/>
                        <a:pt x="1067" y="522"/>
                      </a:cubicBezTo>
                      <a:cubicBezTo>
                        <a:pt x="982" y="522"/>
                        <a:pt x="960" y="421"/>
                        <a:pt x="888" y="387"/>
                      </a:cubicBezTo>
                      <a:cubicBezTo>
                        <a:pt x="622" y="271"/>
                        <a:pt x="361" y="138"/>
                        <a:pt x="95" y="16"/>
                      </a:cubicBezTo>
                      <a:cubicBezTo>
                        <a:pt x="81" y="8"/>
                        <a:pt x="67" y="1"/>
                        <a:pt x="52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7" name="Google Shape;557;p8"/>
                <p:cNvSpPr/>
                <p:nvPr/>
              </p:nvSpPr>
              <p:spPr>
                <a:xfrm>
                  <a:off x="3704400" y="3027150"/>
                  <a:ext cx="107000" cy="27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0" h="11079" extrusionOk="0">
                      <a:moveTo>
                        <a:pt x="253" y="1"/>
                      </a:moveTo>
                      <a:cubicBezTo>
                        <a:pt x="244" y="1"/>
                        <a:pt x="234" y="3"/>
                        <a:pt x="222" y="6"/>
                      </a:cubicBezTo>
                      <a:cubicBezTo>
                        <a:pt x="161" y="50"/>
                        <a:pt x="139" y="117"/>
                        <a:pt x="150" y="189"/>
                      </a:cubicBezTo>
                      <a:cubicBezTo>
                        <a:pt x="156" y="294"/>
                        <a:pt x="161" y="394"/>
                        <a:pt x="161" y="499"/>
                      </a:cubicBezTo>
                      <a:cubicBezTo>
                        <a:pt x="122" y="605"/>
                        <a:pt x="167" y="716"/>
                        <a:pt x="139" y="827"/>
                      </a:cubicBezTo>
                      <a:cubicBezTo>
                        <a:pt x="134" y="860"/>
                        <a:pt x="161" y="860"/>
                        <a:pt x="189" y="865"/>
                      </a:cubicBezTo>
                      <a:cubicBezTo>
                        <a:pt x="189" y="888"/>
                        <a:pt x="183" y="910"/>
                        <a:pt x="183" y="932"/>
                      </a:cubicBezTo>
                      <a:cubicBezTo>
                        <a:pt x="128" y="971"/>
                        <a:pt x="100" y="1026"/>
                        <a:pt x="161" y="1082"/>
                      </a:cubicBezTo>
                      <a:cubicBezTo>
                        <a:pt x="122" y="1320"/>
                        <a:pt x="178" y="1553"/>
                        <a:pt x="161" y="1791"/>
                      </a:cubicBezTo>
                      <a:cubicBezTo>
                        <a:pt x="106" y="1830"/>
                        <a:pt x="178" y="1874"/>
                        <a:pt x="161" y="1913"/>
                      </a:cubicBezTo>
                      <a:lnTo>
                        <a:pt x="161" y="1969"/>
                      </a:lnTo>
                      <a:cubicBezTo>
                        <a:pt x="139" y="1974"/>
                        <a:pt x="139" y="1991"/>
                        <a:pt x="161" y="1996"/>
                      </a:cubicBezTo>
                      <a:cubicBezTo>
                        <a:pt x="161" y="2263"/>
                        <a:pt x="122" y="2529"/>
                        <a:pt x="161" y="2795"/>
                      </a:cubicBezTo>
                      <a:cubicBezTo>
                        <a:pt x="122" y="2828"/>
                        <a:pt x="122" y="2856"/>
                        <a:pt x="167" y="2884"/>
                      </a:cubicBezTo>
                      <a:cubicBezTo>
                        <a:pt x="161" y="2928"/>
                        <a:pt x="150" y="2961"/>
                        <a:pt x="139" y="3000"/>
                      </a:cubicBezTo>
                      <a:cubicBezTo>
                        <a:pt x="134" y="3028"/>
                        <a:pt x="139" y="3055"/>
                        <a:pt x="167" y="3072"/>
                      </a:cubicBezTo>
                      <a:cubicBezTo>
                        <a:pt x="161" y="3277"/>
                        <a:pt x="139" y="3488"/>
                        <a:pt x="161" y="3687"/>
                      </a:cubicBezTo>
                      <a:cubicBezTo>
                        <a:pt x="183" y="3937"/>
                        <a:pt x="128" y="4181"/>
                        <a:pt x="156" y="4425"/>
                      </a:cubicBezTo>
                      <a:cubicBezTo>
                        <a:pt x="189" y="4719"/>
                        <a:pt x="111" y="5013"/>
                        <a:pt x="139" y="5301"/>
                      </a:cubicBezTo>
                      <a:cubicBezTo>
                        <a:pt x="161" y="5534"/>
                        <a:pt x="150" y="5761"/>
                        <a:pt x="139" y="5983"/>
                      </a:cubicBezTo>
                      <a:cubicBezTo>
                        <a:pt x="84" y="6011"/>
                        <a:pt x="128" y="6044"/>
                        <a:pt x="139" y="6077"/>
                      </a:cubicBezTo>
                      <a:lnTo>
                        <a:pt x="139" y="6133"/>
                      </a:lnTo>
                      <a:cubicBezTo>
                        <a:pt x="84" y="6177"/>
                        <a:pt x="122" y="6188"/>
                        <a:pt x="161" y="6199"/>
                      </a:cubicBezTo>
                      <a:lnTo>
                        <a:pt x="161" y="6288"/>
                      </a:lnTo>
                      <a:cubicBezTo>
                        <a:pt x="128" y="6310"/>
                        <a:pt x="128" y="6327"/>
                        <a:pt x="161" y="6349"/>
                      </a:cubicBezTo>
                      <a:cubicBezTo>
                        <a:pt x="128" y="6537"/>
                        <a:pt x="167" y="6715"/>
                        <a:pt x="161" y="6903"/>
                      </a:cubicBezTo>
                      <a:cubicBezTo>
                        <a:pt x="78" y="7003"/>
                        <a:pt x="122" y="7114"/>
                        <a:pt x="134" y="7214"/>
                      </a:cubicBezTo>
                      <a:lnTo>
                        <a:pt x="134" y="7269"/>
                      </a:lnTo>
                      <a:cubicBezTo>
                        <a:pt x="78" y="7319"/>
                        <a:pt x="111" y="7325"/>
                        <a:pt x="161" y="7336"/>
                      </a:cubicBezTo>
                      <a:cubicBezTo>
                        <a:pt x="134" y="7458"/>
                        <a:pt x="156" y="7558"/>
                        <a:pt x="222" y="7585"/>
                      </a:cubicBezTo>
                      <a:cubicBezTo>
                        <a:pt x="241" y="7602"/>
                        <a:pt x="262" y="7606"/>
                        <a:pt x="284" y="7606"/>
                      </a:cubicBezTo>
                      <a:cubicBezTo>
                        <a:pt x="302" y="7606"/>
                        <a:pt x="322" y="7603"/>
                        <a:pt x="341" y="7603"/>
                      </a:cubicBezTo>
                      <a:cubicBezTo>
                        <a:pt x="357" y="7603"/>
                        <a:pt x="373" y="7605"/>
                        <a:pt x="389" y="7613"/>
                      </a:cubicBezTo>
                      <a:cubicBezTo>
                        <a:pt x="420" y="7629"/>
                        <a:pt x="450" y="7636"/>
                        <a:pt x="478" y="7636"/>
                      </a:cubicBezTo>
                      <a:cubicBezTo>
                        <a:pt x="550" y="7636"/>
                        <a:pt x="606" y="7587"/>
                        <a:pt x="621" y="7491"/>
                      </a:cubicBezTo>
                      <a:cubicBezTo>
                        <a:pt x="677" y="7430"/>
                        <a:pt x="710" y="7364"/>
                        <a:pt x="716" y="7269"/>
                      </a:cubicBezTo>
                      <a:cubicBezTo>
                        <a:pt x="749" y="7264"/>
                        <a:pt x="777" y="7253"/>
                        <a:pt x="816" y="7242"/>
                      </a:cubicBezTo>
                      <a:cubicBezTo>
                        <a:pt x="816" y="7419"/>
                        <a:pt x="851" y="7501"/>
                        <a:pt x="942" y="7501"/>
                      </a:cubicBezTo>
                      <a:cubicBezTo>
                        <a:pt x="965" y="7501"/>
                        <a:pt x="991" y="7495"/>
                        <a:pt x="1021" y="7486"/>
                      </a:cubicBezTo>
                      <a:cubicBezTo>
                        <a:pt x="1048" y="7535"/>
                        <a:pt x="1137" y="7546"/>
                        <a:pt x="1104" y="7630"/>
                      </a:cubicBezTo>
                      <a:cubicBezTo>
                        <a:pt x="1080" y="7692"/>
                        <a:pt x="1051" y="7738"/>
                        <a:pt x="990" y="7738"/>
                      </a:cubicBezTo>
                      <a:cubicBezTo>
                        <a:pt x="981" y="7738"/>
                        <a:pt x="971" y="7737"/>
                        <a:pt x="960" y="7735"/>
                      </a:cubicBezTo>
                      <a:cubicBezTo>
                        <a:pt x="910" y="7719"/>
                        <a:pt x="869" y="7710"/>
                        <a:pt x="835" y="7710"/>
                      </a:cubicBezTo>
                      <a:cubicBezTo>
                        <a:pt x="741" y="7710"/>
                        <a:pt x="706" y="7775"/>
                        <a:pt x="710" y="7918"/>
                      </a:cubicBezTo>
                      <a:cubicBezTo>
                        <a:pt x="710" y="7972"/>
                        <a:pt x="728" y="8044"/>
                        <a:pt x="654" y="8044"/>
                      </a:cubicBezTo>
                      <a:cubicBezTo>
                        <a:pt x="645" y="8044"/>
                        <a:pt x="634" y="8042"/>
                        <a:pt x="621" y="8040"/>
                      </a:cubicBezTo>
                      <a:cubicBezTo>
                        <a:pt x="560" y="7995"/>
                        <a:pt x="505" y="7926"/>
                        <a:pt x="431" y="7926"/>
                      </a:cubicBezTo>
                      <a:cubicBezTo>
                        <a:pt x="405" y="7926"/>
                        <a:pt x="376" y="7935"/>
                        <a:pt x="344" y="7957"/>
                      </a:cubicBezTo>
                      <a:cubicBezTo>
                        <a:pt x="336" y="7957"/>
                        <a:pt x="328" y="7957"/>
                        <a:pt x="320" y="7957"/>
                      </a:cubicBezTo>
                      <a:cubicBezTo>
                        <a:pt x="251" y="7957"/>
                        <a:pt x="186" y="7961"/>
                        <a:pt x="161" y="8045"/>
                      </a:cubicBezTo>
                      <a:cubicBezTo>
                        <a:pt x="122" y="8090"/>
                        <a:pt x="122" y="8129"/>
                        <a:pt x="161" y="8173"/>
                      </a:cubicBezTo>
                      <a:lnTo>
                        <a:pt x="161" y="8201"/>
                      </a:lnTo>
                      <a:cubicBezTo>
                        <a:pt x="122" y="8240"/>
                        <a:pt x="122" y="8284"/>
                        <a:pt x="161" y="8323"/>
                      </a:cubicBezTo>
                      <a:lnTo>
                        <a:pt x="161" y="8417"/>
                      </a:lnTo>
                      <a:cubicBezTo>
                        <a:pt x="122" y="8445"/>
                        <a:pt x="122" y="8478"/>
                        <a:pt x="161" y="8506"/>
                      </a:cubicBezTo>
                      <a:lnTo>
                        <a:pt x="161" y="8539"/>
                      </a:lnTo>
                      <a:cubicBezTo>
                        <a:pt x="122" y="8583"/>
                        <a:pt x="122" y="8622"/>
                        <a:pt x="167" y="8666"/>
                      </a:cubicBezTo>
                      <a:cubicBezTo>
                        <a:pt x="150" y="8838"/>
                        <a:pt x="161" y="9010"/>
                        <a:pt x="167" y="9182"/>
                      </a:cubicBezTo>
                      <a:cubicBezTo>
                        <a:pt x="122" y="9238"/>
                        <a:pt x="95" y="9304"/>
                        <a:pt x="139" y="9371"/>
                      </a:cubicBezTo>
                      <a:lnTo>
                        <a:pt x="139" y="9426"/>
                      </a:lnTo>
                      <a:cubicBezTo>
                        <a:pt x="139" y="9454"/>
                        <a:pt x="139" y="9476"/>
                        <a:pt x="167" y="9498"/>
                      </a:cubicBezTo>
                      <a:lnTo>
                        <a:pt x="167" y="9526"/>
                      </a:lnTo>
                      <a:cubicBezTo>
                        <a:pt x="150" y="9565"/>
                        <a:pt x="67" y="9609"/>
                        <a:pt x="167" y="9648"/>
                      </a:cubicBezTo>
                      <a:lnTo>
                        <a:pt x="167" y="9737"/>
                      </a:lnTo>
                      <a:cubicBezTo>
                        <a:pt x="189" y="9764"/>
                        <a:pt x="211" y="9803"/>
                        <a:pt x="233" y="9831"/>
                      </a:cubicBezTo>
                      <a:cubicBezTo>
                        <a:pt x="294" y="9776"/>
                        <a:pt x="342" y="9744"/>
                        <a:pt x="370" y="9744"/>
                      </a:cubicBezTo>
                      <a:cubicBezTo>
                        <a:pt x="400" y="9744"/>
                        <a:pt x="408" y="9777"/>
                        <a:pt x="389" y="9853"/>
                      </a:cubicBezTo>
                      <a:cubicBezTo>
                        <a:pt x="378" y="9908"/>
                        <a:pt x="405" y="9953"/>
                        <a:pt x="461" y="9969"/>
                      </a:cubicBezTo>
                      <a:cubicBezTo>
                        <a:pt x="480" y="9974"/>
                        <a:pt x="502" y="9979"/>
                        <a:pt x="522" y="9979"/>
                      </a:cubicBezTo>
                      <a:cubicBezTo>
                        <a:pt x="553" y="9979"/>
                        <a:pt x="582" y="9967"/>
                        <a:pt x="599" y="9920"/>
                      </a:cubicBezTo>
                      <a:cubicBezTo>
                        <a:pt x="627" y="9836"/>
                        <a:pt x="716" y="9809"/>
                        <a:pt x="788" y="9809"/>
                      </a:cubicBezTo>
                      <a:cubicBezTo>
                        <a:pt x="960" y="9809"/>
                        <a:pt x="1021" y="9659"/>
                        <a:pt x="1120" y="9576"/>
                      </a:cubicBezTo>
                      <a:cubicBezTo>
                        <a:pt x="1220" y="9482"/>
                        <a:pt x="1265" y="9343"/>
                        <a:pt x="1204" y="9188"/>
                      </a:cubicBezTo>
                      <a:cubicBezTo>
                        <a:pt x="1165" y="9093"/>
                        <a:pt x="1231" y="8983"/>
                        <a:pt x="1331" y="8944"/>
                      </a:cubicBezTo>
                      <a:cubicBezTo>
                        <a:pt x="1355" y="8933"/>
                        <a:pt x="1375" y="8929"/>
                        <a:pt x="1391" y="8929"/>
                      </a:cubicBezTo>
                      <a:cubicBezTo>
                        <a:pt x="1463" y="8929"/>
                        <a:pt x="1475" y="9015"/>
                        <a:pt x="1498" y="9082"/>
                      </a:cubicBezTo>
                      <a:cubicBezTo>
                        <a:pt x="1513" y="9119"/>
                        <a:pt x="1534" y="9160"/>
                        <a:pt x="1573" y="9160"/>
                      </a:cubicBezTo>
                      <a:cubicBezTo>
                        <a:pt x="1576" y="9160"/>
                        <a:pt x="1578" y="9160"/>
                        <a:pt x="1581" y="9160"/>
                      </a:cubicBezTo>
                      <a:cubicBezTo>
                        <a:pt x="1594" y="9158"/>
                        <a:pt x="1607" y="9157"/>
                        <a:pt x="1620" y="9157"/>
                      </a:cubicBezTo>
                      <a:cubicBezTo>
                        <a:pt x="1689" y="9157"/>
                        <a:pt x="1758" y="9181"/>
                        <a:pt x="1830" y="9181"/>
                      </a:cubicBezTo>
                      <a:cubicBezTo>
                        <a:pt x="1854" y="9181"/>
                        <a:pt x="1878" y="9178"/>
                        <a:pt x="1902" y="9171"/>
                      </a:cubicBezTo>
                      <a:lnTo>
                        <a:pt x="1902" y="9171"/>
                      </a:lnTo>
                      <a:cubicBezTo>
                        <a:pt x="1897" y="9276"/>
                        <a:pt x="1902" y="9365"/>
                        <a:pt x="1969" y="9448"/>
                      </a:cubicBezTo>
                      <a:cubicBezTo>
                        <a:pt x="2035" y="9526"/>
                        <a:pt x="1958" y="9620"/>
                        <a:pt x="1952" y="9714"/>
                      </a:cubicBezTo>
                      <a:cubicBezTo>
                        <a:pt x="1952" y="9746"/>
                        <a:pt x="1877" y="9798"/>
                        <a:pt x="1778" y="9798"/>
                      </a:cubicBezTo>
                      <a:cubicBezTo>
                        <a:pt x="1774" y="9798"/>
                        <a:pt x="1769" y="9798"/>
                        <a:pt x="1764" y="9798"/>
                      </a:cubicBezTo>
                      <a:cubicBezTo>
                        <a:pt x="1742" y="9796"/>
                        <a:pt x="1721" y="9795"/>
                        <a:pt x="1702" y="9795"/>
                      </a:cubicBezTo>
                      <a:cubicBezTo>
                        <a:pt x="1560" y="9795"/>
                        <a:pt x="1505" y="9854"/>
                        <a:pt x="1481" y="10025"/>
                      </a:cubicBezTo>
                      <a:cubicBezTo>
                        <a:pt x="1464" y="10114"/>
                        <a:pt x="1326" y="10186"/>
                        <a:pt x="1242" y="10258"/>
                      </a:cubicBezTo>
                      <a:cubicBezTo>
                        <a:pt x="1242" y="10258"/>
                        <a:pt x="1215" y="10247"/>
                        <a:pt x="1209" y="10241"/>
                      </a:cubicBezTo>
                      <a:cubicBezTo>
                        <a:pt x="1177" y="10199"/>
                        <a:pt x="1148" y="10181"/>
                        <a:pt x="1121" y="10181"/>
                      </a:cubicBezTo>
                      <a:cubicBezTo>
                        <a:pt x="1088" y="10181"/>
                        <a:pt x="1057" y="10209"/>
                        <a:pt x="1026" y="10252"/>
                      </a:cubicBezTo>
                      <a:cubicBezTo>
                        <a:pt x="1001" y="10282"/>
                        <a:pt x="963" y="10303"/>
                        <a:pt x="920" y="10303"/>
                      </a:cubicBezTo>
                      <a:cubicBezTo>
                        <a:pt x="914" y="10303"/>
                        <a:pt x="909" y="10303"/>
                        <a:pt x="904" y="10302"/>
                      </a:cubicBezTo>
                      <a:cubicBezTo>
                        <a:pt x="910" y="10252"/>
                        <a:pt x="888" y="10213"/>
                        <a:pt x="871" y="10175"/>
                      </a:cubicBezTo>
                      <a:cubicBezTo>
                        <a:pt x="814" y="10105"/>
                        <a:pt x="760" y="10067"/>
                        <a:pt x="704" y="10067"/>
                      </a:cubicBezTo>
                      <a:cubicBezTo>
                        <a:pt x="662" y="10067"/>
                        <a:pt x="619" y="10088"/>
                        <a:pt x="572" y="10130"/>
                      </a:cubicBezTo>
                      <a:cubicBezTo>
                        <a:pt x="548" y="10154"/>
                        <a:pt x="522" y="10177"/>
                        <a:pt x="493" y="10177"/>
                      </a:cubicBezTo>
                      <a:cubicBezTo>
                        <a:pt x="481" y="10177"/>
                        <a:pt x="468" y="10173"/>
                        <a:pt x="455" y="10164"/>
                      </a:cubicBezTo>
                      <a:cubicBezTo>
                        <a:pt x="418" y="10134"/>
                        <a:pt x="378" y="10127"/>
                        <a:pt x="338" y="10127"/>
                      </a:cubicBezTo>
                      <a:cubicBezTo>
                        <a:pt x="294" y="10127"/>
                        <a:pt x="249" y="10136"/>
                        <a:pt x="206" y="10136"/>
                      </a:cubicBezTo>
                      <a:cubicBezTo>
                        <a:pt x="84" y="10136"/>
                        <a:pt x="1" y="10285"/>
                        <a:pt x="84" y="10358"/>
                      </a:cubicBezTo>
                      <a:cubicBezTo>
                        <a:pt x="178" y="10435"/>
                        <a:pt x="134" y="10535"/>
                        <a:pt x="178" y="10602"/>
                      </a:cubicBezTo>
                      <a:cubicBezTo>
                        <a:pt x="261" y="10724"/>
                        <a:pt x="189" y="10906"/>
                        <a:pt x="361" y="11006"/>
                      </a:cubicBezTo>
                      <a:cubicBezTo>
                        <a:pt x="434" y="11052"/>
                        <a:pt x="545" y="11079"/>
                        <a:pt x="653" y="11079"/>
                      </a:cubicBezTo>
                      <a:cubicBezTo>
                        <a:pt x="784" y="11079"/>
                        <a:pt x="909" y="11039"/>
                        <a:pt x="954" y="10945"/>
                      </a:cubicBezTo>
                      <a:cubicBezTo>
                        <a:pt x="1037" y="10779"/>
                        <a:pt x="1159" y="10618"/>
                        <a:pt x="1154" y="10419"/>
                      </a:cubicBezTo>
                      <a:cubicBezTo>
                        <a:pt x="1154" y="10385"/>
                        <a:pt x="1165" y="10369"/>
                        <a:pt x="1193" y="10369"/>
                      </a:cubicBezTo>
                      <a:cubicBezTo>
                        <a:pt x="1231" y="10369"/>
                        <a:pt x="1259" y="10391"/>
                        <a:pt x="1259" y="10424"/>
                      </a:cubicBezTo>
                      <a:cubicBezTo>
                        <a:pt x="1259" y="10452"/>
                        <a:pt x="1242" y="10480"/>
                        <a:pt x="1242" y="10518"/>
                      </a:cubicBezTo>
                      <a:cubicBezTo>
                        <a:pt x="1242" y="10552"/>
                        <a:pt x="1265" y="10574"/>
                        <a:pt x="1298" y="10579"/>
                      </a:cubicBezTo>
                      <a:cubicBezTo>
                        <a:pt x="1302" y="10580"/>
                        <a:pt x="1306" y="10580"/>
                        <a:pt x="1310" y="10580"/>
                      </a:cubicBezTo>
                      <a:cubicBezTo>
                        <a:pt x="1347" y="10580"/>
                        <a:pt x="1342" y="10554"/>
                        <a:pt x="1342" y="10524"/>
                      </a:cubicBezTo>
                      <a:cubicBezTo>
                        <a:pt x="1336" y="10483"/>
                        <a:pt x="1351" y="10478"/>
                        <a:pt x="1370" y="10478"/>
                      </a:cubicBezTo>
                      <a:cubicBezTo>
                        <a:pt x="1377" y="10478"/>
                        <a:pt x="1385" y="10479"/>
                        <a:pt x="1392" y="10479"/>
                      </a:cubicBezTo>
                      <a:cubicBezTo>
                        <a:pt x="1400" y="10479"/>
                        <a:pt x="1408" y="10478"/>
                        <a:pt x="1414" y="10474"/>
                      </a:cubicBezTo>
                      <a:cubicBezTo>
                        <a:pt x="1425" y="10469"/>
                        <a:pt x="1437" y="10467"/>
                        <a:pt x="1450" y="10467"/>
                      </a:cubicBezTo>
                      <a:cubicBezTo>
                        <a:pt x="1493" y="10467"/>
                        <a:pt x="1542" y="10492"/>
                        <a:pt x="1584" y="10492"/>
                      </a:cubicBezTo>
                      <a:cubicBezTo>
                        <a:pt x="1619" y="10492"/>
                        <a:pt x="1648" y="10474"/>
                        <a:pt x="1664" y="10407"/>
                      </a:cubicBezTo>
                      <a:cubicBezTo>
                        <a:pt x="1668" y="10407"/>
                        <a:pt x="1672" y="10407"/>
                        <a:pt x="1676" y="10407"/>
                      </a:cubicBezTo>
                      <a:cubicBezTo>
                        <a:pt x="1731" y="10407"/>
                        <a:pt x="1791" y="10443"/>
                        <a:pt x="1842" y="10443"/>
                      </a:cubicBezTo>
                      <a:cubicBezTo>
                        <a:pt x="1882" y="10443"/>
                        <a:pt x="1918" y="10421"/>
                        <a:pt x="1941" y="10341"/>
                      </a:cubicBezTo>
                      <a:cubicBezTo>
                        <a:pt x="1991" y="10352"/>
                        <a:pt x="2041" y="10369"/>
                        <a:pt x="2091" y="10369"/>
                      </a:cubicBezTo>
                      <a:cubicBezTo>
                        <a:pt x="2240" y="10380"/>
                        <a:pt x="2179" y="10452"/>
                        <a:pt x="2135" y="10524"/>
                      </a:cubicBezTo>
                      <a:cubicBezTo>
                        <a:pt x="2124" y="10546"/>
                        <a:pt x="2080" y="10552"/>
                        <a:pt x="2063" y="10574"/>
                      </a:cubicBezTo>
                      <a:cubicBezTo>
                        <a:pt x="2008" y="10629"/>
                        <a:pt x="1958" y="10685"/>
                        <a:pt x="1985" y="10773"/>
                      </a:cubicBezTo>
                      <a:cubicBezTo>
                        <a:pt x="2013" y="10857"/>
                        <a:pt x="2069" y="10857"/>
                        <a:pt x="2152" y="10862"/>
                      </a:cubicBezTo>
                      <a:cubicBezTo>
                        <a:pt x="2164" y="10863"/>
                        <a:pt x="2177" y="10864"/>
                        <a:pt x="2188" y="10864"/>
                      </a:cubicBezTo>
                      <a:cubicBezTo>
                        <a:pt x="2328" y="10864"/>
                        <a:pt x="2421" y="10778"/>
                        <a:pt x="2523" y="10701"/>
                      </a:cubicBezTo>
                      <a:cubicBezTo>
                        <a:pt x="2573" y="10663"/>
                        <a:pt x="2679" y="10640"/>
                        <a:pt x="2645" y="10535"/>
                      </a:cubicBezTo>
                      <a:cubicBezTo>
                        <a:pt x="2649" y="10448"/>
                        <a:pt x="2610" y="10404"/>
                        <a:pt x="2538" y="10404"/>
                      </a:cubicBezTo>
                      <a:cubicBezTo>
                        <a:pt x="2515" y="10404"/>
                        <a:pt x="2487" y="10409"/>
                        <a:pt x="2457" y="10419"/>
                      </a:cubicBezTo>
                      <a:cubicBezTo>
                        <a:pt x="2385" y="10407"/>
                        <a:pt x="2301" y="10413"/>
                        <a:pt x="2385" y="10302"/>
                      </a:cubicBezTo>
                      <a:cubicBezTo>
                        <a:pt x="2440" y="10224"/>
                        <a:pt x="2440" y="10158"/>
                        <a:pt x="2368" y="10086"/>
                      </a:cubicBezTo>
                      <a:cubicBezTo>
                        <a:pt x="2324" y="10047"/>
                        <a:pt x="2290" y="9992"/>
                        <a:pt x="2240" y="9920"/>
                      </a:cubicBezTo>
                      <a:lnTo>
                        <a:pt x="2240" y="9920"/>
                      </a:lnTo>
                      <a:cubicBezTo>
                        <a:pt x="2324" y="9936"/>
                        <a:pt x="2379" y="9947"/>
                        <a:pt x="2429" y="9953"/>
                      </a:cubicBezTo>
                      <a:cubicBezTo>
                        <a:pt x="2459" y="9987"/>
                        <a:pt x="2488" y="10006"/>
                        <a:pt x="2520" y="10006"/>
                      </a:cubicBezTo>
                      <a:cubicBezTo>
                        <a:pt x="2541" y="10006"/>
                        <a:pt x="2564" y="9998"/>
                        <a:pt x="2590" y="9981"/>
                      </a:cubicBezTo>
                      <a:lnTo>
                        <a:pt x="2645" y="9981"/>
                      </a:lnTo>
                      <a:cubicBezTo>
                        <a:pt x="2660" y="10002"/>
                        <a:pt x="2672" y="10010"/>
                        <a:pt x="2681" y="10010"/>
                      </a:cubicBezTo>
                      <a:cubicBezTo>
                        <a:pt x="2695" y="10010"/>
                        <a:pt x="2703" y="9988"/>
                        <a:pt x="2706" y="9964"/>
                      </a:cubicBezTo>
                      <a:cubicBezTo>
                        <a:pt x="2756" y="9992"/>
                        <a:pt x="2812" y="9997"/>
                        <a:pt x="2856" y="9997"/>
                      </a:cubicBezTo>
                      <a:cubicBezTo>
                        <a:pt x="2895" y="10008"/>
                        <a:pt x="2934" y="10025"/>
                        <a:pt x="2967" y="10047"/>
                      </a:cubicBezTo>
                      <a:cubicBezTo>
                        <a:pt x="3018" y="10077"/>
                        <a:pt x="3064" y="10093"/>
                        <a:pt x="3109" y="10093"/>
                      </a:cubicBezTo>
                      <a:cubicBezTo>
                        <a:pt x="3172" y="10093"/>
                        <a:pt x="3230" y="10062"/>
                        <a:pt x="3288" y="9997"/>
                      </a:cubicBezTo>
                      <a:cubicBezTo>
                        <a:pt x="3355" y="9859"/>
                        <a:pt x="3272" y="9831"/>
                        <a:pt x="3161" y="9809"/>
                      </a:cubicBezTo>
                      <a:cubicBezTo>
                        <a:pt x="3140" y="9784"/>
                        <a:pt x="3112" y="9779"/>
                        <a:pt x="3084" y="9779"/>
                      </a:cubicBezTo>
                      <a:cubicBezTo>
                        <a:pt x="3069" y="9779"/>
                        <a:pt x="3053" y="9781"/>
                        <a:pt x="3039" y="9781"/>
                      </a:cubicBezTo>
                      <a:cubicBezTo>
                        <a:pt x="2956" y="9687"/>
                        <a:pt x="3017" y="9548"/>
                        <a:pt x="2950" y="9443"/>
                      </a:cubicBezTo>
                      <a:cubicBezTo>
                        <a:pt x="2934" y="9332"/>
                        <a:pt x="2950" y="9232"/>
                        <a:pt x="3094" y="9226"/>
                      </a:cubicBezTo>
                      <a:cubicBezTo>
                        <a:pt x="3122" y="9226"/>
                        <a:pt x="3133" y="9199"/>
                        <a:pt x="3133" y="9171"/>
                      </a:cubicBezTo>
                      <a:cubicBezTo>
                        <a:pt x="3155" y="9160"/>
                        <a:pt x="3172" y="9143"/>
                        <a:pt x="3189" y="9138"/>
                      </a:cubicBezTo>
                      <a:cubicBezTo>
                        <a:pt x="3261" y="9132"/>
                        <a:pt x="3272" y="9105"/>
                        <a:pt x="3227" y="9049"/>
                      </a:cubicBezTo>
                      <a:lnTo>
                        <a:pt x="3227" y="9021"/>
                      </a:lnTo>
                      <a:cubicBezTo>
                        <a:pt x="3272" y="8971"/>
                        <a:pt x="3244" y="8916"/>
                        <a:pt x="3255" y="8861"/>
                      </a:cubicBezTo>
                      <a:lnTo>
                        <a:pt x="3255" y="8861"/>
                      </a:lnTo>
                      <a:cubicBezTo>
                        <a:pt x="3323" y="8866"/>
                        <a:pt x="3376" y="8939"/>
                        <a:pt x="3446" y="8939"/>
                      </a:cubicBezTo>
                      <a:cubicBezTo>
                        <a:pt x="3451" y="8939"/>
                        <a:pt x="3455" y="8939"/>
                        <a:pt x="3460" y="8938"/>
                      </a:cubicBezTo>
                      <a:cubicBezTo>
                        <a:pt x="3543" y="8916"/>
                        <a:pt x="3710" y="8661"/>
                        <a:pt x="3704" y="8556"/>
                      </a:cubicBezTo>
                      <a:cubicBezTo>
                        <a:pt x="3699" y="8484"/>
                        <a:pt x="3704" y="8428"/>
                        <a:pt x="3782" y="8411"/>
                      </a:cubicBezTo>
                      <a:cubicBezTo>
                        <a:pt x="3794" y="8408"/>
                        <a:pt x="3805" y="8406"/>
                        <a:pt x="3815" y="8406"/>
                      </a:cubicBezTo>
                      <a:cubicBezTo>
                        <a:pt x="3866" y="8406"/>
                        <a:pt x="3895" y="8450"/>
                        <a:pt x="3909" y="8506"/>
                      </a:cubicBezTo>
                      <a:cubicBezTo>
                        <a:pt x="3929" y="8580"/>
                        <a:pt x="3981" y="8591"/>
                        <a:pt x="4034" y="8591"/>
                      </a:cubicBezTo>
                      <a:cubicBezTo>
                        <a:pt x="4056" y="8591"/>
                        <a:pt x="4078" y="8589"/>
                        <a:pt x="4098" y="8589"/>
                      </a:cubicBezTo>
                      <a:cubicBezTo>
                        <a:pt x="4176" y="8589"/>
                        <a:pt x="4242" y="8567"/>
                        <a:pt x="4237" y="8472"/>
                      </a:cubicBezTo>
                      <a:cubicBezTo>
                        <a:pt x="4280" y="8289"/>
                        <a:pt x="4128" y="8078"/>
                        <a:pt x="3940" y="8078"/>
                      </a:cubicBezTo>
                      <a:cubicBezTo>
                        <a:pt x="3936" y="8078"/>
                        <a:pt x="3931" y="8078"/>
                        <a:pt x="3926" y="8079"/>
                      </a:cubicBezTo>
                      <a:cubicBezTo>
                        <a:pt x="3926" y="8034"/>
                        <a:pt x="3948" y="7985"/>
                        <a:pt x="3898" y="7951"/>
                      </a:cubicBezTo>
                      <a:cubicBezTo>
                        <a:pt x="3909" y="7835"/>
                        <a:pt x="3760" y="7790"/>
                        <a:pt x="3771" y="7674"/>
                      </a:cubicBezTo>
                      <a:cubicBezTo>
                        <a:pt x="3837" y="7674"/>
                        <a:pt x="3865" y="7668"/>
                        <a:pt x="3843" y="7585"/>
                      </a:cubicBezTo>
                      <a:cubicBezTo>
                        <a:pt x="3821" y="7486"/>
                        <a:pt x="3771" y="7402"/>
                        <a:pt x="3743" y="7314"/>
                      </a:cubicBezTo>
                      <a:cubicBezTo>
                        <a:pt x="3732" y="7275"/>
                        <a:pt x="3726" y="7225"/>
                        <a:pt x="3671" y="7219"/>
                      </a:cubicBezTo>
                      <a:cubicBezTo>
                        <a:pt x="3649" y="7219"/>
                        <a:pt x="3627" y="7225"/>
                        <a:pt x="3621" y="7247"/>
                      </a:cubicBezTo>
                      <a:cubicBezTo>
                        <a:pt x="3604" y="7303"/>
                        <a:pt x="3616" y="7341"/>
                        <a:pt x="3671" y="7375"/>
                      </a:cubicBezTo>
                      <a:cubicBezTo>
                        <a:pt x="3765" y="7441"/>
                        <a:pt x="3710" y="7469"/>
                        <a:pt x="3643" y="7486"/>
                      </a:cubicBezTo>
                      <a:cubicBezTo>
                        <a:pt x="3635" y="7485"/>
                        <a:pt x="3627" y="7485"/>
                        <a:pt x="3620" y="7485"/>
                      </a:cubicBezTo>
                      <a:cubicBezTo>
                        <a:pt x="3502" y="7485"/>
                        <a:pt x="3436" y="7564"/>
                        <a:pt x="3399" y="7668"/>
                      </a:cubicBezTo>
                      <a:cubicBezTo>
                        <a:pt x="3355" y="7668"/>
                        <a:pt x="3316" y="7674"/>
                        <a:pt x="3288" y="7707"/>
                      </a:cubicBezTo>
                      <a:cubicBezTo>
                        <a:pt x="3254" y="7754"/>
                        <a:pt x="3223" y="7773"/>
                        <a:pt x="3193" y="7773"/>
                      </a:cubicBezTo>
                      <a:cubicBezTo>
                        <a:pt x="3155" y="7773"/>
                        <a:pt x="3118" y="7743"/>
                        <a:pt x="3078" y="7696"/>
                      </a:cubicBezTo>
                      <a:cubicBezTo>
                        <a:pt x="3054" y="7668"/>
                        <a:pt x="3059" y="7588"/>
                        <a:pt x="3010" y="7588"/>
                      </a:cubicBezTo>
                      <a:cubicBezTo>
                        <a:pt x="3001" y="7588"/>
                        <a:pt x="2991" y="7590"/>
                        <a:pt x="2978" y="7596"/>
                      </a:cubicBezTo>
                      <a:cubicBezTo>
                        <a:pt x="2906" y="7641"/>
                        <a:pt x="2939" y="7718"/>
                        <a:pt x="2967" y="7779"/>
                      </a:cubicBezTo>
                      <a:cubicBezTo>
                        <a:pt x="2983" y="7813"/>
                        <a:pt x="2989" y="7874"/>
                        <a:pt x="3017" y="7890"/>
                      </a:cubicBezTo>
                      <a:cubicBezTo>
                        <a:pt x="3122" y="7929"/>
                        <a:pt x="3078" y="8001"/>
                        <a:pt x="3067" y="8062"/>
                      </a:cubicBezTo>
                      <a:cubicBezTo>
                        <a:pt x="2978" y="8173"/>
                        <a:pt x="2967" y="8301"/>
                        <a:pt x="2983" y="8428"/>
                      </a:cubicBezTo>
                      <a:cubicBezTo>
                        <a:pt x="2928" y="8472"/>
                        <a:pt x="2911" y="8528"/>
                        <a:pt x="2911" y="8589"/>
                      </a:cubicBezTo>
                      <a:cubicBezTo>
                        <a:pt x="2908" y="8589"/>
                        <a:pt x="2905" y="8589"/>
                        <a:pt x="2902" y="8589"/>
                      </a:cubicBezTo>
                      <a:cubicBezTo>
                        <a:pt x="2851" y="8589"/>
                        <a:pt x="2799" y="8559"/>
                        <a:pt x="2746" y="8559"/>
                      </a:cubicBezTo>
                      <a:cubicBezTo>
                        <a:pt x="2727" y="8559"/>
                        <a:pt x="2709" y="8563"/>
                        <a:pt x="2690" y="8572"/>
                      </a:cubicBezTo>
                      <a:cubicBezTo>
                        <a:pt x="2671" y="8584"/>
                        <a:pt x="2644" y="8610"/>
                        <a:pt x="2620" y="8610"/>
                      </a:cubicBezTo>
                      <a:cubicBezTo>
                        <a:pt x="2609" y="8610"/>
                        <a:pt x="2599" y="8605"/>
                        <a:pt x="2590" y="8589"/>
                      </a:cubicBezTo>
                      <a:cubicBezTo>
                        <a:pt x="2551" y="8539"/>
                        <a:pt x="2590" y="8478"/>
                        <a:pt x="2629" y="8456"/>
                      </a:cubicBezTo>
                      <a:cubicBezTo>
                        <a:pt x="2773" y="8406"/>
                        <a:pt x="2800" y="8278"/>
                        <a:pt x="2850" y="8151"/>
                      </a:cubicBezTo>
                      <a:cubicBezTo>
                        <a:pt x="2967" y="7979"/>
                        <a:pt x="2956" y="7851"/>
                        <a:pt x="2817" y="7752"/>
                      </a:cubicBezTo>
                      <a:cubicBezTo>
                        <a:pt x="2800" y="7729"/>
                        <a:pt x="2795" y="7707"/>
                        <a:pt x="2784" y="7696"/>
                      </a:cubicBezTo>
                      <a:cubicBezTo>
                        <a:pt x="2717" y="7674"/>
                        <a:pt x="2662" y="7652"/>
                        <a:pt x="2601" y="7630"/>
                      </a:cubicBezTo>
                      <a:cubicBezTo>
                        <a:pt x="2523" y="7641"/>
                        <a:pt x="2484" y="7685"/>
                        <a:pt x="2451" y="7752"/>
                      </a:cubicBezTo>
                      <a:cubicBezTo>
                        <a:pt x="2430" y="7794"/>
                        <a:pt x="2392" y="7820"/>
                        <a:pt x="2351" y="7820"/>
                      </a:cubicBezTo>
                      <a:cubicBezTo>
                        <a:pt x="2339" y="7820"/>
                        <a:pt x="2326" y="7818"/>
                        <a:pt x="2313" y="7813"/>
                      </a:cubicBezTo>
                      <a:cubicBezTo>
                        <a:pt x="2257" y="7785"/>
                        <a:pt x="2257" y="7729"/>
                        <a:pt x="2268" y="7680"/>
                      </a:cubicBezTo>
                      <a:cubicBezTo>
                        <a:pt x="2285" y="7602"/>
                        <a:pt x="2296" y="7535"/>
                        <a:pt x="2263" y="7458"/>
                      </a:cubicBezTo>
                      <a:cubicBezTo>
                        <a:pt x="2346" y="7408"/>
                        <a:pt x="2490" y="7380"/>
                        <a:pt x="2340" y="7242"/>
                      </a:cubicBezTo>
                      <a:cubicBezTo>
                        <a:pt x="2313" y="7225"/>
                        <a:pt x="2329" y="7175"/>
                        <a:pt x="2346" y="7147"/>
                      </a:cubicBezTo>
                      <a:cubicBezTo>
                        <a:pt x="2368" y="7097"/>
                        <a:pt x="2351" y="7070"/>
                        <a:pt x="2296" y="7064"/>
                      </a:cubicBezTo>
                      <a:cubicBezTo>
                        <a:pt x="2268" y="7031"/>
                        <a:pt x="2235" y="7003"/>
                        <a:pt x="2207" y="6964"/>
                      </a:cubicBezTo>
                      <a:cubicBezTo>
                        <a:pt x="2191" y="6926"/>
                        <a:pt x="2185" y="6881"/>
                        <a:pt x="2174" y="6842"/>
                      </a:cubicBezTo>
                      <a:lnTo>
                        <a:pt x="2174" y="6842"/>
                      </a:lnTo>
                      <a:cubicBezTo>
                        <a:pt x="2241" y="6847"/>
                        <a:pt x="2293" y="6910"/>
                        <a:pt x="2367" y="6910"/>
                      </a:cubicBezTo>
                      <a:cubicBezTo>
                        <a:pt x="2373" y="6910"/>
                        <a:pt x="2379" y="6910"/>
                        <a:pt x="2385" y="6909"/>
                      </a:cubicBezTo>
                      <a:cubicBezTo>
                        <a:pt x="2427" y="6949"/>
                        <a:pt x="2464" y="6967"/>
                        <a:pt x="2497" y="6967"/>
                      </a:cubicBezTo>
                      <a:cubicBezTo>
                        <a:pt x="2551" y="6967"/>
                        <a:pt x="2594" y="6920"/>
                        <a:pt x="2629" y="6848"/>
                      </a:cubicBezTo>
                      <a:cubicBezTo>
                        <a:pt x="2634" y="6848"/>
                        <a:pt x="2645" y="6842"/>
                        <a:pt x="2651" y="6842"/>
                      </a:cubicBezTo>
                      <a:cubicBezTo>
                        <a:pt x="2662" y="6842"/>
                        <a:pt x="2679" y="6848"/>
                        <a:pt x="2690" y="6848"/>
                      </a:cubicBezTo>
                      <a:lnTo>
                        <a:pt x="2690" y="6876"/>
                      </a:lnTo>
                      <a:cubicBezTo>
                        <a:pt x="2634" y="6937"/>
                        <a:pt x="2656" y="7003"/>
                        <a:pt x="2728" y="7009"/>
                      </a:cubicBezTo>
                      <a:cubicBezTo>
                        <a:pt x="2744" y="7011"/>
                        <a:pt x="2760" y="7013"/>
                        <a:pt x="2776" y="7013"/>
                      </a:cubicBezTo>
                      <a:cubicBezTo>
                        <a:pt x="2837" y="7013"/>
                        <a:pt x="2896" y="6991"/>
                        <a:pt x="2900" y="6903"/>
                      </a:cubicBezTo>
                      <a:lnTo>
                        <a:pt x="2900" y="6876"/>
                      </a:lnTo>
                      <a:cubicBezTo>
                        <a:pt x="2961" y="6826"/>
                        <a:pt x="2934" y="6781"/>
                        <a:pt x="2878" y="6765"/>
                      </a:cubicBezTo>
                      <a:cubicBezTo>
                        <a:pt x="2828" y="6743"/>
                        <a:pt x="2812" y="6715"/>
                        <a:pt x="2812" y="6670"/>
                      </a:cubicBezTo>
                      <a:cubicBezTo>
                        <a:pt x="2828" y="6670"/>
                        <a:pt x="2850" y="6670"/>
                        <a:pt x="2873" y="6676"/>
                      </a:cubicBezTo>
                      <a:cubicBezTo>
                        <a:pt x="2879" y="6714"/>
                        <a:pt x="2902" y="6728"/>
                        <a:pt x="2928" y="6728"/>
                      </a:cubicBezTo>
                      <a:cubicBezTo>
                        <a:pt x="2944" y="6728"/>
                        <a:pt x="2961" y="6723"/>
                        <a:pt x="2978" y="6715"/>
                      </a:cubicBezTo>
                      <a:cubicBezTo>
                        <a:pt x="3067" y="6676"/>
                        <a:pt x="2995" y="6604"/>
                        <a:pt x="2995" y="6543"/>
                      </a:cubicBezTo>
                      <a:lnTo>
                        <a:pt x="2995" y="6543"/>
                      </a:lnTo>
                      <a:cubicBezTo>
                        <a:pt x="3059" y="6579"/>
                        <a:pt x="3130" y="6615"/>
                        <a:pt x="3195" y="6615"/>
                      </a:cubicBezTo>
                      <a:cubicBezTo>
                        <a:pt x="3231" y="6615"/>
                        <a:pt x="3264" y="6604"/>
                        <a:pt x="3294" y="6576"/>
                      </a:cubicBezTo>
                      <a:cubicBezTo>
                        <a:pt x="3366" y="6510"/>
                        <a:pt x="3283" y="6399"/>
                        <a:pt x="3244" y="6316"/>
                      </a:cubicBezTo>
                      <a:lnTo>
                        <a:pt x="3244" y="6299"/>
                      </a:lnTo>
                      <a:cubicBezTo>
                        <a:pt x="3266" y="6288"/>
                        <a:pt x="3266" y="6282"/>
                        <a:pt x="3244" y="6271"/>
                      </a:cubicBezTo>
                      <a:cubicBezTo>
                        <a:pt x="3216" y="6160"/>
                        <a:pt x="3233" y="6022"/>
                        <a:pt x="3094" y="5966"/>
                      </a:cubicBezTo>
                      <a:cubicBezTo>
                        <a:pt x="3022" y="5883"/>
                        <a:pt x="3011" y="5767"/>
                        <a:pt x="2961" y="5672"/>
                      </a:cubicBezTo>
                      <a:cubicBezTo>
                        <a:pt x="2884" y="5517"/>
                        <a:pt x="2767" y="5379"/>
                        <a:pt x="2756" y="5201"/>
                      </a:cubicBezTo>
                      <a:cubicBezTo>
                        <a:pt x="2728" y="5096"/>
                        <a:pt x="2701" y="4990"/>
                        <a:pt x="2601" y="4924"/>
                      </a:cubicBezTo>
                      <a:cubicBezTo>
                        <a:pt x="2512" y="4796"/>
                        <a:pt x="2518" y="4602"/>
                        <a:pt x="2324" y="4552"/>
                      </a:cubicBezTo>
                      <a:cubicBezTo>
                        <a:pt x="2235" y="4519"/>
                        <a:pt x="2179" y="4436"/>
                        <a:pt x="2074" y="4430"/>
                      </a:cubicBezTo>
                      <a:cubicBezTo>
                        <a:pt x="2063" y="4386"/>
                        <a:pt x="2052" y="4347"/>
                        <a:pt x="2041" y="4303"/>
                      </a:cubicBezTo>
                      <a:cubicBezTo>
                        <a:pt x="2091" y="4259"/>
                        <a:pt x="2046" y="4247"/>
                        <a:pt x="2013" y="4242"/>
                      </a:cubicBezTo>
                      <a:cubicBezTo>
                        <a:pt x="2013" y="4236"/>
                        <a:pt x="2008" y="4220"/>
                        <a:pt x="2008" y="4214"/>
                      </a:cubicBezTo>
                      <a:cubicBezTo>
                        <a:pt x="2052" y="4187"/>
                        <a:pt x="2107" y="4181"/>
                        <a:pt x="2130" y="4120"/>
                      </a:cubicBezTo>
                      <a:cubicBezTo>
                        <a:pt x="2191" y="4037"/>
                        <a:pt x="2185" y="3965"/>
                        <a:pt x="2102" y="3904"/>
                      </a:cubicBezTo>
                      <a:cubicBezTo>
                        <a:pt x="2124" y="3815"/>
                        <a:pt x="1980" y="3793"/>
                        <a:pt x="2013" y="3693"/>
                      </a:cubicBezTo>
                      <a:cubicBezTo>
                        <a:pt x="2041" y="3632"/>
                        <a:pt x="1952" y="3604"/>
                        <a:pt x="1980" y="3543"/>
                      </a:cubicBezTo>
                      <a:cubicBezTo>
                        <a:pt x="1980" y="3438"/>
                        <a:pt x="1941" y="3349"/>
                        <a:pt x="1825" y="3322"/>
                      </a:cubicBezTo>
                      <a:cubicBezTo>
                        <a:pt x="1825" y="3244"/>
                        <a:pt x="1791" y="3177"/>
                        <a:pt x="1764" y="3105"/>
                      </a:cubicBezTo>
                      <a:cubicBezTo>
                        <a:pt x="1769" y="3094"/>
                        <a:pt x="1775" y="3083"/>
                        <a:pt x="1780" y="3072"/>
                      </a:cubicBezTo>
                      <a:cubicBezTo>
                        <a:pt x="1664" y="3022"/>
                        <a:pt x="1675" y="2928"/>
                        <a:pt x="1664" y="2828"/>
                      </a:cubicBezTo>
                      <a:cubicBezTo>
                        <a:pt x="1664" y="2773"/>
                        <a:pt x="1664" y="2689"/>
                        <a:pt x="1575" y="2678"/>
                      </a:cubicBezTo>
                      <a:cubicBezTo>
                        <a:pt x="1542" y="2656"/>
                        <a:pt x="1536" y="2623"/>
                        <a:pt x="1514" y="2595"/>
                      </a:cubicBezTo>
                      <a:cubicBezTo>
                        <a:pt x="1392" y="2401"/>
                        <a:pt x="1364" y="2157"/>
                        <a:pt x="1237" y="1969"/>
                      </a:cubicBezTo>
                      <a:cubicBezTo>
                        <a:pt x="1215" y="1863"/>
                        <a:pt x="1220" y="1752"/>
                        <a:pt x="1109" y="1691"/>
                      </a:cubicBezTo>
                      <a:cubicBezTo>
                        <a:pt x="1054" y="1558"/>
                        <a:pt x="965" y="1436"/>
                        <a:pt x="921" y="1298"/>
                      </a:cubicBezTo>
                      <a:cubicBezTo>
                        <a:pt x="921" y="1248"/>
                        <a:pt x="932" y="1209"/>
                        <a:pt x="865" y="1198"/>
                      </a:cubicBezTo>
                      <a:lnTo>
                        <a:pt x="804" y="1198"/>
                      </a:lnTo>
                      <a:cubicBezTo>
                        <a:pt x="777" y="1164"/>
                        <a:pt x="751" y="1153"/>
                        <a:pt x="725" y="1153"/>
                      </a:cubicBezTo>
                      <a:cubicBezTo>
                        <a:pt x="679" y="1153"/>
                        <a:pt x="635" y="1191"/>
                        <a:pt x="588" y="1209"/>
                      </a:cubicBezTo>
                      <a:cubicBezTo>
                        <a:pt x="572" y="1200"/>
                        <a:pt x="557" y="1196"/>
                        <a:pt x="542" y="1196"/>
                      </a:cubicBezTo>
                      <a:cubicBezTo>
                        <a:pt x="487" y="1196"/>
                        <a:pt x="438" y="1245"/>
                        <a:pt x="382" y="1245"/>
                      </a:cubicBezTo>
                      <a:cubicBezTo>
                        <a:pt x="370" y="1245"/>
                        <a:pt x="357" y="1243"/>
                        <a:pt x="344" y="1237"/>
                      </a:cubicBezTo>
                      <a:cubicBezTo>
                        <a:pt x="361" y="1181"/>
                        <a:pt x="383" y="1126"/>
                        <a:pt x="411" y="1076"/>
                      </a:cubicBezTo>
                      <a:cubicBezTo>
                        <a:pt x="439" y="1076"/>
                        <a:pt x="472" y="1076"/>
                        <a:pt x="500" y="1082"/>
                      </a:cubicBezTo>
                      <a:cubicBezTo>
                        <a:pt x="522" y="1094"/>
                        <a:pt x="542" y="1100"/>
                        <a:pt x="560" y="1100"/>
                      </a:cubicBezTo>
                      <a:cubicBezTo>
                        <a:pt x="604" y="1100"/>
                        <a:pt x="637" y="1066"/>
                        <a:pt x="660" y="1026"/>
                      </a:cubicBezTo>
                      <a:cubicBezTo>
                        <a:pt x="688" y="987"/>
                        <a:pt x="666" y="965"/>
                        <a:pt x="627" y="960"/>
                      </a:cubicBezTo>
                      <a:cubicBezTo>
                        <a:pt x="610" y="937"/>
                        <a:pt x="605" y="915"/>
                        <a:pt x="588" y="904"/>
                      </a:cubicBezTo>
                      <a:cubicBezTo>
                        <a:pt x="585" y="860"/>
                        <a:pt x="573" y="839"/>
                        <a:pt x="552" y="839"/>
                      </a:cubicBezTo>
                      <a:cubicBezTo>
                        <a:pt x="539" y="839"/>
                        <a:pt x="521" y="848"/>
                        <a:pt x="500" y="865"/>
                      </a:cubicBezTo>
                      <a:cubicBezTo>
                        <a:pt x="454" y="841"/>
                        <a:pt x="399" y="836"/>
                        <a:pt x="345" y="836"/>
                      </a:cubicBezTo>
                      <a:cubicBezTo>
                        <a:pt x="314" y="836"/>
                        <a:pt x="284" y="838"/>
                        <a:pt x="256" y="838"/>
                      </a:cubicBezTo>
                      <a:cubicBezTo>
                        <a:pt x="267" y="804"/>
                        <a:pt x="289" y="771"/>
                        <a:pt x="272" y="738"/>
                      </a:cubicBezTo>
                      <a:cubicBezTo>
                        <a:pt x="247" y="653"/>
                        <a:pt x="252" y="629"/>
                        <a:pt x="272" y="629"/>
                      </a:cubicBezTo>
                      <a:cubicBezTo>
                        <a:pt x="295" y="629"/>
                        <a:pt x="339" y="662"/>
                        <a:pt x="378" y="671"/>
                      </a:cubicBezTo>
                      <a:cubicBezTo>
                        <a:pt x="397" y="681"/>
                        <a:pt x="430" y="708"/>
                        <a:pt x="458" y="708"/>
                      </a:cubicBezTo>
                      <a:cubicBezTo>
                        <a:pt x="477" y="708"/>
                        <a:pt x="493" y="695"/>
                        <a:pt x="500" y="655"/>
                      </a:cubicBezTo>
                      <a:cubicBezTo>
                        <a:pt x="504" y="653"/>
                        <a:pt x="508" y="652"/>
                        <a:pt x="513" y="652"/>
                      </a:cubicBezTo>
                      <a:cubicBezTo>
                        <a:pt x="534" y="652"/>
                        <a:pt x="558" y="671"/>
                        <a:pt x="581" y="671"/>
                      </a:cubicBezTo>
                      <a:cubicBezTo>
                        <a:pt x="591" y="671"/>
                        <a:pt x="601" y="667"/>
                        <a:pt x="610" y="655"/>
                      </a:cubicBezTo>
                      <a:cubicBezTo>
                        <a:pt x="638" y="616"/>
                        <a:pt x="605" y="583"/>
                        <a:pt x="588" y="555"/>
                      </a:cubicBezTo>
                      <a:cubicBezTo>
                        <a:pt x="527" y="416"/>
                        <a:pt x="466" y="272"/>
                        <a:pt x="405" y="133"/>
                      </a:cubicBezTo>
                      <a:cubicBezTo>
                        <a:pt x="336" y="119"/>
                        <a:pt x="333" y="1"/>
                        <a:pt x="253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8" name="Google Shape;558;p8"/>
                <p:cNvSpPr/>
                <p:nvPr/>
              </p:nvSpPr>
              <p:spPr>
                <a:xfrm>
                  <a:off x="3855075" y="3106425"/>
                  <a:ext cx="105375" cy="20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5" h="8211" extrusionOk="0">
                      <a:moveTo>
                        <a:pt x="2340" y="7591"/>
                      </a:moveTo>
                      <a:cubicBezTo>
                        <a:pt x="2333" y="7614"/>
                        <a:pt x="2331" y="7636"/>
                        <a:pt x="2331" y="7658"/>
                      </a:cubicBezTo>
                      <a:lnTo>
                        <a:pt x="2331" y="7658"/>
                      </a:lnTo>
                      <a:cubicBezTo>
                        <a:pt x="2330" y="7635"/>
                        <a:pt x="2333" y="7613"/>
                        <a:pt x="2340" y="7591"/>
                      </a:cubicBezTo>
                      <a:close/>
                      <a:moveTo>
                        <a:pt x="3205" y="1"/>
                      </a:moveTo>
                      <a:lnTo>
                        <a:pt x="3205" y="1"/>
                      </a:lnTo>
                      <a:cubicBezTo>
                        <a:pt x="3155" y="145"/>
                        <a:pt x="3006" y="212"/>
                        <a:pt x="2961" y="350"/>
                      </a:cubicBezTo>
                      <a:cubicBezTo>
                        <a:pt x="2739" y="528"/>
                        <a:pt x="2617" y="788"/>
                        <a:pt x="2423" y="982"/>
                      </a:cubicBezTo>
                      <a:cubicBezTo>
                        <a:pt x="2390" y="1016"/>
                        <a:pt x="2373" y="1065"/>
                        <a:pt x="2446" y="1093"/>
                      </a:cubicBezTo>
                      <a:cubicBezTo>
                        <a:pt x="2484" y="1174"/>
                        <a:pt x="2521" y="1213"/>
                        <a:pt x="2567" y="1213"/>
                      </a:cubicBezTo>
                      <a:cubicBezTo>
                        <a:pt x="2600" y="1213"/>
                        <a:pt x="2638" y="1193"/>
                        <a:pt x="2684" y="1154"/>
                      </a:cubicBezTo>
                      <a:lnTo>
                        <a:pt x="2750" y="1154"/>
                      </a:lnTo>
                      <a:cubicBezTo>
                        <a:pt x="2803" y="1236"/>
                        <a:pt x="2856" y="1297"/>
                        <a:pt x="2960" y="1297"/>
                      </a:cubicBezTo>
                      <a:cubicBezTo>
                        <a:pt x="2976" y="1297"/>
                        <a:pt x="2993" y="1296"/>
                        <a:pt x="3011" y="1293"/>
                      </a:cubicBezTo>
                      <a:cubicBezTo>
                        <a:pt x="3018" y="1292"/>
                        <a:pt x="3024" y="1291"/>
                        <a:pt x="3031" y="1291"/>
                      </a:cubicBezTo>
                      <a:cubicBezTo>
                        <a:pt x="3095" y="1291"/>
                        <a:pt x="3152" y="1340"/>
                        <a:pt x="3177" y="1426"/>
                      </a:cubicBezTo>
                      <a:cubicBezTo>
                        <a:pt x="3211" y="1537"/>
                        <a:pt x="3111" y="1564"/>
                        <a:pt x="3067" y="1620"/>
                      </a:cubicBezTo>
                      <a:cubicBezTo>
                        <a:pt x="3052" y="1645"/>
                        <a:pt x="3023" y="1656"/>
                        <a:pt x="2991" y="1656"/>
                      </a:cubicBezTo>
                      <a:cubicBezTo>
                        <a:pt x="2951" y="1656"/>
                        <a:pt x="2906" y="1639"/>
                        <a:pt x="2872" y="1609"/>
                      </a:cubicBezTo>
                      <a:cubicBezTo>
                        <a:pt x="2835" y="1575"/>
                        <a:pt x="2797" y="1562"/>
                        <a:pt x="2757" y="1562"/>
                      </a:cubicBezTo>
                      <a:cubicBezTo>
                        <a:pt x="2720" y="1562"/>
                        <a:pt x="2683" y="1573"/>
                        <a:pt x="2645" y="1587"/>
                      </a:cubicBezTo>
                      <a:cubicBezTo>
                        <a:pt x="2601" y="1604"/>
                        <a:pt x="2563" y="1613"/>
                        <a:pt x="2532" y="1613"/>
                      </a:cubicBezTo>
                      <a:cubicBezTo>
                        <a:pt x="2462" y="1613"/>
                        <a:pt x="2425" y="1566"/>
                        <a:pt x="2418" y="1459"/>
                      </a:cubicBezTo>
                      <a:cubicBezTo>
                        <a:pt x="2401" y="1320"/>
                        <a:pt x="2290" y="1309"/>
                        <a:pt x="2218" y="1259"/>
                      </a:cubicBezTo>
                      <a:cubicBezTo>
                        <a:pt x="2210" y="1255"/>
                        <a:pt x="2202" y="1253"/>
                        <a:pt x="2194" y="1253"/>
                      </a:cubicBezTo>
                      <a:cubicBezTo>
                        <a:pt x="2147" y="1253"/>
                        <a:pt x="2102" y="1330"/>
                        <a:pt x="2068" y="1387"/>
                      </a:cubicBezTo>
                      <a:cubicBezTo>
                        <a:pt x="2057" y="1415"/>
                        <a:pt x="2030" y="1431"/>
                        <a:pt x="2008" y="1454"/>
                      </a:cubicBezTo>
                      <a:cubicBezTo>
                        <a:pt x="1808" y="1642"/>
                        <a:pt x="1675" y="1869"/>
                        <a:pt x="1575" y="2119"/>
                      </a:cubicBezTo>
                      <a:cubicBezTo>
                        <a:pt x="1564" y="2158"/>
                        <a:pt x="1547" y="2196"/>
                        <a:pt x="1608" y="2219"/>
                      </a:cubicBezTo>
                      <a:cubicBezTo>
                        <a:pt x="1643" y="2302"/>
                        <a:pt x="1671" y="2341"/>
                        <a:pt x="1710" y="2341"/>
                      </a:cubicBezTo>
                      <a:cubicBezTo>
                        <a:pt x="1738" y="2341"/>
                        <a:pt x="1772" y="2320"/>
                        <a:pt x="1819" y="2280"/>
                      </a:cubicBezTo>
                      <a:cubicBezTo>
                        <a:pt x="1847" y="2235"/>
                        <a:pt x="1891" y="2224"/>
                        <a:pt x="1941" y="2219"/>
                      </a:cubicBezTo>
                      <a:cubicBezTo>
                        <a:pt x="1985" y="2246"/>
                        <a:pt x="2063" y="2257"/>
                        <a:pt x="2080" y="2302"/>
                      </a:cubicBezTo>
                      <a:cubicBezTo>
                        <a:pt x="2108" y="2384"/>
                        <a:pt x="2159" y="2399"/>
                        <a:pt x="2219" y="2399"/>
                      </a:cubicBezTo>
                      <a:cubicBezTo>
                        <a:pt x="2240" y="2399"/>
                        <a:pt x="2262" y="2398"/>
                        <a:pt x="2285" y="2396"/>
                      </a:cubicBezTo>
                      <a:cubicBezTo>
                        <a:pt x="2285" y="2424"/>
                        <a:pt x="2285" y="2446"/>
                        <a:pt x="2312" y="2457"/>
                      </a:cubicBezTo>
                      <a:cubicBezTo>
                        <a:pt x="2312" y="2496"/>
                        <a:pt x="2307" y="2529"/>
                        <a:pt x="2346" y="2551"/>
                      </a:cubicBezTo>
                      <a:cubicBezTo>
                        <a:pt x="2341" y="2608"/>
                        <a:pt x="2304" y="2612"/>
                        <a:pt x="2269" y="2612"/>
                      </a:cubicBezTo>
                      <a:cubicBezTo>
                        <a:pt x="2263" y="2612"/>
                        <a:pt x="2257" y="2612"/>
                        <a:pt x="2251" y="2612"/>
                      </a:cubicBezTo>
                      <a:cubicBezTo>
                        <a:pt x="2174" y="2612"/>
                        <a:pt x="2085" y="2651"/>
                        <a:pt x="2080" y="2718"/>
                      </a:cubicBezTo>
                      <a:cubicBezTo>
                        <a:pt x="2063" y="2884"/>
                        <a:pt x="1897" y="2890"/>
                        <a:pt x="1836" y="3023"/>
                      </a:cubicBezTo>
                      <a:cubicBezTo>
                        <a:pt x="1769" y="2867"/>
                        <a:pt x="1614" y="2812"/>
                        <a:pt x="1614" y="2646"/>
                      </a:cubicBezTo>
                      <a:cubicBezTo>
                        <a:pt x="1619" y="2585"/>
                        <a:pt x="1569" y="2557"/>
                        <a:pt x="1525" y="2535"/>
                      </a:cubicBezTo>
                      <a:cubicBezTo>
                        <a:pt x="1453" y="2507"/>
                        <a:pt x="1375" y="2479"/>
                        <a:pt x="1314" y="2446"/>
                      </a:cubicBezTo>
                      <a:cubicBezTo>
                        <a:pt x="1270" y="2418"/>
                        <a:pt x="1234" y="2406"/>
                        <a:pt x="1203" y="2406"/>
                      </a:cubicBezTo>
                      <a:cubicBezTo>
                        <a:pt x="1142" y="2406"/>
                        <a:pt x="1108" y="2459"/>
                        <a:pt x="1093" y="2551"/>
                      </a:cubicBezTo>
                      <a:cubicBezTo>
                        <a:pt x="1037" y="2612"/>
                        <a:pt x="987" y="2679"/>
                        <a:pt x="926" y="2745"/>
                      </a:cubicBezTo>
                      <a:cubicBezTo>
                        <a:pt x="688" y="2984"/>
                        <a:pt x="494" y="3244"/>
                        <a:pt x="477" y="3594"/>
                      </a:cubicBezTo>
                      <a:cubicBezTo>
                        <a:pt x="466" y="3610"/>
                        <a:pt x="455" y="3621"/>
                        <a:pt x="455" y="3633"/>
                      </a:cubicBezTo>
                      <a:cubicBezTo>
                        <a:pt x="490" y="3683"/>
                        <a:pt x="530" y="3706"/>
                        <a:pt x="580" y="3706"/>
                      </a:cubicBezTo>
                      <a:cubicBezTo>
                        <a:pt x="601" y="3706"/>
                        <a:pt x="624" y="3702"/>
                        <a:pt x="649" y="3694"/>
                      </a:cubicBezTo>
                      <a:cubicBezTo>
                        <a:pt x="738" y="3666"/>
                        <a:pt x="771" y="3610"/>
                        <a:pt x="771" y="3527"/>
                      </a:cubicBezTo>
                      <a:cubicBezTo>
                        <a:pt x="771" y="3477"/>
                        <a:pt x="760" y="3427"/>
                        <a:pt x="754" y="3372"/>
                      </a:cubicBezTo>
                      <a:cubicBezTo>
                        <a:pt x="773" y="3362"/>
                        <a:pt x="789" y="3358"/>
                        <a:pt x="802" y="3358"/>
                      </a:cubicBezTo>
                      <a:cubicBezTo>
                        <a:pt x="880" y="3358"/>
                        <a:pt x="885" y="3494"/>
                        <a:pt x="961" y="3494"/>
                      </a:cubicBezTo>
                      <a:cubicBezTo>
                        <a:pt x="962" y="3494"/>
                        <a:pt x="964" y="3494"/>
                        <a:pt x="965" y="3494"/>
                      </a:cubicBezTo>
                      <a:cubicBezTo>
                        <a:pt x="982" y="3522"/>
                        <a:pt x="1004" y="3527"/>
                        <a:pt x="1032" y="3527"/>
                      </a:cubicBezTo>
                      <a:cubicBezTo>
                        <a:pt x="1032" y="3533"/>
                        <a:pt x="1037" y="3538"/>
                        <a:pt x="1037" y="3555"/>
                      </a:cubicBezTo>
                      <a:cubicBezTo>
                        <a:pt x="987" y="3594"/>
                        <a:pt x="954" y="3649"/>
                        <a:pt x="926" y="3716"/>
                      </a:cubicBezTo>
                      <a:cubicBezTo>
                        <a:pt x="879" y="3826"/>
                        <a:pt x="847" y="3955"/>
                        <a:pt x="699" y="3955"/>
                      </a:cubicBezTo>
                      <a:cubicBezTo>
                        <a:pt x="690" y="3955"/>
                        <a:pt x="681" y="3955"/>
                        <a:pt x="671" y="3954"/>
                      </a:cubicBezTo>
                      <a:cubicBezTo>
                        <a:pt x="657" y="3956"/>
                        <a:pt x="643" y="3956"/>
                        <a:pt x="629" y="3956"/>
                      </a:cubicBezTo>
                      <a:cubicBezTo>
                        <a:pt x="620" y="3956"/>
                        <a:pt x="611" y="3956"/>
                        <a:pt x="602" y="3956"/>
                      </a:cubicBezTo>
                      <a:cubicBezTo>
                        <a:pt x="547" y="3956"/>
                        <a:pt x="498" y="3962"/>
                        <a:pt x="483" y="4048"/>
                      </a:cubicBezTo>
                      <a:cubicBezTo>
                        <a:pt x="383" y="4148"/>
                        <a:pt x="433" y="4226"/>
                        <a:pt x="533" y="4287"/>
                      </a:cubicBezTo>
                      <a:cubicBezTo>
                        <a:pt x="605" y="4337"/>
                        <a:pt x="627" y="4392"/>
                        <a:pt x="577" y="4475"/>
                      </a:cubicBezTo>
                      <a:cubicBezTo>
                        <a:pt x="571" y="4492"/>
                        <a:pt x="560" y="4497"/>
                        <a:pt x="549" y="4509"/>
                      </a:cubicBezTo>
                      <a:cubicBezTo>
                        <a:pt x="466" y="4553"/>
                        <a:pt x="383" y="4586"/>
                        <a:pt x="300" y="4631"/>
                      </a:cubicBezTo>
                      <a:cubicBezTo>
                        <a:pt x="272" y="4619"/>
                        <a:pt x="239" y="4614"/>
                        <a:pt x="211" y="4603"/>
                      </a:cubicBezTo>
                      <a:cubicBezTo>
                        <a:pt x="193" y="4589"/>
                        <a:pt x="178" y="4583"/>
                        <a:pt x="166" y="4583"/>
                      </a:cubicBezTo>
                      <a:cubicBezTo>
                        <a:pt x="136" y="4583"/>
                        <a:pt x="126" y="4622"/>
                        <a:pt x="122" y="4658"/>
                      </a:cubicBezTo>
                      <a:cubicBezTo>
                        <a:pt x="0" y="4753"/>
                        <a:pt x="0" y="4852"/>
                        <a:pt x="122" y="4941"/>
                      </a:cubicBezTo>
                      <a:cubicBezTo>
                        <a:pt x="150" y="5024"/>
                        <a:pt x="189" y="5085"/>
                        <a:pt x="278" y="5130"/>
                      </a:cubicBezTo>
                      <a:cubicBezTo>
                        <a:pt x="239" y="5218"/>
                        <a:pt x="267" y="5296"/>
                        <a:pt x="344" y="5357"/>
                      </a:cubicBezTo>
                      <a:cubicBezTo>
                        <a:pt x="400" y="5407"/>
                        <a:pt x="449" y="5468"/>
                        <a:pt x="499" y="5523"/>
                      </a:cubicBezTo>
                      <a:cubicBezTo>
                        <a:pt x="539" y="5590"/>
                        <a:pt x="583" y="5642"/>
                        <a:pt x="647" y="5642"/>
                      </a:cubicBezTo>
                      <a:cubicBezTo>
                        <a:pt x="674" y="5642"/>
                        <a:pt x="703" y="5633"/>
                        <a:pt x="738" y="5612"/>
                      </a:cubicBezTo>
                      <a:cubicBezTo>
                        <a:pt x="782" y="5606"/>
                        <a:pt x="815" y="5590"/>
                        <a:pt x="860" y="5584"/>
                      </a:cubicBezTo>
                      <a:cubicBezTo>
                        <a:pt x="890" y="5574"/>
                        <a:pt x="917" y="5568"/>
                        <a:pt x="942" y="5568"/>
                      </a:cubicBezTo>
                      <a:cubicBezTo>
                        <a:pt x="1006" y="5568"/>
                        <a:pt x="1049" y="5608"/>
                        <a:pt x="1065" y="5701"/>
                      </a:cubicBezTo>
                      <a:cubicBezTo>
                        <a:pt x="1070" y="5739"/>
                        <a:pt x="1087" y="5773"/>
                        <a:pt x="1126" y="5773"/>
                      </a:cubicBezTo>
                      <a:lnTo>
                        <a:pt x="1165" y="5806"/>
                      </a:lnTo>
                      <a:cubicBezTo>
                        <a:pt x="1155" y="5844"/>
                        <a:pt x="1140" y="5855"/>
                        <a:pt x="1122" y="5855"/>
                      </a:cubicBezTo>
                      <a:cubicBezTo>
                        <a:pt x="1095" y="5855"/>
                        <a:pt x="1060" y="5827"/>
                        <a:pt x="1031" y="5827"/>
                      </a:cubicBezTo>
                      <a:cubicBezTo>
                        <a:pt x="1023" y="5827"/>
                        <a:pt x="1016" y="5829"/>
                        <a:pt x="1009" y="5834"/>
                      </a:cubicBezTo>
                      <a:cubicBezTo>
                        <a:pt x="974" y="5799"/>
                        <a:pt x="938" y="5786"/>
                        <a:pt x="901" y="5786"/>
                      </a:cubicBezTo>
                      <a:cubicBezTo>
                        <a:pt x="844" y="5786"/>
                        <a:pt x="786" y="5816"/>
                        <a:pt x="732" y="5839"/>
                      </a:cubicBezTo>
                      <a:cubicBezTo>
                        <a:pt x="627" y="5889"/>
                        <a:pt x="727" y="5989"/>
                        <a:pt x="699" y="6055"/>
                      </a:cubicBezTo>
                      <a:cubicBezTo>
                        <a:pt x="644" y="6172"/>
                        <a:pt x="533" y="6277"/>
                        <a:pt x="583" y="6433"/>
                      </a:cubicBezTo>
                      <a:lnTo>
                        <a:pt x="583" y="6488"/>
                      </a:lnTo>
                      <a:cubicBezTo>
                        <a:pt x="499" y="6571"/>
                        <a:pt x="516" y="6715"/>
                        <a:pt x="427" y="6793"/>
                      </a:cubicBezTo>
                      <a:cubicBezTo>
                        <a:pt x="416" y="6887"/>
                        <a:pt x="422" y="6976"/>
                        <a:pt x="516" y="7042"/>
                      </a:cubicBezTo>
                      <a:cubicBezTo>
                        <a:pt x="516" y="7081"/>
                        <a:pt x="516" y="7131"/>
                        <a:pt x="583" y="7131"/>
                      </a:cubicBezTo>
                      <a:cubicBezTo>
                        <a:pt x="588" y="7142"/>
                        <a:pt x="599" y="7153"/>
                        <a:pt x="610" y="7164"/>
                      </a:cubicBezTo>
                      <a:cubicBezTo>
                        <a:pt x="618" y="7234"/>
                        <a:pt x="637" y="7282"/>
                        <a:pt x="683" y="7282"/>
                      </a:cubicBezTo>
                      <a:cubicBezTo>
                        <a:pt x="703" y="7282"/>
                        <a:pt x="728" y="7273"/>
                        <a:pt x="760" y="7253"/>
                      </a:cubicBezTo>
                      <a:cubicBezTo>
                        <a:pt x="771" y="7255"/>
                        <a:pt x="781" y="7256"/>
                        <a:pt x="791" y="7256"/>
                      </a:cubicBezTo>
                      <a:cubicBezTo>
                        <a:pt x="849" y="7256"/>
                        <a:pt x="899" y="7228"/>
                        <a:pt x="932" y="7181"/>
                      </a:cubicBezTo>
                      <a:cubicBezTo>
                        <a:pt x="951" y="7160"/>
                        <a:pt x="963" y="7150"/>
                        <a:pt x="974" y="7150"/>
                      </a:cubicBezTo>
                      <a:cubicBezTo>
                        <a:pt x="985" y="7150"/>
                        <a:pt x="995" y="7161"/>
                        <a:pt x="1009" y="7181"/>
                      </a:cubicBezTo>
                      <a:cubicBezTo>
                        <a:pt x="1053" y="7237"/>
                        <a:pt x="1096" y="7258"/>
                        <a:pt x="1139" y="7258"/>
                      </a:cubicBezTo>
                      <a:cubicBezTo>
                        <a:pt x="1206" y="7258"/>
                        <a:pt x="1273" y="7208"/>
                        <a:pt x="1337" y="7164"/>
                      </a:cubicBezTo>
                      <a:cubicBezTo>
                        <a:pt x="1403" y="7142"/>
                        <a:pt x="1486" y="7126"/>
                        <a:pt x="1525" y="7048"/>
                      </a:cubicBezTo>
                      <a:cubicBezTo>
                        <a:pt x="1550" y="7046"/>
                        <a:pt x="1577" y="7044"/>
                        <a:pt x="1602" y="7044"/>
                      </a:cubicBezTo>
                      <a:cubicBezTo>
                        <a:pt x="1672" y="7044"/>
                        <a:pt x="1735" y="7061"/>
                        <a:pt x="1747" y="7159"/>
                      </a:cubicBezTo>
                      <a:cubicBezTo>
                        <a:pt x="1764" y="7303"/>
                        <a:pt x="1858" y="7347"/>
                        <a:pt x="1980" y="7347"/>
                      </a:cubicBezTo>
                      <a:lnTo>
                        <a:pt x="1980" y="7436"/>
                      </a:lnTo>
                      <a:cubicBezTo>
                        <a:pt x="1897" y="7497"/>
                        <a:pt x="1902" y="7558"/>
                        <a:pt x="1958" y="7641"/>
                      </a:cubicBezTo>
                      <a:cubicBezTo>
                        <a:pt x="2034" y="7752"/>
                        <a:pt x="2117" y="7823"/>
                        <a:pt x="2231" y="7823"/>
                      </a:cubicBezTo>
                      <a:cubicBezTo>
                        <a:pt x="2266" y="7823"/>
                        <a:pt x="2304" y="7816"/>
                        <a:pt x="2346" y="7802"/>
                      </a:cubicBezTo>
                      <a:lnTo>
                        <a:pt x="2385" y="7802"/>
                      </a:lnTo>
                      <a:cubicBezTo>
                        <a:pt x="2385" y="7824"/>
                        <a:pt x="2390" y="7835"/>
                        <a:pt x="2390" y="7857"/>
                      </a:cubicBezTo>
                      <a:cubicBezTo>
                        <a:pt x="2385" y="7896"/>
                        <a:pt x="2401" y="7918"/>
                        <a:pt x="2446" y="7924"/>
                      </a:cubicBezTo>
                      <a:cubicBezTo>
                        <a:pt x="2495" y="7968"/>
                        <a:pt x="2534" y="7996"/>
                        <a:pt x="2551" y="8063"/>
                      </a:cubicBezTo>
                      <a:cubicBezTo>
                        <a:pt x="2564" y="8156"/>
                        <a:pt x="2639" y="8211"/>
                        <a:pt x="2716" y="8211"/>
                      </a:cubicBezTo>
                      <a:cubicBezTo>
                        <a:pt x="2739" y="8211"/>
                        <a:pt x="2762" y="8206"/>
                        <a:pt x="2784" y="8196"/>
                      </a:cubicBezTo>
                      <a:cubicBezTo>
                        <a:pt x="2928" y="8135"/>
                        <a:pt x="2994" y="8029"/>
                        <a:pt x="2945" y="7918"/>
                      </a:cubicBezTo>
                      <a:cubicBezTo>
                        <a:pt x="2917" y="7857"/>
                        <a:pt x="2911" y="7796"/>
                        <a:pt x="2950" y="7730"/>
                      </a:cubicBezTo>
                      <a:cubicBezTo>
                        <a:pt x="2972" y="7702"/>
                        <a:pt x="3000" y="7669"/>
                        <a:pt x="2972" y="7636"/>
                      </a:cubicBezTo>
                      <a:cubicBezTo>
                        <a:pt x="2956" y="7619"/>
                        <a:pt x="2938" y="7615"/>
                        <a:pt x="2916" y="7615"/>
                      </a:cubicBezTo>
                      <a:cubicBezTo>
                        <a:pt x="2901" y="7615"/>
                        <a:pt x="2885" y="7617"/>
                        <a:pt x="2867" y="7619"/>
                      </a:cubicBezTo>
                      <a:cubicBezTo>
                        <a:pt x="2756" y="7641"/>
                        <a:pt x="2645" y="7658"/>
                        <a:pt x="2540" y="7674"/>
                      </a:cubicBezTo>
                      <a:cubicBezTo>
                        <a:pt x="2501" y="7663"/>
                        <a:pt x="2401" y="7575"/>
                        <a:pt x="2390" y="7525"/>
                      </a:cubicBezTo>
                      <a:cubicBezTo>
                        <a:pt x="2462" y="7336"/>
                        <a:pt x="2501" y="7137"/>
                        <a:pt x="2545" y="6943"/>
                      </a:cubicBezTo>
                      <a:cubicBezTo>
                        <a:pt x="2651" y="6854"/>
                        <a:pt x="2667" y="6787"/>
                        <a:pt x="2601" y="6726"/>
                      </a:cubicBezTo>
                      <a:cubicBezTo>
                        <a:pt x="2568" y="6699"/>
                        <a:pt x="2529" y="6671"/>
                        <a:pt x="2479" y="6632"/>
                      </a:cubicBezTo>
                      <a:cubicBezTo>
                        <a:pt x="2529" y="6610"/>
                        <a:pt x="2568" y="6588"/>
                        <a:pt x="2601" y="6577"/>
                      </a:cubicBezTo>
                      <a:cubicBezTo>
                        <a:pt x="2723" y="6521"/>
                        <a:pt x="2784" y="6438"/>
                        <a:pt x="2728" y="6299"/>
                      </a:cubicBezTo>
                      <a:cubicBezTo>
                        <a:pt x="2758" y="6166"/>
                        <a:pt x="2678" y="6033"/>
                        <a:pt x="2581" y="6033"/>
                      </a:cubicBezTo>
                      <a:cubicBezTo>
                        <a:pt x="2569" y="6033"/>
                        <a:pt x="2557" y="6035"/>
                        <a:pt x="2545" y="6039"/>
                      </a:cubicBezTo>
                      <a:cubicBezTo>
                        <a:pt x="2407" y="6089"/>
                        <a:pt x="2257" y="6078"/>
                        <a:pt x="2118" y="6111"/>
                      </a:cubicBezTo>
                      <a:cubicBezTo>
                        <a:pt x="2102" y="6095"/>
                        <a:pt x="2088" y="6089"/>
                        <a:pt x="2077" y="6089"/>
                      </a:cubicBezTo>
                      <a:cubicBezTo>
                        <a:pt x="2052" y="6089"/>
                        <a:pt x="2037" y="6116"/>
                        <a:pt x="2030" y="6139"/>
                      </a:cubicBezTo>
                      <a:cubicBezTo>
                        <a:pt x="2002" y="6200"/>
                        <a:pt x="1985" y="6261"/>
                        <a:pt x="1963" y="6327"/>
                      </a:cubicBezTo>
                      <a:cubicBezTo>
                        <a:pt x="1869" y="6372"/>
                        <a:pt x="1797" y="6449"/>
                        <a:pt x="1758" y="6554"/>
                      </a:cubicBezTo>
                      <a:cubicBezTo>
                        <a:pt x="1725" y="6632"/>
                        <a:pt x="1669" y="6699"/>
                        <a:pt x="1658" y="6787"/>
                      </a:cubicBezTo>
                      <a:cubicBezTo>
                        <a:pt x="1654" y="6818"/>
                        <a:pt x="1646" y="6842"/>
                        <a:pt x="1620" y="6842"/>
                      </a:cubicBezTo>
                      <a:cubicBezTo>
                        <a:pt x="1614" y="6842"/>
                        <a:pt x="1606" y="6841"/>
                        <a:pt x="1597" y="6837"/>
                      </a:cubicBezTo>
                      <a:cubicBezTo>
                        <a:pt x="1558" y="6826"/>
                        <a:pt x="1575" y="6787"/>
                        <a:pt x="1592" y="6760"/>
                      </a:cubicBezTo>
                      <a:cubicBezTo>
                        <a:pt x="1647" y="6665"/>
                        <a:pt x="1619" y="6577"/>
                        <a:pt x="1536" y="6505"/>
                      </a:cubicBezTo>
                      <a:cubicBezTo>
                        <a:pt x="1503" y="6477"/>
                        <a:pt x="1503" y="6444"/>
                        <a:pt x="1508" y="6410"/>
                      </a:cubicBezTo>
                      <a:cubicBezTo>
                        <a:pt x="1542" y="6388"/>
                        <a:pt x="1575" y="6360"/>
                        <a:pt x="1564" y="6327"/>
                      </a:cubicBezTo>
                      <a:cubicBezTo>
                        <a:pt x="1514" y="6222"/>
                        <a:pt x="1586" y="6150"/>
                        <a:pt x="1619" y="6067"/>
                      </a:cubicBezTo>
                      <a:cubicBezTo>
                        <a:pt x="1647" y="6006"/>
                        <a:pt x="1686" y="5956"/>
                        <a:pt x="1697" y="5889"/>
                      </a:cubicBezTo>
                      <a:cubicBezTo>
                        <a:pt x="1752" y="5773"/>
                        <a:pt x="1797" y="5651"/>
                        <a:pt x="1836" y="5529"/>
                      </a:cubicBezTo>
                      <a:cubicBezTo>
                        <a:pt x="1852" y="5451"/>
                        <a:pt x="1836" y="5412"/>
                        <a:pt x="1758" y="5401"/>
                      </a:cubicBezTo>
                      <a:cubicBezTo>
                        <a:pt x="1726" y="5373"/>
                        <a:pt x="1694" y="5353"/>
                        <a:pt x="1659" y="5353"/>
                      </a:cubicBezTo>
                      <a:cubicBezTo>
                        <a:pt x="1640" y="5353"/>
                        <a:pt x="1619" y="5360"/>
                        <a:pt x="1597" y="5374"/>
                      </a:cubicBezTo>
                      <a:lnTo>
                        <a:pt x="1542" y="5374"/>
                      </a:lnTo>
                      <a:cubicBezTo>
                        <a:pt x="1475" y="5285"/>
                        <a:pt x="1592" y="5207"/>
                        <a:pt x="1569" y="5124"/>
                      </a:cubicBezTo>
                      <a:cubicBezTo>
                        <a:pt x="1586" y="5113"/>
                        <a:pt x="1597" y="5091"/>
                        <a:pt x="1603" y="5080"/>
                      </a:cubicBezTo>
                      <a:cubicBezTo>
                        <a:pt x="1752" y="4891"/>
                        <a:pt x="1752" y="4858"/>
                        <a:pt x="1586" y="4697"/>
                      </a:cubicBezTo>
                      <a:cubicBezTo>
                        <a:pt x="1536" y="4647"/>
                        <a:pt x="1508" y="4597"/>
                        <a:pt x="1564" y="4536"/>
                      </a:cubicBezTo>
                      <a:cubicBezTo>
                        <a:pt x="1653" y="4514"/>
                        <a:pt x="1703" y="4453"/>
                        <a:pt x="1752" y="4392"/>
                      </a:cubicBezTo>
                      <a:cubicBezTo>
                        <a:pt x="1847" y="4265"/>
                        <a:pt x="2030" y="4276"/>
                        <a:pt x="2118" y="4143"/>
                      </a:cubicBezTo>
                      <a:cubicBezTo>
                        <a:pt x="2123" y="4143"/>
                        <a:pt x="2128" y="4143"/>
                        <a:pt x="2133" y="4143"/>
                      </a:cubicBezTo>
                      <a:cubicBezTo>
                        <a:pt x="2176" y="4143"/>
                        <a:pt x="2209" y="4122"/>
                        <a:pt x="2224" y="4082"/>
                      </a:cubicBezTo>
                      <a:cubicBezTo>
                        <a:pt x="2232" y="4050"/>
                        <a:pt x="2248" y="4035"/>
                        <a:pt x="2268" y="4035"/>
                      </a:cubicBezTo>
                      <a:cubicBezTo>
                        <a:pt x="2277" y="4035"/>
                        <a:pt x="2286" y="4038"/>
                        <a:pt x="2296" y="4043"/>
                      </a:cubicBezTo>
                      <a:cubicBezTo>
                        <a:pt x="2268" y="4126"/>
                        <a:pt x="2235" y="4215"/>
                        <a:pt x="2207" y="4287"/>
                      </a:cubicBezTo>
                      <a:cubicBezTo>
                        <a:pt x="2141" y="4375"/>
                        <a:pt x="2074" y="4475"/>
                        <a:pt x="2085" y="4597"/>
                      </a:cubicBezTo>
                      <a:lnTo>
                        <a:pt x="2085" y="4753"/>
                      </a:lnTo>
                      <a:cubicBezTo>
                        <a:pt x="2109" y="4793"/>
                        <a:pt x="2133" y="4833"/>
                        <a:pt x="2177" y="4833"/>
                      </a:cubicBezTo>
                      <a:cubicBezTo>
                        <a:pt x="2193" y="4833"/>
                        <a:pt x="2212" y="4827"/>
                        <a:pt x="2235" y="4814"/>
                      </a:cubicBezTo>
                      <a:lnTo>
                        <a:pt x="2290" y="4814"/>
                      </a:lnTo>
                      <a:cubicBezTo>
                        <a:pt x="2335" y="4841"/>
                        <a:pt x="2285" y="4880"/>
                        <a:pt x="2290" y="4908"/>
                      </a:cubicBezTo>
                      <a:cubicBezTo>
                        <a:pt x="2235" y="4952"/>
                        <a:pt x="2229" y="5024"/>
                        <a:pt x="2229" y="5091"/>
                      </a:cubicBezTo>
                      <a:cubicBezTo>
                        <a:pt x="2179" y="5141"/>
                        <a:pt x="2224" y="5168"/>
                        <a:pt x="2263" y="5174"/>
                      </a:cubicBezTo>
                      <a:cubicBezTo>
                        <a:pt x="2307" y="5191"/>
                        <a:pt x="2340" y="5202"/>
                        <a:pt x="2351" y="5246"/>
                      </a:cubicBezTo>
                      <a:cubicBezTo>
                        <a:pt x="2324" y="5301"/>
                        <a:pt x="2340" y="5379"/>
                        <a:pt x="2285" y="5423"/>
                      </a:cubicBezTo>
                      <a:cubicBezTo>
                        <a:pt x="2207" y="5495"/>
                        <a:pt x="2174" y="5590"/>
                        <a:pt x="2213" y="5690"/>
                      </a:cubicBezTo>
                      <a:cubicBezTo>
                        <a:pt x="2263" y="5800"/>
                        <a:pt x="2362" y="5861"/>
                        <a:pt x="2484" y="5867"/>
                      </a:cubicBezTo>
                      <a:cubicBezTo>
                        <a:pt x="2568" y="5873"/>
                        <a:pt x="2656" y="5884"/>
                        <a:pt x="2723" y="5945"/>
                      </a:cubicBezTo>
                      <a:cubicBezTo>
                        <a:pt x="2723" y="5995"/>
                        <a:pt x="2744" y="6013"/>
                        <a:pt x="2771" y="6013"/>
                      </a:cubicBezTo>
                      <a:cubicBezTo>
                        <a:pt x="2785" y="6013"/>
                        <a:pt x="2802" y="6008"/>
                        <a:pt x="2817" y="6000"/>
                      </a:cubicBezTo>
                      <a:cubicBezTo>
                        <a:pt x="2867" y="5972"/>
                        <a:pt x="2889" y="5928"/>
                        <a:pt x="2834" y="5889"/>
                      </a:cubicBezTo>
                      <a:cubicBezTo>
                        <a:pt x="2834" y="5784"/>
                        <a:pt x="2917" y="5717"/>
                        <a:pt x="2928" y="5612"/>
                      </a:cubicBezTo>
                      <a:cubicBezTo>
                        <a:pt x="2967" y="5562"/>
                        <a:pt x="3028" y="5523"/>
                        <a:pt x="2956" y="5457"/>
                      </a:cubicBezTo>
                      <a:lnTo>
                        <a:pt x="2956" y="5401"/>
                      </a:lnTo>
                      <a:cubicBezTo>
                        <a:pt x="3039" y="5313"/>
                        <a:pt x="3105" y="5224"/>
                        <a:pt x="3055" y="5091"/>
                      </a:cubicBezTo>
                      <a:cubicBezTo>
                        <a:pt x="3139" y="4919"/>
                        <a:pt x="3139" y="4719"/>
                        <a:pt x="3216" y="4536"/>
                      </a:cubicBezTo>
                      <a:cubicBezTo>
                        <a:pt x="3299" y="4470"/>
                        <a:pt x="3272" y="4375"/>
                        <a:pt x="3277" y="4287"/>
                      </a:cubicBezTo>
                      <a:cubicBezTo>
                        <a:pt x="3338" y="4120"/>
                        <a:pt x="3421" y="3949"/>
                        <a:pt x="3200" y="3821"/>
                      </a:cubicBezTo>
                      <a:cubicBezTo>
                        <a:pt x="3188" y="3815"/>
                        <a:pt x="3194" y="3766"/>
                        <a:pt x="3188" y="3738"/>
                      </a:cubicBezTo>
                      <a:cubicBezTo>
                        <a:pt x="3205" y="3705"/>
                        <a:pt x="3227" y="3677"/>
                        <a:pt x="3249" y="3644"/>
                      </a:cubicBezTo>
                      <a:cubicBezTo>
                        <a:pt x="3277" y="3655"/>
                        <a:pt x="3310" y="3666"/>
                        <a:pt x="3338" y="3677"/>
                      </a:cubicBezTo>
                      <a:cubicBezTo>
                        <a:pt x="3444" y="3671"/>
                        <a:pt x="3471" y="3588"/>
                        <a:pt x="3427" y="3461"/>
                      </a:cubicBezTo>
                      <a:lnTo>
                        <a:pt x="3427" y="3405"/>
                      </a:lnTo>
                      <a:cubicBezTo>
                        <a:pt x="3421" y="3400"/>
                        <a:pt x="3416" y="3389"/>
                        <a:pt x="3410" y="3377"/>
                      </a:cubicBezTo>
                      <a:lnTo>
                        <a:pt x="3427" y="3150"/>
                      </a:lnTo>
                      <a:cubicBezTo>
                        <a:pt x="3434" y="3080"/>
                        <a:pt x="3415" y="3040"/>
                        <a:pt x="3378" y="3040"/>
                      </a:cubicBezTo>
                      <a:cubicBezTo>
                        <a:pt x="3360" y="3040"/>
                        <a:pt x="3337" y="3050"/>
                        <a:pt x="3310" y="3073"/>
                      </a:cubicBezTo>
                      <a:cubicBezTo>
                        <a:pt x="3260" y="3116"/>
                        <a:pt x="3213" y="3133"/>
                        <a:pt x="3167" y="3133"/>
                      </a:cubicBezTo>
                      <a:cubicBezTo>
                        <a:pt x="3103" y="3133"/>
                        <a:pt x="3042" y="3098"/>
                        <a:pt x="2983" y="3056"/>
                      </a:cubicBezTo>
                      <a:cubicBezTo>
                        <a:pt x="2939" y="3017"/>
                        <a:pt x="2895" y="3012"/>
                        <a:pt x="2845" y="3006"/>
                      </a:cubicBezTo>
                      <a:cubicBezTo>
                        <a:pt x="2804" y="2985"/>
                        <a:pt x="2767" y="2973"/>
                        <a:pt x="2734" y="2973"/>
                      </a:cubicBezTo>
                      <a:cubicBezTo>
                        <a:pt x="2673" y="2973"/>
                        <a:pt x="2624" y="3012"/>
                        <a:pt x="2584" y="3095"/>
                      </a:cubicBezTo>
                      <a:cubicBezTo>
                        <a:pt x="2523" y="3228"/>
                        <a:pt x="2556" y="3333"/>
                        <a:pt x="2723" y="3472"/>
                      </a:cubicBezTo>
                      <a:cubicBezTo>
                        <a:pt x="2723" y="3560"/>
                        <a:pt x="2845" y="3644"/>
                        <a:pt x="2750" y="3749"/>
                      </a:cubicBezTo>
                      <a:cubicBezTo>
                        <a:pt x="2728" y="3749"/>
                        <a:pt x="2706" y="3755"/>
                        <a:pt x="2689" y="3755"/>
                      </a:cubicBezTo>
                      <a:cubicBezTo>
                        <a:pt x="2673" y="3614"/>
                        <a:pt x="2584" y="3516"/>
                        <a:pt x="2456" y="3516"/>
                      </a:cubicBezTo>
                      <a:cubicBezTo>
                        <a:pt x="2453" y="3516"/>
                        <a:pt x="2449" y="3516"/>
                        <a:pt x="2446" y="3516"/>
                      </a:cubicBezTo>
                      <a:cubicBezTo>
                        <a:pt x="2301" y="3516"/>
                        <a:pt x="2152" y="3566"/>
                        <a:pt x="2008" y="3594"/>
                      </a:cubicBezTo>
                      <a:cubicBezTo>
                        <a:pt x="1980" y="3594"/>
                        <a:pt x="1958" y="3599"/>
                        <a:pt x="1947" y="3621"/>
                      </a:cubicBezTo>
                      <a:cubicBezTo>
                        <a:pt x="1924" y="3621"/>
                        <a:pt x="1897" y="3627"/>
                        <a:pt x="1886" y="3649"/>
                      </a:cubicBezTo>
                      <a:cubicBezTo>
                        <a:pt x="1836" y="3705"/>
                        <a:pt x="1802" y="3760"/>
                        <a:pt x="1780" y="3832"/>
                      </a:cubicBezTo>
                      <a:cubicBezTo>
                        <a:pt x="1765" y="3889"/>
                        <a:pt x="1742" y="3920"/>
                        <a:pt x="1698" y="3920"/>
                      </a:cubicBezTo>
                      <a:cubicBezTo>
                        <a:pt x="1677" y="3920"/>
                        <a:pt x="1651" y="3913"/>
                        <a:pt x="1619" y="3899"/>
                      </a:cubicBezTo>
                      <a:cubicBezTo>
                        <a:pt x="1497" y="3843"/>
                        <a:pt x="1414" y="3755"/>
                        <a:pt x="1331" y="3655"/>
                      </a:cubicBezTo>
                      <a:lnTo>
                        <a:pt x="1331" y="3655"/>
                      </a:lnTo>
                      <a:cubicBezTo>
                        <a:pt x="1350" y="3659"/>
                        <a:pt x="1367" y="3661"/>
                        <a:pt x="1383" y="3661"/>
                      </a:cubicBezTo>
                      <a:cubicBezTo>
                        <a:pt x="1479" y="3661"/>
                        <a:pt x="1538" y="3594"/>
                        <a:pt x="1581" y="3499"/>
                      </a:cubicBezTo>
                      <a:cubicBezTo>
                        <a:pt x="1586" y="3499"/>
                        <a:pt x="1597" y="3499"/>
                        <a:pt x="1608" y="3505"/>
                      </a:cubicBezTo>
                      <a:cubicBezTo>
                        <a:pt x="1608" y="3576"/>
                        <a:pt x="1633" y="3619"/>
                        <a:pt x="1688" y="3619"/>
                      </a:cubicBezTo>
                      <a:cubicBezTo>
                        <a:pt x="1702" y="3619"/>
                        <a:pt x="1718" y="3616"/>
                        <a:pt x="1736" y="3610"/>
                      </a:cubicBezTo>
                      <a:cubicBezTo>
                        <a:pt x="1786" y="3594"/>
                        <a:pt x="1863" y="3588"/>
                        <a:pt x="1791" y="3505"/>
                      </a:cubicBezTo>
                      <a:lnTo>
                        <a:pt x="1791" y="3477"/>
                      </a:lnTo>
                      <a:cubicBezTo>
                        <a:pt x="1827" y="3433"/>
                        <a:pt x="1867" y="3413"/>
                        <a:pt x="1915" y="3413"/>
                      </a:cubicBezTo>
                      <a:cubicBezTo>
                        <a:pt x="1927" y="3413"/>
                        <a:pt x="1939" y="3414"/>
                        <a:pt x="1952" y="3416"/>
                      </a:cubicBezTo>
                      <a:cubicBezTo>
                        <a:pt x="1962" y="3418"/>
                        <a:pt x="1971" y="3418"/>
                        <a:pt x="1980" y="3418"/>
                      </a:cubicBezTo>
                      <a:cubicBezTo>
                        <a:pt x="2042" y="3418"/>
                        <a:pt x="2082" y="3385"/>
                        <a:pt x="2096" y="3322"/>
                      </a:cubicBezTo>
                      <a:cubicBezTo>
                        <a:pt x="2168" y="3289"/>
                        <a:pt x="2235" y="3261"/>
                        <a:pt x="2307" y="3228"/>
                      </a:cubicBezTo>
                      <a:cubicBezTo>
                        <a:pt x="2412" y="3200"/>
                        <a:pt x="2468" y="3150"/>
                        <a:pt x="2396" y="3045"/>
                      </a:cubicBezTo>
                      <a:cubicBezTo>
                        <a:pt x="2401" y="2984"/>
                        <a:pt x="2451" y="2984"/>
                        <a:pt x="2495" y="2984"/>
                      </a:cubicBezTo>
                      <a:cubicBezTo>
                        <a:pt x="2507" y="2998"/>
                        <a:pt x="2517" y="3004"/>
                        <a:pt x="2526" y="3004"/>
                      </a:cubicBezTo>
                      <a:cubicBezTo>
                        <a:pt x="2538" y="3004"/>
                        <a:pt x="2547" y="2994"/>
                        <a:pt x="2556" y="2978"/>
                      </a:cubicBezTo>
                      <a:cubicBezTo>
                        <a:pt x="2579" y="2934"/>
                        <a:pt x="2606" y="2901"/>
                        <a:pt x="2551" y="2867"/>
                      </a:cubicBezTo>
                      <a:cubicBezTo>
                        <a:pt x="2587" y="2760"/>
                        <a:pt x="2608" y="2638"/>
                        <a:pt x="2752" y="2638"/>
                      </a:cubicBezTo>
                      <a:cubicBezTo>
                        <a:pt x="2764" y="2638"/>
                        <a:pt x="2776" y="2638"/>
                        <a:pt x="2789" y="2640"/>
                      </a:cubicBezTo>
                      <a:cubicBezTo>
                        <a:pt x="2793" y="2640"/>
                        <a:pt x="2796" y="2641"/>
                        <a:pt x="2799" y="2641"/>
                      </a:cubicBezTo>
                      <a:cubicBezTo>
                        <a:pt x="2839" y="2641"/>
                        <a:pt x="2876" y="2611"/>
                        <a:pt x="2917" y="2590"/>
                      </a:cubicBezTo>
                      <a:cubicBezTo>
                        <a:pt x="2952" y="2616"/>
                        <a:pt x="2994" y="2632"/>
                        <a:pt x="3032" y="2632"/>
                      </a:cubicBezTo>
                      <a:cubicBezTo>
                        <a:pt x="3067" y="2632"/>
                        <a:pt x="3098" y="2619"/>
                        <a:pt x="3116" y="2590"/>
                      </a:cubicBezTo>
                      <a:cubicBezTo>
                        <a:pt x="3161" y="2529"/>
                        <a:pt x="3050" y="2513"/>
                        <a:pt x="3011" y="2463"/>
                      </a:cubicBezTo>
                      <a:cubicBezTo>
                        <a:pt x="3000" y="2446"/>
                        <a:pt x="2994" y="2424"/>
                        <a:pt x="2978" y="2402"/>
                      </a:cubicBezTo>
                      <a:lnTo>
                        <a:pt x="2978" y="2402"/>
                      </a:lnTo>
                      <a:cubicBezTo>
                        <a:pt x="3050" y="2429"/>
                        <a:pt x="3122" y="2463"/>
                        <a:pt x="3194" y="2490"/>
                      </a:cubicBezTo>
                      <a:cubicBezTo>
                        <a:pt x="3283" y="2601"/>
                        <a:pt x="3427" y="2535"/>
                        <a:pt x="3538" y="2590"/>
                      </a:cubicBezTo>
                      <a:cubicBezTo>
                        <a:pt x="3572" y="2607"/>
                        <a:pt x="3603" y="2616"/>
                        <a:pt x="3629" y="2616"/>
                      </a:cubicBezTo>
                      <a:cubicBezTo>
                        <a:pt x="3686" y="2616"/>
                        <a:pt x="3724" y="2574"/>
                        <a:pt x="3743" y="2490"/>
                      </a:cubicBezTo>
                      <a:cubicBezTo>
                        <a:pt x="3887" y="2407"/>
                        <a:pt x="3782" y="2263"/>
                        <a:pt x="3832" y="2152"/>
                      </a:cubicBezTo>
                      <a:cubicBezTo>
                        <a:pt x="3898" y="2069"/>
                        <a:pt x="3970" y="1991"/>
                        <a:pt x="3920" y="1869"/>
                      </a:cubicBezTo>
                      <a:cubicBezTo>
                        <a:pt x="3937" y="1808"/>
                        <a:pt x="3948" y="1753"/>
                        <a:pt x="3954" y="1686"/>
                      </a:cubicBezTo>
                      <a:cubicBezTo>
                        <a:pt x="4020" y="1620"/>
                        <a:pt x="3920" y="1542"/>
                        <a:pt x="3954" y="1476"/>
                      </a:cubicBezTo>
                      <a:cubicBezTo>
                        <a:pt x="4048" y="1465"/>
                        <a:pt x="4037" y="1381"/>
                        <a:pt x="4065" y="1326"/>
                      </a:cubicBezTo>
                      <a:cubicBezTo>
                        <a:pt x="4114" y="1237"/>
                        <a:pt x="4081" y="1132"/>
                        <a:pt x="4120" y="1049"/>
                      </a:cubicBezTo>
                      <a:cubicBezTo>
                        <a:pt x="4214" y="932"/>
                        <a:pt x="4087" y="955"/>
                        <a:pt x="4031" y="916"/>
                      </a:cubicBezTo>
                      <a:cubicBezTo>
                        <a:pt x="3980" y="870"/>
                        <a:pt x="4000" y="758"/>
                        <a:pt x="3908" y="758"/>
                      </a:cubicBezTo>
                      <a:cubicBezTo>
                        <a:pt x="3900" y="758"/>
                        <a:pt x="3891" y="759"/>
                        <a:pt x="3882" y="760"/>
                      </a:cubicBezTo>
                      <a:cubicBezTo>
                        <a:pt x="3865" y="760"/>
                        <a:pt x="3837" y="760"/>
                        <a:pt x="3837" y="766"/>
                      </a:cubicBezTo>
                      <a:cubicBezTo>
                        <a:pt x="3771" y="894"/>
                        <a:pt x="3593" y="899"/>
                        <a:pt x="3538" y="1032"/>
                      </a:cubicBezTo>
                      <a:cubicBezTo>
                        <a:pt x="3512" y="1047"/>
                        <a:pt x="3484" y="1052"/>
                        <a:pt x="3456" y="1052"/>
                      </a:cubicBezTo>
                      <a:cubicBezTo>
                        <a:pt x="3411" y="1052"/>
                        <a:pt x="3364" y="1040"/>
                        <a:pt x="3318" y="1040"/>
                      </a:cubicBezTo>
                      <a:cubicBezTo>
                        <a:pt x="3289" y="1040"/>
                        <a:pt x="3260" y="1045"/>
                        <a:pt x="3233" y="1060"/>
                      </a:cubicBezTo>
                      <a:lnTo>
                        <a:pt x="3205" y="1060"/>
                      </a:lnTo>
                      <a:cubicBezTo>
                        <a:pt x="3187" y="1042"/>
                        <a:pt x="3175" y="1035"/>
                        <a:pt x="3167" y="1035"/>
                      </a:cubicBezTo>
                      <a:cubicBezTo>
                        <a:pt x="3151" y="1035"/>
                        <a:pt x="3148" y="1059"/>
                        <a:pt x="3144" y="1088"/>
                      </a:cubicBezTo>
                      <a:cubicBezTo>
                        <a:pt x="3046" y="1088"/>
                        <a:pt x="2982" y="997"/>
                        <a:pt x="2889" y="997"/>
                      </a:cubicBezTo>
                      <a:cubicBezTo>
                        <a:pt x="2882" y="997"/>
                        <a:pt x="2875" y="998"/>
                        <a:pt x="2867" y="999"/>
                      </a:cubicBezTo>
                      <a:lnTo>
                        <a:pt x="2867" y="960"/>
                      </a:lnTo>
                      <a:cubicBezTo>
                        <a:pt x="2889" y="949"/>
                        <a:pt x="2900" y="943"/>
                        <a:pt x="2922" y="927"/>
                      </a:cubicBezTo>
                      <a:cubicBezTo>
                        <a:pt x="2927" y="927"/>
                        <a:pt x="2932" y="928"/>
                        <a:pt x="2936" y="928"/>
                      </a:cubicBezTo>
                      <a:cubicBezTo>
                        <a:pt x="2966" y="928"/>
                        <a:pt x="2984" y="910"/>
                        <a:pt x="2989" y="871"/>
                      </a:cubicBezTo>
                      <a:cubicBezTo>
                        <a:pt x="3011" y="860"/>
                        <a:pt x="3028" y="844"/>
                        <a:pt x="3044" y="838"/>
                      </a:cubicBezTo>
                      <a:cubicBezTo>
                        <a:pt x="3122" y="805"/>
                        <a:pt x="3205" y="760"/>
                        <a:pt x="3139" y="655"/>
                      </a:cubicBezTo>
                      <a:cubicBezTo>
                        <a:pt x="3150" y="572"/>
                        <a:pt x="3139" y="505"/>
                        <a:pt x="3083" y="450"/>
                      </a:cubicBezTo>
                      <a:cubicBezTo>
                        <a:pt x="3083" y="395"/>
                        <a:pt x="3055" y="350"/>
                        <a:pt x="3122" y="295"/>
                      </a:cubicBezTo>
                      <a:cubicBezTo>
                        <a:pt x="3205" y="234"/>
                        <a:pt x="3233" y="117"/>
                        <a:pt x="3205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9" name="Google Shape;559;p8"/>
                <p:cNvSpPr/>
                <p:nvPr/>
              </p:nvSpPr>
              <p:spPr>
                <a:xfrm>
                  <a:off x="3665000" y="3347350"/>
                  <a:ext cx="49550" cy="2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2" h="1163" extrusionOk="0">
                      <a:moveTo>
                        <a:pt x="662" y="0"/>
                      </a:moveTo>
                      <a:cubicBezTo>
                        <a:pt x="484" y="155"/>
                        <a:pt x="362" y="333"/>
                        <a:pt x="434" y="588"/>
                      </a:cubicBezTo>
                      <a:cubicBezTo>
                        <a:pt x="462" y="699"/>
                        <a:pt x="373" y="721"/>
                        <a:pt x="301" y="738"/>
                      </a:cubicBezTo>
                      <a:cubicBezTo>
                        <a:pt x="293" y="739"/>
                        <a:pt x="285" y="739"/>
                        <a:pt x="278" y="739"/>
                      </a:cubicBezTo>
                      <a:cubicBezTo>
                        <a:pt x="210" y="739"/>
                        <a:pt x="199" y="692"/>
                        <a:pt x="224" y="627"/>
                      </a:cubicBezTo>
                      <a:cubicBezTo>
                        <a:pt x="239" y="580"/>
                        <a:pt x="216" y="543"/>
                        <a:pt x="172" y="543"/>
                      </a:cubicBezTo>
                      <a:cubicBezTo>
                        <a:pt x="169" y="543"/>
                        <a:pt x="166" y="543"/>
                        <a:pt x="163" y="544"/>
                      </a:cubicBezTo>
                      <a:cubicBezTo>
                        <a:pt x="57" y="549"/>
                        <a:pt x="52" y="655"/>
                        <a:pt x="24" y="721"/>
                      </a:cubicBezTo>
                      <a:cubicBezTo>
                        <a:pt x="1" y="790"/>
                        <a:pt x="47" y="806"/>
                        <a:pt x="95" y="806"/>
                      </a:cubicBezTo>
                      <a:cubicBezTo>
                        <a:pt x="105" y="806"/>
                        <a:pt x="115" y="805"/>
                        <a:pt x="124" y="804"/>
                      </a:cubicBezTo>
                      <a:cubicBezTo>
                        <a:pt x="140" y="802"/>
                        <a:pt x="153" y="799"/>
                        <a:pt x="163" y="799"/>
                      </a:cubicBezTo>
                      <a:cubicBezTo>
                        <a:pt x="181" y="799"/>
                        <a:pt x="190" y="810"/>
                        <a:pt x="190" y="860"/>
                      </a:cubicBezTo>
                      <a:cubicBezTo>
                        <a:pt x="186" y="1020"/>
                        <a:pt x="260" y="1116"/>
                        <a:pt x="387" y="1116"/>
                      </a:cubicBezTo>
                      <a:cubicBezTo>
                        <a:pt x="418" y="1116"/>
                        <a:pt x="453" y="1110"/>
                        <a:pt x="490" y="1098"/>
                      </a:cubicBezTo>
                      <a:cubicBezTo>
                        <a:pt x="505" y="1090"/>
                        <a:pt x="524" y="1085"/>
                        <a:pt x="540" y="1085"/>
                      </a:cubicBezTo>
                      <a:cubicBezTo>
                        <a:pt x="559" y="1085"/>
                        <a:pt x="575" y="1092"/>
                        <a:pt x="584" y="1109"/>
                      </a:cubicBezTo>
                      <a:cubicBezTo>
                        <a:pt x="617" y="1149"/>
                        <a:pt x="648" y="1162"/>
                        <a:pt x="680" y="1162"/>
                      </a:cubicBezTo>
                      <a:cubicBezTo>
                        <a:pt x="719" y="1162"/>
                        <a:pt x="758" y="1143"/>
                        <a:pt x="800" y="1131"/>
                      </a:cubicBezTo>
                      <a:cubicBezTo>
                        <a:pt x="883" y="1104"/>
                        <a:pt x="933" y="1043"/>
                        <a:pt x="1011" y="1015"/>
                      </a:cubicBezTo>
                      <a:cubicBezTo>
                        <a:pt x="1199" y="932"/>
                        <a:pt x="1255" y="793"/>
                        <a:pt x="1183" y="621"/>
                      </a:cubicBezTo>
                      <a:cubicBezTo>
                        <a:pt x="1161" y="571"/>
                        <a:pt x="1183" y="555"/>
                        <a:pt x="1227" y="549"/>
                      </a:cubicBezTo>
                      <a:cubicBezTo>
                        <a:pt x="1253" y="566"/>
                        <a:pt x="1277" y="573"/>
                        <a:pt x="1299" y="573"/>
                      </a:cubicBezTo>
                      <a:cubicBezTo>
                        <a:pt x="1349" y="573"/>
                        <a:pt x="1392" y="541"/>
                        <a:pt x="1438" y="521"/>
                      </a:cubicBezTo>
                      <a:cubicBezTo>
                        <a:pt x="1482" y="538"/>
                        <a:pt x="1521" y="544"/>
                        <a:pt x="1565" y="555"/>
                      </a:cubicBezTo>
                      <a:cubicBezTo>
                        <a:pt x="1587" y="565"/>
                        <a:pt x="1607" y="569"/>
                        <a:pt x="1626" y="569"/>
                      </a:cubicBezTo>
                      <a:cubicBezTo>
                        <a:pt x="1692" y="569"/>
                        <a:pt x="1748" y="521"/>
                        <a:pt x="1804" y="499"/>
                      </a:cubicBezTo>
                      <a:cubicBezTo>
                        <a:pt x="1848" y="488"/>
                        <a:pt x="1848" y="438"/>
                        <a:pt x="1804" y="405"/>
                      </a:cubicBezTo>
                      <a:cubicBezTo>
                        <a:pt x="1804" y="366"/>
                        <a:pt x="1804" y="338"/>
                        <a:pt x="1815" y="305"/>
                      </a:cubicBezTo>
                      <a:cubicBezTo>
                        <a:pt x="1881" y="272"/>
                        <a:pt x="1981" y="255"/>
                        <a:pt x="1937" y="128"/>
                      </a:cubicBezTo>
                      <a:lnTo>
                        <a:pt x="1937" y="128"/>
                      </a:lnTo>
                      <a:cubicBezTo>
                        <a:pt x="1886" y="168"/>
                        <a:pt x="1854" y="218"/>
                        <a:pt x="1794" y="218"/>
                      </a:cubicBezTo>
                      <a:cubicBezTo>
                        <a:pt x="1788" y="218"/>
                        <a:pt x="1782" y="217"/>
                        <a:pt x="1776" y="216"/>
                      </a:cubicBezTo>
                      <a:cubicBezTo>
                        <a:pt x="1674" y="152"/>
                        <a:pt x="1590" y="120"/>
                        <a:pt x="1509" y="120"/>
                      </a:cubicBezTo>
                      <a:cubicBezTo>
                        <a:pt x="1422" y="120"/>
                        <a:pt x="1338" y="156"/>
                        <a:pt x="1238" y="228"/>
                      </a:cubicBezTo>
                      <a:cubicBezTo>
                        <a:pt x="1206" y="253"/>
                        <a:pt x="1151" y="285"/>
                        <a:pt x="1111" y="285"/>
                      </a:cubicBezTo>
                      <a:cubicBezTo>
                        <a:pt x="1089" y="285"/>
                        <a:pt x="1072" y="275"/>
                        <a:pt x="1066" y="250"/>
                      </a:cubicBezTo>
                      <a:cubicBezTo>
                        <a:pt x="1017" y="72"/>
                        <a:pt x="900" y="45"/>
                        <a:pt x="745" y="45"/>
                      </a:cubicBezTo>
                      <a:cubicBezTo>
                        <a:pt x="717" y="45"/>
                        <a:pt x="689" y="17"/>
                        <a:pt x="66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0" name="Google Shape;560;p8"/>
                <p:cNvSpPr/>
                <p:nvPr/>
              </p:nvSpPr>
              <p:spPr>
                <a:xfrm>
                  <a:off x="3855500" y="3291900"/>
                  <a:ext cx="51150" cy="3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6" h="1272" extrusionOk="0">
                      <a:moveTo>
                        <a:pt x="374" y="0"/>
                      </a:moveTo>
                      <a:cubicBezTo>
                        <a:pt x="357" y="0"/>
                        <a:pt x="353" y="28"/>
                        <a:pt x="349" y="50"/>
                      </a:cubicBezTo>
                      <a:lnTo>
                        <a:pt x="283" y="50"/>
                      </a:lnTo>
                      <a:cubicBezTo>
                        <a:pt x="262" y="36"/>
                        <a:pt x="245" y="30"/>
                        <a:pt x="231" y="30"/>
                      </a:cubicBezTo>
                      <a:cubicBezTo>
                        <a:pt x="195" y="30"/>
                        <a:pt x="177" y="68"/>
                        <a:pt x="161" y="111"/>
                      </a:cubicBezTo>
                      <a:cubicBezTo>
                        <a:pt x="72" y="178"/>
                        <a:pt x="22" y="217"/>
                        <a:pt x="111" y="344"/>
                      </a:cubicBezTo>
                      <a:cubicBezTo>
                        <a:pt x="175" y="433"/>
                        <a:pt x="239" y="451"/>
                        <a:pt x="311" y="451"/>
                      </a:cubicBezTo>
                      <a:cubicBezTo>
                        <a:pt x="351" y="451"/>
                        <a:pt x="393" y="446"/>
                        <a:pt x="438" y="444"/>
                      </a:cubicBezTo>
                      <a:lnTo>
                        <a:pt x="438" y="444"/>
                      </a:lnTo>
                      <a:cubicBezTo>
                        <a:pt x="465" y="575"/>
                        <a:pt x="437" y="636"/>
                        <a:pt x="344" y="636"/>
                      </a:cubicBezTo>
                      <a:cubicBezTo>
                        <a:pt x="324" y="636"/>
                        <a:pt x="299" y="633"/>
                        <a:pt x="272" y="627"/>
                      </a:cubicBezTo>
                      <a:cubicBezTo>
                        <a:pt x="248" y="621"/>
                        <a:pt x="226" y="618"/>
                        <a:pt x="205" y="618"/>
                      </a:cubicBezTo>
                      <a:cubicBezTo>
                        <a:pt x="131" y="618"/>
                        <a:pt x="81" y="660"/>
                        <a:pt x="72" y="760"/>
                      </a:cubicBezTo>
                      <a:cubicBezTo>
                        <a:pt x="55" y="843"/>
                        <a:pt x="0" y="915"/>
                        <a:pt x="72" y="998"/>
                      </a:cubicBezTo>
                      <a:cubicBezTo>
                        <a:pt x="97" y="1092"/>
                        <a:pt x="148" y="1141"/>
                        <a:pt x="219" y="1141"/>
                      </a:cubicBezTo>
                      <a:cubicBezTo>
                        <a:pt x="257" y="1141"/>
                        <a:pt x="301" y="1127"/>
                        <a:pt x="349" y="1098"/>
                      </a:cubicBezTo>
                      <a:cubicBezTo>
                        <a:pt x="471" y="1076"/>
                        <a:pt x="505" y="982"/>
                        <a:pt x="532" y="882"/>
                      </a:cubicBezTo>
                      <a:cubicBezTo>
                        <a:pt x="604" y="860"/>
                        <a:pt x="643" y="793"/>
                        <a:pt x="721" y="793"/>
                      </a:cubicBezTo>
                      <a:lnTo>
                        <a:pt x="721" y="854"/>
                      </a:lnTo>
                      <a:cubicBezTo>
                        <a:pt x="671" y="904"/>
                        <a:pt x="710" y="910"/>
                        <a:pt x="749" y="915"/>
                      </a:cubicBezTo>
                      <a:lnTo>
                        <a:pt x="749" y="1010"/>
                      </a:lnTo>
                      <a:cubicBezTo>
                        <a:pt x="726" y="1010"/>
                        <a:pt x="699" y="1015"/>
                        <a:pt x="710" y="1037"/>
                      </a:cubicBezTo>
                      <a:cubicBezTo>
                        <a:pt x="715" y="1076"/>
                        <a:pt x="760" y="1076"/>
                        <a:pt x="782" y="1098"/>
                      </a:cubicBezTo>
                      <a:cubicBezTo>
                        <a:pt x="842" y="1112"/>
                        <a:pt x="898" y="1149"/>
                        <a:pt x="953" y="1149"/>
                      </a:cubicBezTo>
                      <a:cubicBezTo>
                        <a:pt x="990" y="1149"/>
                        <a:pt x="1027" y="1132"/>
                        <a:pt x="1065" y="1082"/>
                      </a:cubicBezTo>
                      <a:cubicBezTo>
                        <a:pt x="1220" y="1054"/>
                        <a:pt x="1209" y="899"/>
                        <a:pt x="1270" y="799"/>
                      </a:cubicBezTo>
                      <a:cubicBezTo>
                        <a:pt x="1288" y="771"/>
                        <a:pt x="1287" y="725"/>
                        <a:pt x="1318" y="725"/>
                      </a:cubicBezTo>
                      <a:cubicBezTo>
                        <a:pt x="1324" y="725"/>
                        <a:pt x="1332" y="727"/>
                        <a:pt x="1342" y="732"/>
                      </a:cubicBezTo>
                      <a:cubicBezTo>
                        <a:pt x="1386" y="760"/>
                        <a:pt x="1347" y="799"/>
                        <a:pt x="1331" y="832"/>
                      </a:cubicBezTo>
                      <a:cubicBezTo>
                        <a:pt x="1303" y="882"/>
                        <a:pt x="1242" y="932"/>
                        <a:pt x="1303" y="993"/>
                      </a:cubicBezTo>
                      <a:lnTo>
                        <a:pt x="1303" y="1054"/>
                      </a:lnTo>
                      <a:cubicBezTo>
                        <a:pt x="1350" y="1201"/>
                        <a:pt x="1419" y="1271"/>
                        <a:pt x="1520" y="1271"/>
                      </a:cubicBezTo>
                      <a:cubicBezTo>
                        <a:pt x="1586" y="1271"/>
                        <a:pt x="1666" y="1241"/>
                        <a:pt x="1763" y="1181"/>
                      </a:cubicBezTo>
                      <a:cubicBezTo>
                        <a:pt x="1913" y="1154"/>
                        <a:pt x="2018" y="1071"/>
                        <a:pt x="2035" y="915"/>
                      </a:cubicBezTo>
                      <a:cubicBezTo>
                        <a:pt x="2046" y="743"/>
                        <a:pt x="1996" y="594"/>
                        <a:pt x="1824" y="511"/>
                      </a:cubicBezTo>
                      <a:cubicBezTo>
                        <a:pt x="1769" y="483"/>
                        <a:pt x="1719" y="444"/>
                        <a:pt x="1674" y="416"/>
                      </a:cubicBezTo>
                      <a:cubicBezTo>
                        <a:pt x="1663" y="333"/>
                        <a:pt x="1602" y="300"/>
                        <a:pt x="1536" y="300"/>
                      </a:cubicBezTo>
                      <a:cubicBezTo>
                        <a:pt x="1425" y="300"/>
                        <a:pt x="1370" y="383"/>
                        <a:pt x="1331" y="483"/>
                      </a:cubicBezTo>
                      <a:cubicBezTo>
                        <a:pt x="1164" y="361"/>
                        <a:pt x="965" y="383"/>
                        <a:pt x="776" y="355"/>
                      </a:cubicBezTo>
                      <a:cubicBezTo>
                        <a:pt x="761" y="340"/>
                        <a:pt x="750" y="334"/>
                        <a:pt x="740" y="334"/>
                      </a:cubicBezTo>
                      <a:cubicBezTo>
                        <a:pt x="718" y="334"/>
                        <a:pt x="707" y="365"/>
                        <a:pt x="688" y="389"/>
                      </a:cubicBezTo>
                      <a:cubicBezTo>
                        <a:pt x="610" y="472"/>
                        <a:pt x="715" y="527"/>
                        <a:pt x="737" y="599"/>
                      </a:cubicBezTo>
                      <a:cubicBezTo>
                        <a:pt x="510" y="516"/>
                        <a:pt x="510" y="516"/>
                        <a:pt x="538" y="361"/>
                      </a:cubicBezTo>
                      <a:cubicBezTo>
                        <a:pt x="682" y="139"/>
                        <a:pt x="665" y="106"/>
                        <a:pt x="410" y="23"/>
                      </a:cubicBezTo>
                      <a:cubicBezTo>
                        <a:pt x="394" y="6"/>
                        <a:pt x="383" y="0"/>
                        <a:pt x="374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" name="Google Shape;561;p8"/>
                <p:cNvSpPr/>
                <p:nvPr/>
              </p:nvSpPr>
              <p:spPr>
                <a:xfrm>
                  <a:off x="3615550" y="3424275"/>
                  <a:ext cx="34825" cy="26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3" h="1077" extrusionOk="0">
                      <a:moveTo>
                        <a:pt x="1026" y="0"/>
                      </a:moveTo>
                      <a:cubicBezTo>
                        <a:pt x="943" y="0"/>
                        <a:pt x="854" y="56"/>
                        <a:pt x="771" y="84"/>
                      </a:cubicBezTo>
                      <a:cubicBezTo>
                        <a:pt x="679" y="44"/>
                        <a:pt x="589" y="1"/>
                        <a:pt x="499" y="1"/>
                      </a:cubicBezTo>
                      <a:cubicBezTo>
                        <a:pt x="437" y="1"/>
                        <a:pt x="374" y="22"/>
                        <a:pt x="311" y="78"/>
                      </a:cubicBezTo>
                      <a:cubicBezTo>
                        <a:pt x="276" y="73"/>
                        <a:pt x="233" y="55"/>
                        <a:pt x="197" y="55"/>
                      </a:cubicBezTo>
                      <a:cubicBezTo>
                        <a:pt x="192" y="55"/>
                        <a:pt x="188" y="55"/>
                        <a:pt x="183" y="56"/>
                      </a:cubicBezTo>
                      <a:cubicBezTo>
                        <a:pt x="117" y="67"/>
                        <a:pt x="34" y="67"/>
                        <a:pt x="17" y="139"/>
                      </a:cubicBezTo>
                      <a:cubicBezTo>
                        <a:pt x="0" y="195"/>
                        <a:pt x="17" y="272"/>
                        <a:pt x="89" y="300"/>
                      </a:cubicBezTo>
                      <a:cubicBezTo>
                        <a:pt x="244" y="416"/>
                        <a:pt x="366" y="583"/>
                        <a:pt x="588" y="599"/>
                      </a:cubicBezTo>
                      <a:cubicBezTo>
                        <a:pt x="588" y="655"/>
                        <a:pt x="588" y="710"/>
                        <a:pt x="621" y="760"/>
                      </a:cubicBezTo>
                      <a:cubicBezTo>
                        <a:pt x="610" y="821"/>
                        <a:pt x="594" y="877"/>
                        <a:pt x="583" y="937"/>
                      </a:cubicBezTo>
                      <a:cubicBezTo>
                        <a:pt x="533" y="954"/>
                        <a:pt x="522" y="965"/>
                        <a:pt x="572" y="998"/>
                      </a:cubicBezTo>
                      <a:cubicBezTo>
                        <a:pt x="635" y="1051"/>
                        <a:pt x="696" y="1076"/>
                        <a:pt x="756" y="1076"/>
                      </a:cubicBezTo>
                      <a:cubicBezTo>
                        <a:pt x="836" y="1076"/>
                        <a:pt x="913" y="1030"/>
                        <a:pt x="993" y="937"/>
                      </a:cubicBezTo>
                      <a:cubicBezTo>
                        <a:pt x="1187" y="871"/>
                        <a:pt x="1198" y="677"/>
                        <a:pt x="1270" y="516"/>
                      </a:cubicBezTo>
                      <a:cubicBezTo>
                        <a:pt x="1392" y="400"/>
                        <a:pt x="1309" y="272"/>
                        <a:pt x="1270" y="156"/>
                      </a:cubicBezTo>
                      <a:cubicBezTo>
                        <a:pt x="1226" y="50"/>
                        <a:pt x="1132" y="0"/>
                        <a:pt x="1026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" name="Google Shape;562;p8"/>
                <p:cNvSpPr/>
                <p:nvPr/>
              </p:nvSpPr>
              <p:spPr>
                <a:xfrm>
                  <a:off x="3577850" y="3366950"/>
                  <a:ext cx="38150" cy="2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1120" extrusionOk="0">
                      <a:moveTo>
                        <a:pt x="1374" y="1"/>
                      </a:moveTo>
                      <a:cubicBezTo>
                        <a:pt x="1343" y="1"/>
                        <a:pt x="1310" y="7"/>
                        <a:pt x="1281" y="15"/>
                      </a:cubicBezTo>
                      <a:cubicBezTo>
                        <a:pt x="1137" y="42"/>
                        <a:pt x="987" y="92"/>
                        <a:pt x="843" y="131"/>
                      </a:cubicBezTo>
                      <a:cubicBezTo>
                        <a:pt x="819" y="125"/>
                        <a:pt x="796" y="122"/>
                        <a:pt x="774" y="122"/>
                      </a:cubicBezTo>
                      <a:cubicBezTo>
                        <a:pt x="698" y="122"/>
                        <a:pt x="630" y="155"/>
                        <a:pt x="566" y="198"/>
                      </a:cubicBezTo>
                      <a:cubicBezTo>
                        <a:pt x="350" y="253"/>
                        <a:pt x="255" y="198"/>
                        <a:pt x="200" y="530"/>
                      </a:cubicBezTo>
                      <a:cubicBezTo>
                        <a:pt x="156" y="613"/>
                        <a:pt x="56" y="569"/>
                        <a:pt x="0" y="619"/>
                      </a:cubicBezTo>
                      <a:cubicBezTo>
                        <a:pt x="14" y="666"/>
                        <a:pt x="41" y="675"/>
                        <a:pt x="71" y="675"/>
                      </a:cubicBezTo>
                      <a:cubicBezTo>
                        <a:pt x="91" y="675"/>
                        <a:pt x="112" y="671"/>
                        <a:pt x="132" y="671"/>
                      </a:cubicBezTo>
                      <a:cubicBezTo>
                        <a:pt x="159" y="671"/>
                        <a:pt x="183" y="678"/>
                        <a:pt x="200" y="708"/>
                      </a:cubicBezTo>
                      <a:cubicBezTo>
                        <a:pt x="250" y="796"/>
                        <a:pt x="150" y="863"/>
                        <a:pt x="172" y="946"/>
                      </a:cubicBezTo>
                      <a:cubicBezTo>
                        <a:pt x="172" y="952"/>
                        <a:pt x="178" y="963"/>
                        <a:pt x="183" y="974"/>
                      </a:cubicBezTo>
                      <a:cubicBezTo>
                        <a:pt x="206" y="1090"/>
                        <a:pt x="294" y="1112"/>
                        <a:pt x="394" y="1118"/>
                      </a:cubicBezTo>
                      <a:cubicBezTo>
                        <a:pt x="414" y="1119"/>
                        <a:pt x="433" y="1120"/>
                        <a:pt x="452" y="1120"/>
                      </a:cubicBezTo>
                      <a:cubicBezTo>
                        <a:pt x="535" y="1120"/>
                        <a:pt x="612" y="1104"/>
                        <a:pt x="666" y="1018"/>
                      </a:cubicBezTo>
                      <a:cubicBezTo>
                        <a:pt x="693" y="979"/>
                        <a:pt x="699" y="946"/>
                        <a:pt x="627" y="935"/>
                      </a:cubicBezTo>
                      <a:cubicBezTo>
                        <a:pt x="649" y="896"/>
                        <a:pt x="693" y="896"/>
                        <a:pt x="721" y="896"/>
                      </a:cubicBezTo>
                      <a:cubicBezTo>
                        <a:pt x="755" y="896"/>
                        <a:pt x="791" y="905"/>
                        <a:pt x="826" y="905"/>
                      </a:cubicBezTo>
                      <a:cubicBezTo>
                        <a:pt x="867" y="905"/>
                        <a:pt x="907" y="894"/>
                        <a:pt x="943" y="846"/>
                      </a:cubicBezTo>
                      <a:cubicBezTo>
                        <a:pt x="987" y="769"/>
                        <a:pt x="1004" y="686"/>
                        <a:pt x="1015" y="602"/>
                      </a:cubicBezTo>
                      <a:cubicBezTo>
                        <a:pt x="1032" y="519"/>
                        <a:pt x="1015" y="447"/>
                        <a:pt x="987" y="370"/>
                      </a:cubicBezTo>
                      <a:cubicBezTo>
                        <a:pt x="965" y="326"/>
                        <a:pt x="975" y="289"/>
                        <a:pt x="1004" y="289"/>
                      </a:cubicBezTo>
                      <a:cubicBezTo>
                        <a:pt x="1012" y="289"/>
                        <a:pt x="1021" y="292"/>
                        <a:pt x="1032" y="297"/>
                      </a:cubicBezTo>
                      <a:cubicBezTo>
                        <a:pt x="1063" y="312"/>
                        <a:pt x="1094" y="318"/>
                        <a:pt x="1124" y="318"/>
                      </a:cubicBezTo>
                      <a:cubicBezTo>
                        <a:pt x="1194" y="318"/>
                        <a:pt x="1261" y="289"/>
                        <a:pt x="1331" y="281"/>
                      </a:cubicBezTo>
                      <a:cubicBezTo>
                        <a:pt x="1420" y="270"/>
                        <a:pt x="1525" y="225"/>
                        <a:pt x="1503" y="103"/>
                      </a:cubicBezTo>
                      <a:cubicBezTo>
                        <a:pt x="1488" y="23"/>
                        <a:pt x="1433" y="1"/>
                        <a:pt x="1374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" name="Google Shape;563;p8"/>
                <p:cNvSpPr/>
                <p:nvPr/>
              </p:nvSpPr>
              <p:spPr>
                <a:xfrm>
                  <a:off x="3677225" y="3326375"/>
                  <a:ext cx="37050" cy="2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2" h="840" extrusionOk="0">
                      <a:moveTo>
                        <a:pt x="1265" y="1"/>
                      </a:moveTo>
                      <a:cubicBezTo>
                        <a:pt x="1235" y="1"/>
                        <a:pt x="1189" y="12"/>
                        <a:pt x="1171" y="35"/>
                      </a:cubicBezTo>
                      <a:cubicBezTo>
                        <a:pt x="1139" y="81"/>
                        <a:pt x="1109" y="96"/>
                        <a:pt x="1072" y="96"/>
                      </a:cubicBezTo>
                      <a:cubicBezTo>
                        <a:pt x="1050" y="96"/>
                        <a:pt x="1027" y="91"/>
                        <a:pt x="999" y="85"/>
                      </a:cubicBezTo>
                      <a:cubicBezTo>
                        <a:pt x="973" y="81"/>
                        <a:pt x="944" y="74"/>
                        <a:pt x="915" y="74"/>
                      </a:cubicBezTo>
                      <a:cubicBezTo>
                        <a:pt x="875" y="74"/>
                        <a:pt x="836" y="87"/>
                        <a:pt x="810" y="135"/>
                      </a:cubicBezTo>
                      <a:cubicBezTo>
                        <a:pt x="768" y="205"/>
                        <a:pt x="758" y="314"/>
                        <a:pt x="663" y="314"/>
                      </a:cubicBezTo>
                      <a:cubicBezTo>
                        <a:pt x="645" y="314"/>
                        <a:pt x="624" y="310"/>
                        <a:pt x="600" y="301"/>
                      </a:cubicBezTo>
                      <a:cubicBezTo>
                        <a:pt x="548" y="394"/>
                        <a:pt x="473" y="410"/>
                        <a:pt x="391" y="410"/>
                      </a:cubicBezTo>
                      <a:cubicBezTo>
                        <a:pt x="346" y="410"/>
                        <a:pt x="299" y="405"/>
                        <a:pt x="253" y="405"/>
                      </a:cubicBezTo>
                      <a:cubicBezTo>
                        <a:pt x="213" y="405"/>
                        <a:pt x="175" y="409"/>
                        <a:pt x="139" y="423"/>
                      </a:cubicBezTo>
                      <a:cubicBezTo>
                        <a:pt x="23" y="473"/>
                        <a:pt x="1" y="529"/>
                        <a:pt x="6" y="606"/>
                      </a:cubicBezTo>
                      <a:cubicBezTo>
                        <a:pt x="12" y="712"/>
                        <a:pt x="62" y="800"/>
                        <a:pt x="173" y="839"/>
                      </a:cubicBezTo>
                      <a:cubicBezTo>
                        <a:pt x="302" y="830"/>
                        <a:pt x="403" y="717"/>
                        <a:pt x="530" y="717"/>
                      </a:cubicBezTo>
                      <a:cubicBezTo>
                        <a:pt x="561" y="717"/>
                        <a:pt x="593" y="723"/>
                        <a:pt x="627" y="739"/>
                      </a:cubicBezTo>
                      <a:cubicBezTo>
                        <a:pt x="634" y="742"/>
                        <a:pt x="640" y="743"/>
                        <a:pt x="646" y="743"/>
                      </a:cubicBezTo>
                      <a:cubicBezTo>
                        <a:pt x="679" y="743"/>
                        <a:pt x="711" y="710"/>
                        <a:pt x="716" y="673"/>
                      </a:cubicBezTo>
                      <a:cubicBezTo>
                        <a:pt x="750" y="545"/>
                        <a:pt x="815" y="470"/>
                        <a:pt x="942" y="470"/>
                      </a:cubicBezTo>
                      <a:cubicBezTo>
                        <a:pt x="958" y="470"/>
                        <a:pt x="975" y="471"/>
                        <a:pt x="993" y="473"/>
                      </a:cubicBezTo>
                      <a:cubicBezTo>
                        <a:pt x="997" y="474"/>
                        <a:pt x="1001" y="474"/>
                        <a:pt x="1006" y="474"/>
                      </a:cubicBezTo>
                      <a:cubicBezTo>
                        <a:pt x="1032" y="474"/>
                        <a:pt x="1059" y="467"/>
                        <a:pt x="1084" y="467"/>
                      </a:cubicBezTo>
                      <a:cubicBezTo>
                        <a:pt x="1105" y="467"/>
                        <a:pt x="1124" y="472"/>
                        <a:pt x="1137" y="490"/>
                      </a:cubicBezTo>
                      <a:cubicBezTo>
                        <a:pt x="1187" y="534"/>
                        <a:pt x="1137" y="584"/>
                        <a:pt x="1110" y="629"/>
                      </a:cubicBezTo>
                      <a:cubicBezTo>
                        <a:pt x="1060" y="712"/>
                        <a:pt x="1076" y="756"/>
                        <a:pt x="1171" y="778"/>
                      </a:cubicBezTo>
                      <a:cubicBezTo>
                        <a:pt x="1210" y="788"/>
                        <a:pt x="1255" y="799"/>
                        <a:pt x="1296" y="799"/>
                      </a:cubicBezTo>
                      <a:cubicBezTo>
                        <a:pt x="1348" y="799"/>
                        <a:pt x="1395" y="782"/>
                        <a:pt x="1420" y="723"/>
                      </a:cubicBezTo>
                      <a:cubicBezTo>
                        <a:pt x="1481" y="584"/>
                        <a:pt x="1426" y="451"/>
                        <a:pt x="1304" y="412"/>
                      </a:cubicBezTo>
                      <a:cubicBezTo>
                        <a:pt x="1243" y="390"/>
                        <a:pt x="1232" y="368"/>
                        <a:pt x="1259" y="329"/>
                      </a:cubicBezTo>
                      <a:cubicBezTo>
                        <a:pt x="1304" y="257"/>
                        <a:pt x="1298" y="185"/>
                        <a:pt x="1298" y="107"/>
                      </a:cubicBezTo>
                      <a:cubicBezTo>
                        <a:pt x="1298" y="74"/>
                        <a:pt x="1331" y="19"/>
                        <a:pt x="1282" y="2"/>
                      </a:cubicBezTo>
                      <a:cubicBezTo>
                        <a:pt x="1277" y="1"/>
                        <a:pt x="1271" y="1"/>
                        <a:pt x="1265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" name="Google Shape;564;p8"/>
                <p:cNvSpPr/>
                <p:nvPr/>
              </p:nvSpPr>
              <p:spPr>
                <a:xfrm>
                  <a:off x="3697200" y="3306625"/>
                  <a:ext cx="23425" cy="1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7" h="696" extrusionOk="0">
                      <a:moveTo>
                        <a:pt x="632" y="0"/>
                      </a:moveTo>
                      <a:cubicBezTo>
                        <a:pt x="610" y="0"/>
                        <a:pt x="586" y="6"/>
                        <a:pt x="560" y="16"/>
                      </a:cubicBezTo>
                      <a:cubicBezTo>
                        <a:pt x="524" y="28"/>
                        <a:pt x="494" y="49"/>
                        <a:pt x="452" y="49"/>
                      </a:cubicBezTo>
                      <a:cubicBezTo>
                        <a:pt x="437" y="49"/>
                        <a:pt x="419" y="46"/>
                        <a:pt x="399" y="38"/>
                      </a:cubicBezTo>
                      <a:cubicBezTo>
                        <a:pt x="311" y="60"/>
                        <a:pt x="216" y="60"/>
                        <a:pt x="133" y="149"/>
                      </a:cubicBezTo>
                      <a:cubicBezTo>
                        <a:pt x="0" y="293"/>
                        <a:pt x="61" y="459"/>
                        <a:pt x="39" y="620"/>
                      </a:cubicBezTo>
                      <a:cubicBezTo>
                        <a:pt x="39" y="642"/>
                        <a:pt x="78" y="659"/>
                        <a:pt x="94" y="670"/>
                      </a:cubicBezTo>
                      <a:cubicBezTo>
                        <a:pt x="130" y="687"/>
                        <a:pt x="173" y="695"/>
                        <a:pt x="218" y="695"/>
                      </a:cubicBezTo>
                      <a:cubicBezTo>
                        <a:pt x="361" y="695"/>
                        <a:pt x="533" y="614"/>
                        <a:pt x="605" y="487"/>
                      </a:cubicBezTo>
                      <a:cubicBezTo>
                        <a:pt x="634" y="439"/>
                        <a:pt x="654" y="407"/>
                        <a:pt x="714" y="407"/>
                      </a:cubicBezTo>
                      <a:cubicBezTo>
                        <a:pt x="723" y="407"/>
                        <a:pt x="732" y="408"/>
                        <a:pt x="743" y="409"/>
                      </a:cubicBezTo>
                      <a:cubicBezTo>
                        <a:pt x="754" y="412"/>
                        <a:pt x="765" y="413"/>
                        <a:pt x="776" y="413"/>
                      </a:cubicBezTo>
                      <a:cubicBezTo>
                        <a:pt x="853" y="413"/>
                        <a:pt x="921" y="362"/>
                        <a:pt x="926" y="260"/>
                      </a:cubicBezTo>
                      <a:cubicBezTo>
                        <a:pt x="936" y="168"/>
                        <a:pt x="895" y="114"/>
                        <a:pt x="807" y="114"/>
                      </a:cubicBezTo>
                      <a:cubicBezTo>
                        <a:pt x="799" y="114"/>
                        <a:pt x="791" y="115"/>
                        <a:pt x="782" y="116"/>
                      </a:cubicBezTo>
                      <a:cubicBezTo>
                        <a:pt x="749" y="116"/>
                        <a:pt x="732" y="88"/>
                        <a:pt x="721" y="60"/>
                      </a:cubicBezTo>
                      <a:cubicBezTo>
                        <a:pt x="700" y="18"/>
                        <a:pt x="670" y="0"/>
                        <a:pt x="63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" name="Google Shape;565;p8"/>
                <p:cNvSpPr/>
                <p:nvPr/>
              </p:nvSpPr>
              <p:spPr>
                <a:xfrm>
                  <a:off x="3702175" y="3437575"/>
                  <a:ext cx="23325" cy="1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" h="792" extrusionOk="0">
                      <a:moveTo>
                        <a:pt x="509" y="0"/>
                      </a:moveTo>
                      <a:cubicBezTo>
                        <a:pt x="458" y="0"/>
                        <a:pt x="406" y="16"/>
                        <a:pt x="350" y="51"/>
                      </a:cubicBezTo>
                      <a:cubicBezTo>
                        <a:pt x="328" y="51"/>
                        <a:pt x="306" y="62"/>
                        <a:pt x="295" y="78"/>
                      </a:cubicBezTo>
                      <a:cubicBezTo>
                        <a:pt x="278" y="89"/>
                        <a:pt x="272" y="101"/>
                        <a:pt x="256" y="106"/>
                      </a:cubicBezTo>
                      <a:cubicBezTo>
                        <a:pt x="211" y="106"/>
                        <a:pt x="189" y="134"/>
                        <a:pt x="162" y="178"/>
                      </a:cubicBezTo>
                      <a:cubicBezTo>
                        <a:pt x="1" y="433"/>
                        <a:pt x="134" y="716"/>
                        <a:pt x="439" y="788"/>
                      </a:cubicBezTo>
                      <a:cubicBezTo>
                        <a:pt x="460" y="790"/>
                        <a:pt x="482" y="791"/>
                        <a:pt x="502" y="791"/>
                      </a:cubicBezTo>
                      <a:cubicBezTo>
                        <a:pt x="593" y="791"/>
                        <a:pt x="671" y="766"/>
                        <a:pt x="716" y="672"/>
                      </a:cubicBezTo>
                      <a:cubicBezTo>
                        <a:pt x="722" y="655"/>
                        <a:pt x="738" y="649"/>
                        <a:pt x="744" y="633"/>
                      </a:cubicBezTo>
                      <a:cubicBezTo>
                        <a:pt x="838" y="605"/>
                        <a:pt x="893" y="561"/>
                        <a:pt x="832" y="455"/>
                      </a:cubicBezTo>
                      <a:cubicBezTo>
                        <a:pt x="855" y="317"/>
                        <a:pt x="932" y="178"/>
                        <a:pt x="749" y="106"/>
                      </a:cubicBezTo>
                      <a:cubicBezTo>
                        <a:pt x="673" y="43"/>
                        <a:pt x="594" y="0"/>
                        <a:pt x="509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" name="Google Shape;566;p8"/>
                <p:cNvSpPr/>
                <p:nvPr/>
              </p:nvSpPr>
              <p:spPr>
                <a:xfrm>
                  <a:off x="3398625" y="3417150"/>
                  <a:ext cx="41600" cy="1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4" h="587" extrusionOk="0">
                      <a:moveTo>
                        <a:pt x="1367" y="1"/>
                      </a:moveTo>
                      <a:cubicBezTo>
                        <a:pt x="1336" y="1"/>
                        <a:pt x="1306" y="23"/>
                        <a:pt x="1281" y="91"/>
                      </a:cubicBezTo>
                      <a:cubicBezTo>
                        <a:pt x="1277" y="91"/>
                        <a:pt x="1274" y="91"/>
                        <a:pt x="1270" y="91"/>
                      </a:cubicBezTo>
                      <a:cubicBezTo>
                        <a:pt x="1191" y="91"/>
                        <a:pt x="1170" y="150"/>
                        <a:pt x="1159" y="219"/>
                      </a:cubicBezTo>
                      <a:cubicBezTo>
                        <a:pt x="1154" y="219"/>
                        <a:pt x="1142" y="224"/>
                        <a:pt x="1131" y="224"/>
                      </a:cubicBezTo>
                      <a:cubicBezTo>
                        <a:pt x="1054" y="141"/>
                        <a:pt x="960" y="108"/>
                        <a:pt x="849" y="102"/>
                      </a:cubicBezTo>
                      <a:cubicBezTo>
                        <a:pt x="842" y="103"/>
                        <a:pt x="835" y="103"/>
                        <a:pt x="829" y="103"/>
                      </a:cubicBezTo>
                      <a:cubicBezTo>
                        <a:pt x="748" y="103"/>
                        <a:pt x="668" y="86"/>
                        <a:pt x="591" y="86"/>
                      </a:cubicBezTo>
                      <a:cubicBezTo>
                        <a:pt x="532" y="86"/>
                        <a:pt x="473" y="96"/>
                        <a:pt x="416" y="130"/>
                      </a:cubicBezTo>
                      <a:cubicBezTo>
                        <a:pt x="393" y="119"/>
                        <a:pt x="371" y="115"/>
                        <a:pt x="350" y="115"/>
                      </a:cubicBezTo>
                      <a:cubicBezTo>
                        <a:pt x="286" y="115"/>
                        <a:pt x="231" y="158"/>
                        <a:pt x="172" y="191"/>
                      </a:cubicBezTo>
                      <a:cubicBezTo>
                        <a:pt x="144" y="191"/>
                        <a:pt x="117" y="191"/>
                        <a:pt x="100" y="202"/>
                      </a:cubicBezTo>
                      <a:cubicBezTo>
                        <a:pt x="61" y="224"/>
                        <a:pt x="0" y="202"/>
                        <a:pt x="0" y="258"/>
                      </a:cubicBezTo>
                      <a:cubicBezTo>
                        <a:pt x="0" y="308"/>
                        <a:pt x="56" y="308"/>
                        <a:pt x="89" y="335"/>
                      </a:cubicBezTo>
                      <a:cubicBezTo>
                        <a:pt x="113" y="353"/>
                        <a:pt x="136" y="358"/>
                        <a:pt x="158" y="358"/>
                      </a:cubicBezTo>
                      <a:cubicBezTo>
                        <a:pt x="190" y="358"/>
                        <a:pt x="221" y="348"/>
                        <a:pt x="252" y="348"/>
                      </a:cubicBezTo>
                      <a:cubicBezTo>
                        <a:pt x="263" y="348"/>
                        <a:pt x="273" y="349"/>
                        <a:pt x="283" y="352"/>
                      </a:cubicBezTo>
                      <a:cubicBezTo>
                        <a:pt x="588" y="441"/>
                        <a:pt x="910" y="474"/>
                        <a:pt x="1220" y="524"/>
                      </a:cubicBezTo>
                      <a:cubicBezTo>
                        <a:pt x="1254" y="546"/>
                        <a:pt x="1290" y="586"/>
                        <a:pt x="1322" y="586"/>
                      </a:cubicBezTo>
                      <a:cubicBezTo>
                        <a:pt x="1337" y="586"/>
                        <a:pt x="1352" y="577"/>
                        <a:pt x="1364" y="552"/>
                      </a:cubicBezTo>
                      <a:cubicBezTo>
                        <a:pt x="1409" y="480"/>
                        <a:pt x="1409" y="391"/>
                        <a:pt x="1303" y="341"/>
                      </a:cubicBezTo>
                      <a:cubicBezTo>
                        <a:pt x="1287" y="335"/>
                        <a:pt x="1276" y="324"/>
                        <a:pt x="1253" y="313"/>
                      </a:cubicBezTo>
                      <a:cubicBezTo>
                        <a:pt x="1259" y="308"/>
                        <a:pt x="1276" y="285"/>
                        <a:pt x="1281" y="285"/>
                      </a:cubicBezTo>
                      <a:cubicBezTo>
                        <a:pt x="1314" y="291"/>
                        <a:pt x="1353" y="302"/>
                        <a:pt x="1381" y="324"/>
                      </a:cubicBezTo>
                      <a:cubicBezTo>
                        <a:pt x="1409" y="338"/>
                        <a:pt x="1433" y="344"/>
                        <a:pt x="1454" y="344"/>
                      </a:cubicBezTo>
                      <a:cubicBezTo>
                        <a:pt x="1517" y="344"/>
                        <a:pt x="1550" y="287"/>
                        <a:pt x="1592" y="224"/>
                      </a:cubicBezTo>
                      <a:cubicBezTo>
                        <a:pt x="1664" y="130"/>
                        <a:pt x="1586" y="86"/>
                        <a:pt x="1542" y="80"/>
                      </a:cubicBezTo>
                      <a:cubicBezTo>
                        <a:pt x="1488" y="77"/>
                        <a:pt x="1425" y="1"/>
                        <a:pt x="1367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" name="Google Shape;567;p8"/>
                <p:cNvSpPr/>
                <p:nvPr/>
              </p:nvSpPr>
              <p:spPr>
                <a:xfrm>
                  <a:off x="3965000" y="3348525"/>
                  <a:ext cx="22600" cy="18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4" h="757" extrusionOk="0">
                      <a:moveTo>
                        <a:pt x="570" y="1"/>
                      </a:moveTo>
                      <a:cubicBezTo>
                        <a:pt x="519" y="1"/>
                        <a:pt x="471" y="33"/>
                        <a:pt x="444" y="131"/>
                      </a:cubicBezTo>
                      <a:cubicBezTo>
                        <a:pt x="426" y="193"/>
                        <a:pt x="381" y="238"/>
                        <a:pt x="319" y="238"/>
                      </a:cubicBezTo>
                      <a:cubicBezTo>
                        <a:pt x="287" y="238"/>
                        <a:pt x="251" y="226"/>
                        <a:pt x="211" y="197"/>
                      </a:cubicBezTo>
                      <a:cubicBezTo>
                        <a:pt x="184" y="177"/>
                        <a:pt x="162" y="169"/>
                        <a:pt x="143" y="169"/>
                      </a:cubicBezTo>
                      <a:cubicBezTo>
                        <a:pt x="89" y="169"/>
                        <a:pt x="64" y="239"/>
                        <a:pt x="39" y="297"/>
                      </a:cubicBezTo>
                      <a:cubicBezTo>
                        <a:pt x="0" y="386"/>
                        <a:pt x="67" y="391"/>
                        <a:pt x="128" y="413"/>
                      </a:cubicBezTo>
                      <a:cubicBezTo>
                        <a:pt x="211" y="441"/>
                        <a:pt x="316" y="441"/>
                        <a:pt x="355" y="552"/>
                      </a:cubicBezTo>
                      <a:cubicBezTo>
                        <a:pt x="405" y="688"/>
                        <a:pt x="513" y="757"/>
                        <a:pt x="645" y="757"/>
                      </a:cubicBezTo>
                      <a:cubicBezTo>
                        <a:pt x="675" y="757"/>
                        <a:pt x="706" y="753"/>
                        <a:pt x="738" y="746"/>
                      </a:cubicBezTo>
                      <a:cubicBezTo>
                        <a:pt x="804" y="729"/>
                        <a:pt x="871" y="696"/>
                        <a:pt x="871" y="608"/>
                      </a:cubicBezTo>
                      <a:cubicBezTo>
                        <a:pt x="871" y="524"/>
                        <a:pt x="887" y="447"/>
                        <a:pt x="898" y="364"/>
                      </a:cubicBezTo>
                      <a:cubicBezTo>
                        <a:pt x="904" y="203"/>
                        <a:pt x="799" y="114"/>
                        <a:pt x="693" y="48"/>
                      </a:cubicBezTo>
                      <a:cubicBezTo>
                        <a:pt x="656" y="23"/>
                        <a:pt x="612" y="1"/>
                        <a:pt x="570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" name="Google Shape;568;p8"/>
                <p:cNvSpPr/>
                <p:nvPr/>
              </p:nvSpPr>
              <p:spPr>
                <a:xfrm>
                  <a:off x="3740300" y="3395000"/>
                  <a:ext cx="19150" cy="2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6" h="1156" extrusionOk="0">
                      <a:moveTo>
                        <a:pt x="438" y="0"/>
                      </a:moveTo>
                      <a:cubicBezTo>
                        <a:pt x="368" y="0"/>
                        <a:pt x="328" y="65"/>
                        <a:pt x="250" y="218"/>
                      </a:cubicBezTo>
                      <a:cubicBezTo>
                        <a:pt x="239" y="234"/>
                        <a:pt x="228" y="262"/>
                        <a:pt x="217" y="284"/>
                      </a:cubicBezTo>
                      <a:cubicBezTo>
                        <a:pt x="62" y="589"/>
                        <a:pt x="62" y="589"/>
                        <a:pt x="361" y="728"/>
                      </a:cubicBezTo>
                      <a:cubicBezTo>
                        <a:pt x="322" y="750"/>
                        <a:pt x="311" y="794"/>
                        <a:pt x="294" y="833"/>
                      </a:cubicBezTo>
                      <a:cubicBezTo>
                        <a:pt x="279" y="829"/>
                        <a:pt x="263" y="828"/>
                        <a:pt x="249" y="828"/>
                      </a:cubicBezTo>
                      <a:cubicBezTo>
                        <a:pt x="202" y="828"/>
                        <a:pt x="163" y="845"/>
                        <a:pt x="134" y="867"/>
                      </a:cubicBezTo>
                      <a:cubicBezTo>
                        <a:pt x="56" y="922"/>
                        <a:pt x="1" y="1005"/>
                        <a:pt x="56" y="1105"/>
                      </a:cubicBezTo>
                      <a:cubicBezTo>
                        <a:pt x="80" y="1143"/>
                        <a:pt x="109" y="1155"/>
                        <a:pt x="139" y="1155"/>
                      </a:cubicBezTo>
                      <a:cubicBezTo>
                        <a:pt x="181" y="1155"/>
                        <a:pt x="224" y="1132"/>
                        <a:pt x="256" y="1116"/>
                      </a:cubicBezTo>
                      <a:cubicBezTo>
                        <a:pt x="311" y="1088"/>
                        <a:pt x="333" y="1016"/>
                        <a:pt x="350" y="950"/>
                      </a:cubicBezTo>
                      <a:cubicBezTo>
                        <a:pt x="389" y="933"/>
                        <a:pt x="433" y="916"/>
                        <a:pt x="472" y="916"/>
                      </a:cubicBezTo>
                      <a:cubicBezTo>
                        <a:pt x="506" y="966"/>
                        <a:pt x="549" y="995"/>
                        <a:pt x="598" y="995"/>
                      </a:cubicBezTo>
                      <a:cubicBezTo>
                        <a:pt x="619" y="995"/>
                        <a:pt x="642" y="989"/>
                        <a:pt x="666" y="977"/>
                      </a:cubicBezTo>
                      <a:cubicBezTo>
                        <a:pt x="699" y="961"/>
                        <a:pt x="755" y="922"/>
                        <a:pt x="738" y="878"/>
                      </a:cubicBezTo>
                      <a:cubicBezTo>
                        <a:pt x="699" y="806"/>
                        <a:pt x="660" y="717"/>
                        <a:pt x="572" y="717"/>
                      </a:cubicBezTo>
                      <a:cubicBezTo>
                        <a:pt x="505" y="717"/>
                        <a:pt x="516" y="695"/>
                        <a:pt x="500" y="656"/>
                      </a:cubicBezTo>
                      <a:cubicBezTo>
                        <a:pt x="450" y="517"/>
                        <a:pt x="494" y="445"/>
                        <a:pt x="633" y="412"/>
                      </a:cubicBezTo>
                      <a:cubicBezTo>
                        <a:pt x="699" y="390"/>
                        <a:pt x="766" y="345"/>
                        <a:pt x="766" y="257"/>
                      </a:cubicBezTo>
                      <a:cubicBezTo>
                        <a:pt x="766" y="173"/>
                        <a:pt x="721" y="124"/>
                        <a:pt x="655" y="90"/>
                      </a:cubicBezTo>
                      <a:cubicBezTo>
                        <a:pt x="551" y="33"/>
                        <a:pt x="487" y="0"/>
                        <a:pt x="438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" name="Google Shape;569;p8"/>
                <p:cNvSpPr/>
                <p:nvPr/>
              </p:nvSpPr>
              <p:spPr>
                <a:xfrm>
                  <a:off x="3838850" y="3208375"/>
                  <a:ext cx="15275" cy="2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1" h="997" extrusionOk="0">
                      <a:moveTo>
                        <a:pt x="507" y="1"/>
                      </a:moveTo>
                      <a:cubicBezTo>
                        <a:pt x="464" y="1"/>
                        <a:pt x="430" y="35"/>
                        <a:pt x="400" y="70"/>
                      </a:cubicBezTo>
                      <a:cubicBezTo>
                        <a:pt x="322" y="170"/>
                        <a:pt x="245" y="275"/>
                        <a:pt x="167" y="370"/>
                      </a:cubicBezTo>
                      <a:cubicBezTo>
                        <a:pt x="78" y="397"/>
                        <a:pt x="1" y="447"/>
                        <a:pt x="78" y="558"/>
                      </a:cubicBezTo>
                      <a:cubicBezTo>
                        <a:pt x="39" y="747"/>
                        <a:pt x="184" y="846"/>
                        <a:pt x="278" y="974"/>
                      </a:cubicBezTo>
                      <a:cubicBezTo>
                        <a:pt x="290" y="990"/>
                        <a:pt x="306" y="996"/>
                        <a:pt x="326" y="996"/>
                      </a:cubicBezTo>
                      <a:cubicBezTo>
                        <a:pt x="341" y="996"/>
                        <a:pt x="358" y="992"/>
                        <a:pt x="378" y="985"/>
                      </a:cubicBezTo>
                      <a:cubicBezTo>
                        <a:pt x="494" y="930"/>
                        <a:pt x="577" y="652"/>
                        <a:pt x="511" y="541"/>
                      </a:cubicBezTo>
                      <a:cubicBezTo>
                        <a:pt x="483" y="508"/>
                        <a:pt x="461" y="469"/>
                        <a:pt x="494" y="431"/>
                      </a:cubicBezTo>
                      <a:cubicBezTo>
                        <a:pt x="577" y="347"/>
                        <a:pt x="594" y="259"/>
                        <a:pt x="594" y="148"/>
                      </a:cubicBezTo>
                      <a:cubicBezTo>
                        <a:pt x="594" y="92"/>
                        <a:pt x="611" y="37"/>
                        <a:pt x="544" y="9"/>
                      </a:cubicBezTo>
                      <a:cubicBezTo>
                        <a:pt x="531" y="3"/>
                        <a:pt x="519" y="1"/>
                        <a:pt x="507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" name="Google Shape;570;p8"/>
                <p:cNvSpPr/>
                <p:nvPr/>
              </p:nvSpPr>
              <p:spPr>
                <a:xfrm>
                  <a:off x="3890150" y="3336950"/>
                  <a:ext cx="22500" cy="14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0" h="586" extrusionOk="0">
                      <a:moveTo>
                        <a:pt x="417" y="1"/>
                      </a:moveTo>
                      <a:cubicBezTo>
                        <a:pt x="377" y="1"/>
                        <a:pt x="346" y="24"/>
                        <a:pt x="327" y="72"/>
                      </a:cubicBezTo>
                      <a:cubicBezTo>
                        <a:pt x="305" y="72"/>
                        <a:pt x="294" y="78"/>
                        <a:pt x="272" y="78"/>
                      </a:cubicBezTo>
                      <a:cubicBezTo>
                        <a:pt x="166" y="95"/>
                        <a:pt x="166" y="189"/>
                        <a:pt x="139" y="261"/>
                      </a:cubicBezTo>
                      <a:cubicBezTo>
                        <a:pt x="122" y="278"/>
                        <a:pt x="105" y="311"/>
                        <a:pt x="83" y="328"/>
                      </a:cubicBezTo>
                      <a:cubicBezTo>
                        <a:pt x="28" y="361"/>
                        <a:pt x="0" y="411"/>
                        <a:pt x="28" y="466"/>
                      </a:cubicBezTo>
                      <a:cubicBezTo>
                        <a:pt x="52" y="518"/>
                        <a:pt x="112" y="558"/>
                        <a:pt x="164" y="558"/>
                      </a:cubicBezTo>
                      <a:cubicBezTo>
                        <a:pt x="172" y="558"/>
                        <a:pt x="181" y="557"/>
                        <a:pt x="189" y="555"/>
                      </a:cubicBezTo>
                      <a:cubicBezTo>
                        <a:pt x="211" y="549"/>
                        <a:pt x="233" y="546"/>
                        <a:pt x="253" y="546"/>
                      </a:cubicBezTo>
                      <a:cubicBezTo>
                        <a:pt x="310" y="546"/>
                        <a:pt x="361" y="564"/>
                        <a:pt x="412" y="564"/>
                      </a:cubicBezTo>
                      <a:cubicBezTo>
                        <a:pt x="425" y="564"/>
                        <a:pt x="437" y="563"/>
                        <a:pt x="449" y="560"/>
                      </a:cubicBezTo>
                      <a:cubicBezTo>
                        <a:pt x="459" y="578"/>
                        <a:pt x="470" y="586"/>
                        <a:pt x="480" y="586"/>
                      </a:cubicBezTo>
                      <a:cubicBezTo>
                        <a:pt x="492" y="586"/>
                        <a:pt x="504" y="575"/>
                        <a:pt x="516" y="560"/>
                      </a:cubicBezTo>
                      <a:cubicBezTo>
                        <a:pt x="715" y="555"/>
                        <a:pt x="826" y="444"/>
                        <a:pt x="882" y="255"/>
                      </a:cubicBezTo>
                      <a:cubicBezTo>
                        <a:pt x="899" y="114"/>
                        <a:pt x="825" y="28"/>
                        <a:pt x="704" y="28"/>
                      </a:cubicBezTo>
                      <a:cubicBezTo>
                        <a:pt x="673" y="28"/>
                        <a:pt x="640" y="34"/>
                        <a:pt x="605" y="45"/>
                      </a:cubicBezTo>
                      <a:cubicBezTo>
                        <a:pt x="555" y="39"/>
                        <a:pt x="516" y="28"/>
                        <a:pt x="483" y="17"/>
                      </a:cubicBezTo>
                      <a:cubicBezTo>
                        <a:pt x="459" y="6"/>
                        <a:pt x="437" y="1"/>
                        <a:pt x="417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" name="Google Shape;571;p8"/>
                <p:cNvSpPr/>
                <p:nvPr/>
              </p:nvSpPr>
              <p:spPr>
                <a:xfrm>
                  <a:off x="4092375" y="3266925"/>
                  <a:ext cx="26775" cy="30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1225" extrusionOk="0">
                      <a:moveTo>
                        <a:pt x="450" y="1"/>
                      </a:moveTo>
                      <a:cubicBezTo>
                        <a:pt x="446" y="1"/>
                        <a:pt x="443" y="1"/>
                        <a:pt x="439" y="1"/>
                      </a:cubicBezTo>
                      <a:cubicBezTo>
                        <a:pt x="328" y="18"/>
                        <a:pt x="200" y="13"/>
                        <a:pt x="117" y="112"/>
                      </a:cubicBezTo>
                      <a:cubicBezTo>
                        <a:pt x="113" y="112"/>
                        <a:pt x="108" y="111"/>
                        <a:pt x="104" y="111"/>
                      </a:cubicBezTo>
                      <a:cubicBezTo>
                        <a:pt x="64" y="111"/>
                        <a:pt x="27" y="134"/>
                        <a:pt x="17" y="179"/>
                      </a:cubicBezTo>
                      <a:cubicBezTo>
                        <a:pt x="1" y="218"/>
                        <a:pt x="23" y="234"/>
                        <a:pt x="56" y="240"/>
                      </a:cubicBezTo>
                      <a:cubicBezTo>
                        <a:pt x="78" y="434"/>
                        <a:pt x="145" y="500"/>
                        <a:pt x="367" y="545"/>
                      </a:cubicBezTo>
                      <a:cubicBezTo>
                        <a:pt x="367" y="595"/>
                        <a:pt x="367" y="639"/>
                        <a:pt x="311" y="661"/>
                      </a:cubicBezTo>
                      <a:cubicBezTo>
                        <a:pt x="184" y="694"/>
                        <a:pt x="167" y="816"/>
                        <a:pt x="134" y="911"/>
                      </a:cubicBezTo>
                      <a:cubicBezTo>
                        <a:pt x="84" y="1038"/>
                        <a:pt x="134" y="1094"/>
                        <a:pt x="272" y="1105"/>
                      </a:cubicBezTo>
                      <a:cubicBezTo>
                        <a:pt x="322" y="1105"/>
                        <a:pt x="339" y="1133"/>
                        <a:pt x="367" y="1166"/>
                      </a:cubicBezTo>
                      <a:cubicBezTo>
                        <a:pt x="396" y="1207"/>
                        <a:pt x="430" y="1225"/>
                        <a:pt x="468" y="1225"/>
                      </a:cubicBezTo>
                      <a:cubicBezTo>
                        <a:pt x="500" y="1225"/>
                        <a:pt x="535" y="1211"/>
                        <a:pt x="572" y="1188"/>
                      </a:cubicBezTo>
                      <a:cubicBezTo>
                        <a:pt x="699" y="1099"/>
                        <a:pt x="832" y="1011"/>
                        <a:pt x="965" y="911"/>
                      </a:cubicBezTo>
                      <a:cubicBezTo>
                        <a:pt x="1049" y="855"/>
                        <a:pt x="1071" y="805"/>
                        <a:pt x="965" y="767"/>
                      </a:cubicBezTo>
                      <a:cubicBezTo>
                        <a:pt x="821" y="706"/>
                        <a:pt x="671" y="639"/>
                        <a:pt x="522" y="578"/>
                      </a:cubicBezTo>
                      <a:cubicBezTo>
                        <a:pt x="500" y="545"/>
                        <a:pt x="489" y="500"/>
                        <a:pt x="494" y="462"/>
                      </a:cubicBezTo>
                      <a:cubicBezTo>
                        <a:pt x="500" y="462"/>
                        <a:pt x="511" y="456"/>
                        <a:pt x="522" y="456"/>
                      </a:cubicBezTo>
                      <a:cubicBezTo>
                        <a:pt x="638" y="412"/>
                        <a:pt x="660" y="362"/>
                        <a:pt x="583" y="301"/>
                      </a:cubicBezTo>
                      <a:cubicBezTo>
                        <a:pt x="604" y="135"/>
                        <a:pt x="548" y="1"/>
                        <a:pt x="450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" name="Google Shape;572;p8"/>
                <p:cNvSpPr/>
                <p:nvPr/>
              </p:nvSpPr>
              <p:spPr>
                <a:xfrm>
                  <a:off x="3828450" y="3256000"/>
                  <a:ext cx="31775" cy="28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1" h="1122" extrusionOk="0">
                      <a:moveTo>
                        <a:pt x="352" y="1"/>
                      </a:moveTo>
                      <a:cubicBezTo>
                        <a:pt x="329" y="1"/>
                        <a:pt x="309" y="15"/>
                        <a:pt x="295" y="61"/>
                      </a:cubicBezTo>
                      <a:cubicBezTo>
                        <a:pt x="267" y="150"/>
                        <a:pt x="345" y="133"/>
                        <a:pt x="383" y="156"/>
                      </a:cubicBezTo>
                      <a:lnTo>
                        <a:pt x="383" y="189"/>
                      </a:lnTo>
                      <a:cubicBezTo>
                        <a:pt x="300" y="233"/>
                        <a:pt x="223" y="267"/>
                        <a:pt x="139" y="311"/>
                      </a:cubicBezTo>
                      <a:cubicBezTo>
                        <a:pt x="45" y="355"/>
                        <a:pt x="1" y="450"/>
                        <a:pt x="17" y="549"/>
                      </a:cubicBezTo>
                      <a:cubicBezTo>
                        <a:pt x="45" y="660"/>
                        <a:pt x="123" y="738"/>
                        <a:pt x="234" y="771"/>
                      </a:cubicBezTo>
                      <a:cubicBezTo>
                        <a:pt x="245" y="775"/>
                        <a:pt x="254" y="776"/>
                        <a:pt x="262" y="776"/>
                      </a:cubicBezTo>
                      <a:cubicBezTo>
                        <a:pt x="313" y="776"/>
                        <a:pt x="305" y="706"/>
                        <a:pt x="334" y="677"/>
                      </a:cubicBezTo>
                      <a:cubicBezTo>
                        <a:pt x="406" y="677"/>
                        <a:pt x="467" y="660"/>
                        <a:pt x="522" y="605"/>
                      </a:cubicBezTo>
                      <a:cubicBezTo>
                        <a:pt x="544" y="605"/>
                        <a:pt x="566" y="610"/>
                        <a:pt x="577" y="610"/>
                      </a:cubicBezTo>
                      <a:cubicBezTo>
                        <a:pt x="573" y="654"/>
                        <a:pt x="597" y="714"/>
                        <a:pt x="626" y="714"/>
                      </a:cubicBezTo>
                      <a:cubicBezTo>
                        <a:pt x="630" y="714"/>
                        <a:pt x="634" y="713"/>
                        <a:pt x="638" y="710"/>
                      </a:cubicBezTo>
                      <a:cubicBezTo>
                        <a:pt x="694" y="684"/>
                        <a:pt x="736" y="673"/>
                        <a:pt x="769" y="673"/>
                      </a:cubicBezTo>
                      <a:cubicBezTo>
                        <a:pt x="877" y="673"/>
                        <a:pt x="878" y="795"/>
                        <a:pt x="882" y="910"/>
                      </a:cubicBezTo>
                      <a:cubicBezTo>
                        <a:pt x="849" y="1010"/>
                        <a:pt x="888" y="1076"/>
                        <a:pt x="982" y="1115"/>
                      </a:cubicBezTo>
                      <a:cubicBezTo>
                        <a:pt x="996" y="1119"/>
                        <a:pt x="1009" y="1121"/>
                        <a:pt x="1021" y="1121"/>
                      </a:cubicBezTo>
                      <a:cubicBezTo>
                        <a:pt x="1083" y="1121"/>
                        <a:pt x="1117" y="1065"/>
                        <a:pt x="1154" y="1010"/>
                      </a:cubicBezTo>
                      <a:cubicBezTo>
                        <a:pt x="1232" y="882"/>
                        <a:pt x="1243" y="743"/>
                        <a:pt x="1243" y="605"/>
                      </a:cubicBezTo>
                      <a:cubicBezTo>
                        <a:pt x="1271" y="505"/>
                        <a:pt x="1243" y="405"/>
                        <a:pt x="1154" y="350"/>
                      </a:cubicBezTo>
                      <a:cubicBezTo>
                        <a:pt x="1132" y="335"/>
                        <a:pt x="1116" y="329"/>
                        <a:pt x="1103" y="329"/>
                      </a:cubicBezTo>
                      <a:cubicBezTo>
                        <a:pt x="1046" y="329"/>
                        <a:pt x="1057" y="443"/>
                        <a:pt x="999" y="461"/>
                      </a:cubicBezTo>
                      <a:cubicBezTo>
                        <a:pt x="988" y="466"/>
                        <a:pt x="971" y="477"/>
                        <a:pt x="966" y="483"/>
                      </a:cubicBezTo>
                      <a:lnTo>
                        <a:pt x="938" y="483"/>
                      </a:lnTo>
                      <a:cubicBezTo>
                        <a:pt x="906" y="464"/>
                        <a:pt x="870" y="454"/>
                        <a:pt x="830" y="454"/>
                      </a:cubicBezTo>
                      <a:cubicBezTo>
                        <a:pt x="822" y="454"/>
                        <a:pt x="813" y="454"/>
                        <a:pt x="805" y="455"/>
                      </a:cubicBezTo>
                      <a:cubicBezTo>
                        <a:pt x="799" y="433"/>
                        <a:pt x="788" y="411"/>
                        <a:pt x="777" y="400"/>
                      </a:cubicBezTo>
                      <a:cubicBezTo>
                        <a:pt x="772" y="383"/>
                        <a:pt x="760" y="377"/>
                        <a:pt x="749" y="361"/>
                      </a:cubicBezTo>
                      <a:lnTo>
                        <a:pt x="627" y="156"/>
                      </a:lnTo>
                      <a:cubicBezTo>
                        <a:pt x="600" y="67"/>
                        <a:pt x="516" y="56"/>
                        <a:pt x="444" y="34"/>
                      </a:cubicBezTo>
                      <a:cubicBezTo>
                        <a:pt x="413" y="24"/>
                        <a:pt x="380" y="1"/>
                        <a:pt x="352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" name="Google Shape;573;p8"/>
                <p:cNvSpPr/>
                <p:nvPr/>
              </p:nvSpPr>
              <p:spPr>
                <a:xfrm>
                  <a:off x="3735600" y="3300625"/>
                  <a:ext cx="20350" cy="1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4" h="729" extrusionOk="0">
                      <a:moveTo>
                        <a:pt x="522" y="1"/>
                      </a:moveTo>
                      <a:cubicBezTo>
                        <a:pt x="518" y="1"/>
                        <a:pt x="514" y="1"/>
                        <a:pt x="510" y="1"/>
                      </a:cubicBezTo>
                      <a:cubicBezTo>
                        <a:pt x="444" y="6"/>
                        <a:pt x="349" y="67"/>
                        <a:pt x="355" y="117"/>
                      </a:cubicBezTo>
                      <a:cubicBezTo>
                        <a:pt x="383" y="278"/>
                        <a:pt x="294" y="278"/>
                        <a:pt x="194" y="278"/>
                      </a:cubicBezTo>
                      <a:cubicBezTo>
                        <a:pt x="83" y="278"/>
                        <a:pt x="72" y="367"/>
                        <a:pt x="39" y="439"/>
                      </a:cubicBezTo>
                      <a:cubicBezTo>
                        <a:pt x="0" y="522"/>
                        <a:pt x="72" y="539"/>
                        <a:pt x="128" y="566"/>
                      </a:cubicBezTo>
                      <a:cubicBezTo>
                        <a:pt x="211" y="611"/>
                        <a:pt x="299" y="661"/>
                        <a:pt x="388" y="699"/>
                      </a:cubicBezTo>
                      <a:cubicBezTo>
                        <a:pt x="415" y="713"/>
                        <a:pt x="440" y="729"/>
                        <a:pt x="466" y="729"/>
                      </a:cubicBezTo>
                      <a:cubicBezTo>
                        <a:pt x="482" y="729"/>
                        <a:pt x="498" y="722"/>
                        <a:pt x="516" y="705"/>
                      </a:cubicBezTo>
                      <a:cubicBezTo>
                        <a:pt x="549" y="666"/>
                        <a:pt x="549" y="622"/>
                        <a:pt x="510" y="583"/>
                      </a:cubicBezTo>
                      <a:cubicBezTo>
                        <a:pt x="468" y="535"/>
                        <a:pt x="507" y="472"/>
                        <a:pt x="534" y="472"/>
                      </a:cubicBezTo>
                      <a:cubicBezTo>
                        <a:pt x="536" y="472"/>
                        <a:pt x="537" y="472"/>
                        <a:pt x="538" y="472"/>
                      </a:cubicBezTo>
                      <a:cubicBezTo>
                        <a:pt x="544" y="473"/>
                        <a:pt x="550" y="473"/>
                        <a:pt x="556" y="473"/>
                      </a:cubicBezTo>
                      <a:cubicBezTo>
                        <a:pt x="682" y="473"/>
                        <a:pt x="684" y="363"/>
                        <a:pt x="721" y="289"/>
                      </a:cubicBezTo>
                      <a:cubicBezTo>
                        <a:pt x="813" y="137"/>
                        <a:pt x="719" y="1"/>
                        <a:pt x="522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" name="Google Shape;574;p8"/>
                <p:cNvSpPr/>
                <p:nvPr/>
              </p:nvSpPr>
              <p:spPr>
                <a:xfrm>
                  <a:off x="3716600" y="3350250"/>
                  <a:ext cx="24500" cy="1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0" h="578" extrusionOk="0">
                      <a:moveTo>
                        <a:pt x="390" y="1"/>
                      </a:moveTo>
                      <a:cubicBezTo>
                        <a:pt x="291" y="1"/>
                        <a:pt x="200" y="45"/>
                        <a:pt x="117" y="100"/>
                      </a:cubicBezTo>
                      <a:cubicBezTo>
                        <a:pt x="89" y="123"/>
                        <a:pt x="0" y="189"/>
                        <a:pt x="106" y="256"/>
                      </a:cubicBezTo>
                      <a:cubicBezTo>
                        <a:pt x="111" y="295"/>
                        <a:pt x="78" y="339"/>
                        <a:pt x="111" y="372"/>
                      </a:cubicBezTo>
                      <a:cubicBezTo>
                        <a:pt x="160" y="475"/>
                        <a:pt x="338" y="578"/>
                        <a:pt x="460" y="578"/>
                      </a:cubicBezTo>
                      <a:cubicBezTo>
                        <a:pt x="476" y="578"/>
                        <a:pt x="491" y="576"/>
                        <a:pt x="505" y="572"/>
                      </a:cubicBezTo>
                      <a:cubicBezTo>
                        <a:pt x="558" y="562"/>
                        <a:pt x="606" y="548"/>
                        <a:pt x="668" y="548"/>
                      </a:cubicBezTo>
                      <a:cubicBezTo>
                        <a:pt x="678" y="548"/>
                        <a:pt x="688" y="549"/>
                        <a:pt x="699" y="550"/>
                      </a:cubicBezTo>
                      <a:cubicBezTo>
                        <a:pt x="712" y="551"/>
                        <a:pt x="725" y="551"/>
                        <a:pt x="737" y="551"/>
                      </a:cubicBezTo>
                      <a:cubicBezTo>
                        <a:pt x="900" y="551"/>
                        <a:pt x="979" y="451"/>
                        <a:pt x="943" y="317"/>
                      </a:cubicBezTo>
                      <a:cubicBezTo>
                        <a:pt x="832" y="123"/>
                        <a:pt x="649" y="45"/>
                        <a:pt x="450" y="6"/>
                      </a:cubicBezTo>
                      <a:cubicBezTo>
                        <a:pt x="429" y="3"/>
                        <a:pt x="410" y="1"/>
                        <a:pt x="390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" name="Google Shape;575;p8"/>
                <p:cNvSpPr/>
                <p:nvPr/>
              </p:nvSpPr>
              <p:spPr>
                <a:xfrm>
                  <a:off x="3901225" y="3389325"/>
                  <a:ext cx="18600" cy="1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4" h="679" extrusionOk="0">
                      <a:moveTo>
                        <a:pt x="280" y="0"/>
                      </a:moveTo>
                      <a:cubicBezTo>
                        <a:pt x="251" y="0"/>
                        <a:pt x="221" y="17"/>
                        <a:pt x="189" y="62"/>
                      </a:cubicBezTo>
                      <a:cubicBezTo>
                        <a:pt x="67" y="96"/>
                        <a:pt x="56" y="179"/>
                        <a:pt x="95" y="284"/>
                      </a:cubicBezTo>
                      <a:cubicBezTo>
                        <a:pt x="1" y="428"/>
                        <a:pt x="28" y="506"/>
                        <a:pt x="189" y="589"/>
                      </a:cubicBezTo>
                      <a:cubicBezTo>
                        <a:pt x="217" y="611"/>
                        <a:pt x="245" y="639"/>
                        <a:pt x="272" y="650"/>
                      </a:cubicBezTo>
                      <a:cubicBezTo>
                        <a:pt x="303" y="669"/>
                        <a:pt x="346" y="679"/>
                        <a:pt x="391" y="679"/>
                      </a:cubicBezTo>
                      <a:cubicBezTo>
                        <a:pt x="474" y="679"/>
                        <a:pt x="565" y="647"/>
                        <a:pt x="605" y="589"/>
                      </a:cubicBezTo>
                      <a:cubicBezTo>
                        <a:pt x="666" y="511"/>
                        <a:pt x="744" y="412"/>
                        <a:pt x="622" y="312"/>
                      </a:cubicBezTo>
                      <a:cubicBezTo>
                        <a:pt x="605" y="217"/>
                        <a:pt x="600" y="112"/>
                        <a:pt x="466" y="96"/>
                      </a:cubicBezTo>
                      <a:cubicBezTo>
                        <a:pt x="444" y="90"/>
                        <a:pt x="428" y="79"/>
                        <a:pt x="405" y="68"/>
                      </a:cubicBezTo>
                      <a:cubicBezTo>
                        <a:pt x="363" y="35"/>
                        <a:pt x="322" y="0"/>
                        <a:pt x="280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6" name="Google Shape;576;p8"/>
                <p:cNvSpPr/>
                <p:nvPr/>
              </p:nvSpPr>
              <p:spPr>
                <a:xfrm>
                  <a:off x="3730600" y="3435750"/>
                  <a:ext cx="10975" cy="1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556" extrusionOk="0">
                      <a:moveTo>
                        <a:pt x="187" y="1"/>
                      </a:moveTo>
                      <a:cubicBezTo>
                        <a:pt x="177" y="1"/>
                        <a:pt x="166" y="1"/>
                        <a:pt x="156" y="2"/>
                      </a:cubicBezTo>
                      <a:cubicBezTo>
                        <a:pt x="50" y="7"/>
                        <a:pt x="0" y="85"/>
                        <a:pt x="17" y="196"/>
                      </a:cubicBezTo>
                      <a:cubicBezTo>
                        <a:pt x="23" y="251"/>
                        <a:pt x="28" y="312"/>
                        <a:pt x="28" y="362"/>
                      </a:cubicBezTo>
                      <a:cubicBezTo>
                        <a:pt x="6" y="451"/>
                        <a:pt x="17" y="551"/>
                        <a:pt x="106" y="551"/>
                      </a:cubicBezTo>
                      <a:cubicBezTo>
                        <a:pt x="137" y="551"/>
                        <a:pt x="173" y="555"/>
                        <a:pt x="210" y="555"/>
                      </a:cubicBezTo>
                      <a:cubicBezTo>
                        <a:pt x="277" y="555"/>
                        <a:pt x="345" y="539"/>
                        <a:pt x="377" y="445"/>
                      </a:cubicBezTo>
                      <a:cubicBezTo>
                        <a:pt x="411" y="340"/>
                        <a:pt x="438" y="246"/>
                        <a:pt x="405" y="135"/>
                      </a:cubicBezTo>
                      <a:cubicBezTo>
                        <a:pt x="370" y="25"/>
                        <a:pt x="278" y="1"/>
                        <a:pt x="187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7" name="Google Shape;577;p8"/>
                <p:cNvSpPr/>
                <p:nvPr/>
              </p:nvSpPr>
              <p:spPr>
                <a:xfrm>
                  <a:off x="3599475" y="3444975"/>
                  <a:ext cx="22900" cy="1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6" h="691" extrusionOk="0">
                      <a:moveTo>
                        <a:pt x="640" y="0"/>
                      </a:moveTo>
                      <a:cubicBezTo>
                        <a:pt x="555" y="0"/>
                        <a:pt x="495" y="82"/>
                        <a:pt x="427" y="132"/>
                      </a:cubicBezTo>
                      <a:cubicBezTo>
                        <a:pt x="366" y="182"/>
                        <a:pt x="388" y="248"/>
                        <a:pt x="427" y="304"/>
                      </a:cubicBezTo>
                      <a:cubicBezTo>
                        <a:pt x="411" y="359"/>
                        <a:pt x="316" y="353"/>
                        <a:pt x="311" y="420"/>
                      </a:cubicBezTo>
                      <a:lnTo>
                        <a:pt x="222" y="420"/>
                      </a:lnTo>
                      <a:cubicBezTo>
                        <a:pt x="207" y="409"/>
                        <a:pt x="197" y="404"/>
                        <a:pt x="188" y="404"/>
                      </a:cubicBezTo>
                      <a:cubicBezTo>
                        <a:pt x="168" y="404"/>
                        <a:pt x="163" y="431"/>
                        <a:pt x="156" y="459"/>
                      </a:cubicBezTo>
                      <a:cubicBezTo>
                        <a:pt x="61" y="475"/>
                        <a:pt x="0" y="520"/>
                        <a:pt x="56" y="625"/>
                      </a:cubicBezTo>
                      <a:cubicBezTo>
                        <a:pt x="79" y="669"/>
                        <a:pt x="157" y="691"/>
                        <a:pt x="240" y="691"/>
                      </a:cubicBezTo>
                      <a:cubicBezTo>
                        <a:pt x="333" y="691"/>
                        <a:pt x="433" y="664"/>
                        <a:pt x="472" y="614"/>
                      </a:cubicBezTo>
                      <a:cubicBezTo>
                        <a:pt x="477" y="570"/>
                        <a:pt x="455" y="498"/>
                        <a:pt x="538" y="492"/>
                      </a:cubicBezTo>
                      <a:cubicBezTo>
                        <a:pt x="610" y="492"/>
                        <a:pt x="666" y="464"/>
                        <a:pt x="727" y="442"/>
                      </a:cubicBezTo>
                      <a:cubicBezTo>
                        <a:pt x="838" y="392"/>
                        <a:pt x="915" y="304"/>
                        <a:pt x="915" y="187"/>
                      </a:cubicBezTo>
                      <a:cubicBezTo>
                        <a:pt x="915" y="71"/>
                        <a:pt x="788" y="49"/>
                        <a:pt x="704" y="15"/>
                      </a:cubicBezTo>
                      <a:cubicBezTo>
                        <a:pt x="681" y="5"/>
                        <a:pt x="660" y="0"/>
                        <a:pt x="640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8" name="Google Shape;578;p8"/>
                <p:cNvSpPr/>
                <p:nvPr/>
              </p:nvSpPr>
              <p:spPr>
                <a:xfrm>
                  <a:off x="3879750" y="3379000"/>
                  <a:ext cx="14575" cy="11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" h="478" extrusionOk="0">
                      <a:moveTo>
                        <a:pt x="319" y="1"/>
                      </a:moveTo>
                      <a:cubicBezTo>
                        <a:pt x="235" y="1"/>
                        <a:pt x="145" y="18"/>
                        <a:pt x="106" y="48"/>
                      </a:cubicBezTo>
                      <a:cubicBezTo>
                        <a:pt x="0" y="131"/>
                        <a:pt x="56" y="215"/>
                        <a:pt x="122" y="292"/>
                      </a:cubicBezTo>
                      <a:cubicBezTo>
                        <a:pt x="128" y="309"/>
                        <a:pt x="128" y="337"/>
                        <a:pt x="128" y="359"/>
                      </a:cubicBezTo>
                      <a:cubicBezTo>
                        <a:pt x="128" y="429"/>
                        <a:pt x="163" y="456"/>
                        <a:pt x="214" y="456"/>
                      </a:cubicBezTo>
                      <a:cubicBezTo>
                        <a:pt x="224" y="456"/>
                        <a:pt x="234" y="455"/>
                        <a:pt x="244" y="453"/>
                      </a:cubicBezTo>
                      <a:cubicBezTo>
                        <a:pt x="262" y="471"/>
                        <a:pt x="274" y="478"/>
                        <a:pt x="283" y="478"/>
                      </a:cubicBezTo>
                      <a:cubicBezTo>
                        <a:pt x="298" y="478"/>
                        <a:pt x="302" y="454"/>
                        <a:pt x="305" y="425"/>
                      </a:cubicBezTo>
                      <a:cubicBezTo>
                        <a:pt x="333" y="425"/>
                        <a:pt x="372" y="420"/>
                        <a:pt x="400" y="420"/>
                      </a:cubicBezTo>
                      <a:cubicBezTo>
                        <a:pt x="415" y="439"/>
                        <a:pt x="427" y="447"/>
                        <a:pt x="435" y="447"/>
                      </a:cubicBezTo>
                      <a:cubicBezTo>
                        <a:pt x="451" y="447"/>
                        <a:pt x="457" y="421"/>
                        <a:pt x="461" y="392"/>
                      </a:cubicBezTo>
                      <a:cubicBezTo>
                        <a:pt x="472" y="370"/>
                        <a:pt x="494" y="353"/>
                        <a:pt x="499" y="331"/>
                      </a:cubicBezTo>
                      <a:cubicBezTo>
                        <a:pt x="544" y="231"/>
                        <a:pt x="582" y="126"/>
                        <a:pt x="483" y="37"/>
                      </a:cubicBezTo>
                      <a:cubicBezTo>
                        <a:pt x="453" y="12"/>
                        <a:pt x="388" y="1"/>
                        <a:pt x="319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9" name="Google Shape;579;p8"/>
                <p:cNvSpPr/>
                <p:nvPr/>
              </p:nvSpPr>
              <p:spPr>
                <a:xfrm>
                  <a:off x="3741675" y="3427325"/>
                  <a:ext cx="12225" cy="11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" h="478" extrusionOk="0">
                      <a:moveTo>
                        <a:pt x="189" y="0"/>
                      </a:moveTo>
                      <a:cubicBezTo>
                        <a:pt x="90" y="0"/>
                        <a:pt x="1" y="111"/>
                        <a:pt x="1" y="222"/>
                      </a:cubicBezTo>
                      <a:cubicBezTo>
                        <a:pt x="1" y="339"/>
                        <a:pt x="117" y="472"/>
                        <a:pt x="239" y="477"/>
                      </a:cubicBezTo>
                      <a:cubicBezTo>
                        <a:pt x="242" y="477"/>
                        <a:pt x="244" y="477"/>
                        <a:pt x="246" y="477"/>
                      </a:cubicBezTo>
                      <a:cubicBezTo>
                        <a:pt x="345" y="477"/>
                        <a:pt x="478" y="359"/>
                        <a:pt x="489" y="255"/>
                      </a:cubicBezTo>
                      <a:cubicBezTo>
                        <a:pt x="489" y="150"/>
                        <a:pt x="311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0" name="Google Shape;580;p8"/>
                <p:cNvSpPr/>
                <p:nvPr/>
              </p:nvSpPr>
              <p:spPr>
                <a:xfrm>
                  <a:off x="3526275" y="3424450"/>
                  <a:ext cx="13050" cy="1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" h="578" extrusionOk="0">
                      <a:moveTo>
                        <a:pt x="327" y="0"/>
                      </a:moveTo>
                      <a:cubicBezTo>
                        <a:pt x="278" y="0"/>
                        <a:pt x="229" y="24"/>
                        <a:pt x="178" y="49"/>
                      </a:cubicBezTo>
                      <a:cubicBezTo>
                        <a:pt x="67" y="99"/>
                        <a:pt x="1" y="171"/>
                        <a:pt x="56" y="298"/>
                      </a:cubicBezTo>
                      <a:lnTo>
                        <a:pt x="56" y="354"/>
                      </a:lnTo>
                      <a:cubicBezTo>
                        <a:pt x="56" y="404"/>
                        <a:pt x="73" y="454"/>
                        <a:pt x="106" y="481"/>
                      </a:cubicBezTo>
                      <a:cubicBezTo>
                        <a:pt x="161" y="517"/>
                        <a:pt x="211" y="578"/>
                        <a:pt x="275" y="578"/>
                      </a:cubicBezTo>
                      <a:cubicBezTo>
                        <a:pt x="301" y="578"/>
                        <a:pt x="329" y="568"/>
                        <a:pt x="361" y="542"/>
                      </a:cubicBezTo>
                      <a:cubicBezTo>
                        <a:pt x="489" y="515"/>
                        <a:pt x="461" y="398"/>
                        <a:pt x="489" y="315"/>
                      </a:cubicBezTo>
                      <a:cubicBezTo>
                        <a:pt x="522" y="215"/>
                        <a:pt x="522" y="132"/>
                        <a:pt x="439" y="49"/>
                      </a:cubicBezTo>
                      <a:cubicBezTo>
                        <a:pt x="401" y="13"/>
                        <a:pt x="364" y="0"/>
                        <a:pt x="327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1" name="Google Shape;581;p8"/>
                <p:cNvSpPr/>
                <p:nvPr/>
              </p:nvSpPr>
              <p:spPr>
                <a:xfrm>
                  <a:off x="3761500" y="3419000"/>
                  <a:ext cx="13350" cy="1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4" h="473" extrusionOk="0">
                      <a:moveTo>
                        <a:pt x="286" y="0"/>
                      </a:moveTo>
                      <a:cubicBezTo>
                        <a:pt x="212" y="0"/>
                        <a:pt x="152" y="42"/>
                        <a:pt x="95" y="112"/>
                      </a:cubicBezTo>
                      <a:cubicBezTo>
                        <a:pt x="29" y="195"/>
                        <a:pt x="1" y="278"/>
                        <a:pt x="95" y="350"/>
                      </a:cubicBezTo>
                      <a:cubicBezTo>
                        <a:pt x="115" y="421"/>
                        <a:pt x="146" y="472"/>
                        <a:pt x="202" y="472"/>
                      </a:cubicBezTo>
                      <a:cubicBezTo>
                        <a:pt x="224" y="472"/>
                        <a:pt x="251" y="464"/>
                        <a:pt x="284" y="444"/>
                      </a:cubicBezTo>
                      <a:lnTo>
                        <a:pt x="339" y="444"/>
                      </a:lnTo>
                      <a:cubicBezTo>
                        <a:pt x="356" y="459"/>
                        <a:pt x="367" y="465"/>
                        <a:pt x="376" y="465"/>
                      </a:cubicBezTo>
                      <a:cubicBezTo>
                        <a:pt x="393" y="465"/>
                        <a:pt x="396" y="441"/>
                        <a:pt x="400" y="411"/>
                      </a:cubicBezTo>
                      <a:cubicBezTo>
                        <a:pt x="533" y="267"/>
                        <a:pt x="528" y="150"/>
                        <a:pt x="372" y="17"/>
                      </a:cubicBezTo>
                      <a:cubicBezTo>
                        <a:pt x="341" y="6"/>
                        <a:pt x="313" y="0"/>
                        <a:pt x="286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" name="Google Shape;582;p8"/>
                <p:cNvSpPr/>
                <p:nvPr/>
              </p:nvSpPr>
              <p:spPr>
                <a:xfrm>
                  <a:off x="3753325" y="3376625"/>
                  <a:ext cx="14575" cy="11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" h="450" extrusionOk="0">
                      <a:moveTo>
                        <a:pt x="161" y="0"/>
                      </a:moveTo>
                      <a:cubicBezTo>
                        <a:pt x="150" y="0"/>
                        <a:pt x="137" y="5"/>
                        <a:pt x="123" y="16"/>
                      </a:cubicBezTo>
                      <a:cubicBezTo>
                        <a:pt x="56" y="71"/>
                        <a:pt x="1" y="149"/>
                        <a:pt x="56" y="243"/>
                      </a:cubicBezTo>
                      <a:cubicBezTo>
                        <a:pt x="51" y="315"/>
                        <a:pt x="67" y="365"/>
                        <a:pt x="145" y="371"/>
                      </a:cubicBezTo>
                      <a:cubicBezTo>
                        <a:pt x="187" y="409"/>
                        <a:pt x="231" y="450"/>
                        <a:pt x="284" y="450"/>
                      </a:cubicBezTo>
                      <a:cubicBezTo>
                        <a:pt x="308" y="450"/>
                        <a:pt x="333" y="441"/>
                        <a:pt x="361" y="421"/>
                      </a:cubicBezTo>
                      <a:cubicBezTo>
                        <a:pt x="539" y="393"/>
                        <a:pt x="583" y="282"/>
                        <a:pt x="494" y="143"/>
                      </a:cubicBezTo>
                      <a:cubicBezTo>
                        <a:pt x="448" y="71"/>
                        <a:pt x="390" y="59"/>
                        <a:pt x="330" y="59"/>
                      </a:cubicBezTo>
                      <a:cubicBezTo>
                        <a:pt x="301" y="59"/>
                        <a:pt x="271" y="62"/>
                        <a:pt x="241" y="62"/>
                      </a:cubicBezTo>
                      <a:cubicBezTo>
                        <a:pt x="229" y="62"/>
                        <a:pt x="218" y="61"/>
                        <a:pt x="206" y="60"/>
                      </a:cubicBezTo>
                      <a:cubicBezTo>
                        <a:pt x="202" y="22"/>
                        <a:pt x="186" y="0"/>
                        <a:pt x="161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3" name="Google Shape;583;p8"/>
                <p:cNvSpPr/>
                <p:nvPr/>
              </p:nvSpPr>
              <p:spPr>
                <a:xfrm>
                  <a:off x="3608350" y="3394200"/>
                  <a:ext cx="52400" cy="2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6" h="955" extrusionOk="0">
                      <a:moveTo>
                        <a:pt x="178" y="0"/>
                      </a:moveTo>
                      <a:cubicBezTo>
                        <a:pt x="61" y="0"/>
                        <a:pt x="28" y="89"/>
                        <a:pt x="11" y="167"/>
                      </a:cubicBezTo>
                      <a:cubicBezTo>
                        <a:pt x="0" y="261"/>
                        <a:pt x="94" y="244"/>
                        <a:pt x="150" y="250"/>
                      </a:cubicBezTo>
                      <a:cubicBezTo>
                        <a:pt x="171" y="254"/>
                        <a:pt x="195" y="265"/>
                        <a:pt x="218" y="265"/>
                      </a:cubicBezTo>
                      <a:cubicBezTo>
                        <a:pt x="225" y="265"/>
                        <a:pt x="232" y="264"/>
                        <a:pt x="239" y="261"/>
                      </a:cubicBezTo>
                      <a:cubicBezTo>
                        <a:pt x="272" y="246"/>
                        <a:pt x="298" y="240"/>
                        <a:pt x="318" y="240"/>
                      </a:cubicBezTo>
                      <a:cubicBezTo>
                        <a:pt x="396" y="240"/>
                        <a:pt x="392" y="334"/>
                        <a:pt x="405" y="400"/>
                      </a:cubicBezTo>
                      <a:cubicBezTo>
                        <a:pt x="416" y="427"/>
                        <a:pt x="422" y="466"/>
                        <a:pt x="427" y="494"/>
                      </a:cubicBezTo>
                      <a:cubicBezTo>
                        <a:pt x="418" y="495"/>
                        <a:pt x="410" y="496"/>
                        <a:pt x="401" y="496"/>
                      </a:cubicBezTo>
                      <a:cubicBezTo>
                        <a:pt x="376" y="496"/>
                        <a:pt x="351" y="492"/>
                        <a:pt x="326" y="492"/>
                      </a:cubicBezTo>
                      <a:cubicBezTo>
                        <a:pt x="295" y="492"/>
                        <a:pt x="265" y="498"/>
                        <a:pt x="239" y="527"/>
                      </a:cubicBezTo>
                      <a:cubicBezTo>
                        <a:pt x="227" y="525"/>
                        <a:pt x="217" y="524"/>
                        <a:pt x="208" y="524"/>
                      </a:cubicBezTo>
                      <a:cubicBezTo>
                        <a:pt x="121" y="524"/>
                        <a:pt x="112" y="611"/>
                        <a:pt x="72" y="671"/>
                      </a:cubicBezTo>
                      <a:cubicBezTo>
                        <a:pt x="56" y="716"/>
                        <a:pt x="45" y="754"/>
                        <a:pt x="89" y="782"/>
                      </a:cubicBezTo>
                      <a:cubicBezTo>
                        <a:pt x="211" y="843"/>
                        <a:pt x="338" y="899"/>
                        <a:pt x="460" y="948"/>
                      </a:cubicBezTo>
                      <a:cubicBezTo>
                        <a:pt x="471" y="953"/>
                        <a:pt x="481" y="955"/>
                        <a:pt x="491" y="955"/>
                      </a:cubicBezTo>
                      <a:cubicBezTo>
                        <a:pt x="518" y="955"/>
                        <a:pt x="542" y="940"/>
                        <a:pt x="555" y="915"/>
                      </a:cubicBezTo>
                      <a:cubicBezTo>
                        <a:pt x="571" y="871"/>
                        <a:pt x="538" y="854"/>
                        <a:pt x="510" y="832"/>
                      </a:cubicBezTo>
                      <a:cubicBezTo>
                        <a:pt x="477" y="810"/>
                        <a:pt x="422" y="804"/>
                        <a:pt x="422" y="743"/>
                      </a:cubicBezTo>
                      <a:cubicBezTo>
                        <a:pt x="430" y="742"/>
                        <a:pt x="438" y="741"/>
                        <a:pt x="446" y="741"/>
                      </a:cubicBezTo>
                      <a:cubicBezTo>
                        <a:pt x="516" y="741"/>
                        <a:pt x="568" y="799"/>
                        <a:pt x="638" y="804"/>
                      </a:cubicBezTo>
                      <a:lnTo>
                        <a:pt x="665" y="832"/>
                      </a:lnTo>
                      <a:cubicBezTo>
                        <a:pt x="692" y="902"/>
                        <a:pt x="719" y="936"/>
                        <a:pt x="749" y="936"/>
                      </a:cubicBezTo>
                      <a:cubicBezTo>
                        <a:pt x="769" y="936"/>
                        <a:pt x="791" y="922"/>
                        <a:pt x="815" y="893"/>
                      </a:cubicBezTo>
                      <a:cubicBezTo>
                        <a:pt x="843" y="893"/>
                        <a:pt x="876" y="893"/>
                        <a:pt x="904" y="887"/>
                      </a:cubicBezTo>
                      <a:cubicBezTo>
                        <a:pt x="928" y="901"/>
                        <a:pt x="943" y="906"/>
                        <a:pt x="953" y="906"/>
                      </a:cubicBezTo>
                      <a:cubicBezTo>
                        <a:pt x="984" y="906"/>
                        <a:pt x="958" y="852"/>
                        <a:pt x="970" y="826"/>
                      </a:cubicBezTo>
                      <a:cubicBezTo>
                        <a:pt x="1065" y="826"/>
                        <a:pt x="1137" y="782"/>
                        <a:pt x="1181" y="704"/>
                      </a:cubicBezTo>
                      <a:cubicBezTo>
                        <a:pt x="1225" y="688"/>
                        <a:pt x="1248" y="660"/>
                        <a:pt x="1225" y="610"/>
                      </a:cubicBezTo>
                      <a:cubicBezTo>
                        <a:pt x="1220" y="566"/>
                        <a:pt x="1198" y="521"/>
                        <a:pt x="1248" y="499"/>
                      </a:cubicBezTo>
                      <a:cubicBezTo>
                        <a:pt x="1256" y="496"/>
                        <a:pt x="1264" y="494"/>
                        <a:pt x="1271" y="494"/>
                      </a:cubicBezTo>
                      <a:cubicBezTo>
                        <a:pt x="1307" y="494"/>
                        <a:pt x="1319" y="538"/>
                        <a:pt x="1342" y="566"/>
                      </a:cubicBezTo>
                      <a:cubicBezTo>
                        <a:pt x="1385" y="617"/>
                        <a:pt x="1433" y="670"/>
                        <a:pt x="1497" y="670"/>
                      </a:cubicBezTo>
                      <a:cubicBezTo>
                        <a:pt x="1524" y="670"/>
                        <a:pt x="1553" y="661"/>
                        <a:pt x="1586" y="638"/>
                      </a:cubicBezTo>
                      <a:lnTo>
                        <a:pt x="1647" y="638"/>
                      </a:lnTo>
                      <a:cubicBezTo>
                        <a:pt x="1636" y="704"/>
                        <a:pt x="1680" y="732"/>
                        <a:pt x="1736" y="754"/>
                      </a:cubicBezTo>
                      <a:cubicBezTo>
                        <a:pt x="1780" y="838"/>
                        <a:pt x="1874" y="832"/>
                        <a:pt x="1946" y="865"/>
                      </a:cubicBezTo>
                      <a:cubicBezTo>
                        <a:pt x="1955" y="870"/>
                        <a:pt x="1964" y="872"/>
                        <a:pt x="1973" y="872"/>
                      </a:cubicBezTo>
                      <a:cubicBezTo>
                        <a:pt x="2008" y="872"/>
                        <a:pt x="2047" y="843"/>
                        <a:pt x="2068" y="804"/>
                      </a:cubicBezTo>
                      <a:cubicBezTo>
                        <a:pt x="2096" y="754"/>
                        <a:pt x="2057" y="721"/>
                        <a:pt x="2024" y="693"/>
                      </a:cubicBezTo>
                      <a:cubicBezTo>
                        <a:pt x="1996" y="671"/>
                        <a:pt x="1957" y="660"/>
                        <a:pt x="1930" y="643"/>
                      </a:cubicBezTo>
                      <a:cubicBezTo>
                        <a:pt x="1891" y="605"/>
                        <a:pt x="1863" y="566"/>
                        <a:pt x="1919" y="505"/>
                      </a:cubicBezTo>
                      <a:cubicBezTo>
                        <a:pt x="1952" y="472"/>
                        <a:pt x="2002" y="416"/>
                        <a:pt x="1930" y="361"/>
                      </a:cubicBezTo>
                      <a:cubicBezTo>
                        <a:pt x="1924" y="189"/>
                        <a:pt x="1780" y="178"/>
                        <a:pt x="1664" y="144"/>
                      </a:cubicBezTo>
                      <a:cubicBezTo>
                        <a:pt x="1648" y="116"/>
                        <a:pt x="1629" y="91"/>
                        <a:pt x="1610" y="91"/>
                      </a:cubicBezTo>
                      <a:cubicBezTo>
                        <a:pt x="1595" y="91"/>
                        <a:pt x="1581" y="106"/>
                        <a:pt x="1569" y="144"/>
                      </a:cubicBezTo>
                      <a:cubicBezTo>
                        <a:pt x="1551" y="141"/>
                        <a:pt x="1531" y="126"/>
                        <a:pt x="1512" y="126"/>
                      </a:cubicBezTo>
                      <a:cubicBezTo>
                        <a:pt x="1501" y="126"/>
                        <a:pt x="1490" y="131"/>
                        <a:pt x="1481" y="144"/>
                      </a:cubicBezTo>
                      <a:cubicBezTo>
                        <a:pt x="1359" y="233"/>
                        <a:pt x="1248" y="339"/>
                        <a:pt x="1081" y="355"/>
                      </a:cubicBezTo>
                      <a:cubicBezTo>
                        <a:pt x="1070" y="355"/>
                        <a:pt x="1065" y="366"/>
                        <a:pt x="1059" y="372"/>
                      </a:cubicBezTo>
                      <a:cubicBezTo>
                        <a:pt x="1009" y="483"/>
                        <a:pt x="893" y="538"/>
                        <a:pt x="832" y="638"/>
                      </a:cubicBezTo>
                      <a:lnTo>
                        <a:pt x="804" y="638"/>
                      </a:lnTo>
                      <a:cubicBezTo>
                        <a:pt x="815" y="566"/>
                        <a:pt x="898" y="505"/>
                        <a:pt x="832" y="422"/>
                      </a:cubicBezTo>
                      <a:cubicBezTo>
                        <a:pt x="832" y="383"/>
                        <a:pt x="815" y="355"/>
                        <a:pt x="776" y="339"/>
                      </a:cubicBezTo>
                      <a:cubicBezTo>
                        <a:pt x="627" y="278"/>
                        <a:pt x="527" y="172"/>
                        <a:pt x="460" y="28"/>
                      </a:cubicBezTo>
                      <a:cubicBezTo>
                        <a:pt x="433" y="28"/>
                        <a:pt x="416" y="28"/>
                        <a:pt x="399" y="56"/>
                      </a:cubicBezTo>
                      <a:cubicBezTo>
                        <a:pt x="322" y="56"/>
                        <a:pt x="261" y="0"/>
                        <a:pt x="178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4" name="Google Shape;584;p8"/>
                <p:cNvSpPr/>
                <p:nvPr/>
              </p:nvSpPr>
              <p:spPr>
                <a:xfrm>
                  <a:off x="3681550" y="3534725"/>
                  <a:ext cx="9575" cy="1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424" extrusionOk="0">
                      <a:moveTo>
                        <a:pt x="182" y="0"/>
                      </a:moveTo>
                      <a:cubicBezTo>
                        <a:pt x="113" y="0"/>
                        <a:pt x="1" y="128"/>
                        <a:pt x="22" y="212"/>
                      </a:cubicBezTo>
                      <a:cubicBezTo>
                        <a:pt x="43" y="292"/>
                        <a:pt x="29" y="423"/>
                        <a:pt x="171" y="423"/>
                      </a:cubicBezTo>
                      <a:cubicBezTo>
                        <a:pt x="176" y="423"/>
                        <a:pt x="182" y="423"/>
                        <a:pt x="188" y="423"/>
                      </a:cubicBezTo>
                      <a:cubicBezTo>
                        <a:pt x="305" y="423"/>
                        <a:pt x="371" y="345"/>
                        <a:pt x="377" y="184"/>
                      </a:cubicBezTo>
                      <a:cubicBezTo>
                        <a:pt x="382" y="62"/>
                        <a:pt x="288" y="29"/>
                        <a:pt x="194" y="1"/>
                      </a:cubicBezTo>
                      <a:cubicBezTo>
                        <a:pt x="190" y="1"/>
                        <a:pt x="186" y="0"/>
                        <a:pt x="18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5" name="Google Shape;585;p8"/>
                <p:cNvSpPr/>
                <p:nvPr/>
              </p:nvSpPr>
              <p:spPr>
                <a:xfrm>
                  <a:off x="3918825" y="3346525"/>
                  <a:ext cx="17350" cy="1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593" extrusionOk="0">
                      <a:moveTo>
                        <a:pt x="134" y="1"/>
                      </a:moveTo>
                      <a:cubicBezTo>
                        <a:pt x="118" y="1"/>
                        <a:pt x="101" y="6"/>
                        <a:pt x="84" y="17"/>
                      </a:cubicBezTo>
                      <a:cubicBezTo>
                        <a:pt x="29" y="50"/>
                        <a:pt x="1" y="105"/>
                        <a:pt x="18" y="183"/>
                      </a:cubicBezTo>
                      <a:cubicBezTo>
                        <a:pt x="34" y="227"/>
                        <a:pt x="62" y="272"/>
                        <a:pt x="95" y="305"/>
                      </a:cubicBezTo>
                      <a:cubicBezTo>
                        <a:pt x="95" y="377"/>
                        <a:pt x="101" y="383"/>
                        <a:pt x="256" y="394"/>
                      </a:cubicBezTo>
                      <a:cubicBezTo>
                        <a:pt x="234" y="449"/>
                        <a:pt x="239" y="499"/>
                        <a:pt x="289" y="543"/>
                      </a:cubicBezTo>
                      <a:cubicBezTo>
                        <a:pt x="325" y="577"/>
                        <a:pt x="366" y="593"/>
                        <a:pt x="408" y="593"/>
                      </a:cubicBezTo>
                      <a:cubicBezTo>
                        <a:pt x="504" y="593"/>
                        <a:pt x="605" y="512"/>
                        <a:pt x="655" y="377"/>
                      </a:cubicBezTo>
                      <a:cubicBezTo>
                        <a:pt x="694" y="310"/>
                        <a:pt x="666" y="277"/>
                        <a:pt x="600" y="255"/>
                      </a:cubicBezTo>
                      <a:cubicBezTo>
                        <a:pt x="561" y="244"/>
                        <a:pt x="511" y="249"/>
                        <a:pt x="461" y="244"/>
                      </a:cubicBezTo>
                      <a:cubicBezTo>
                        <a:pt x="438" y="190"/>
                        <a:pt x="401" y="181"/>
                        <a:pt x="360" y="181"/>
                      </a:cubicBezTo>
                      <a:cubicBezTo>
                        <a:pt x="342" y="181"/>
                        <a:pt x="324" y="183"/>
                        <a:pt x="306" y="183"/>
                      </a:cubicBezTo>
                      <a:cubicBezTo>
                        <a:pt x="284" y="144"/>
                        <a:pt x="256" y="105"/>
                        <a:pt x="234" y="72"/>
                      </a:cubicBezTo>
                      <a:cubicBezTo>
                        <a:pt x="210" y="32"/>
                        <a:pt x="174" y="1"/>
                        <a:pt x="134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6" name="Google Shape;586;p8"/>
                <p:cNvSpPr/>
                <p:nvPr/>
              </p:nvSpPr>
              <p:spPr>
                <a:xfrm>
                  <a:off x="3813500" y="3333125"/>
                  <a:ext cx="11925" cy="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" h="393" extrusionOk="0">
                      <a:moveTo>
                        <a:pt x="192" y="1"/>
                      </a:moveTo>
                      <a:cubicBezTo>
                        <a:pt x="153" y="1"/>
                        <a:pt x="115" y="19"/>
                        <a:pt x="83" y="70"/>
                      </a:cubicBezTo>
                      <a:cubicBezTo>
                        <a:pt x="33" y="148"/>
                        <a:pt x="0" y="253"/>
                        <a:pt x="67" y="303"/>
                      </a:cubicBezTo>
                      <a:cubicBezTo>
                        <a:pt x="116" y="334"/>
                        <a:pt x="176" y="393"/>
                        <a:pt x="245" y="393"/>
                      </a:cubicBezTo>
                      <a:cubicBezTo>
                        <a:pt x="276" y="393"/>
                        <a:pt x="309" y="380"/>
                        <a:pt x="344" y="347"/>
                      </a:cubicBezTo>
                      <a:cubicBezTo>
                        <a:pt x="433" y="347"/>
                        <a:pt x="460" y="275"/>
                        <a:pt x="471" y="209"/>
                      </a:cubicBezTo>
                      <a:cubicBezTo>
                        <a:pt x="477" y="126"/>
                        <a:pt x="427" y="70"/>
                        <a:pt x="344" y="54"/>
                      </a:cubicBezTo>
                      <a:cubicBezTo>
                        <a:pt x="294" y="29"/>
                        <a:pt x="242" y="1"/>
                        <a:pt x="192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7" name="Google Shape;587;p8"/>
                <p:cNvSpPr/>
                <p:nvPr/>
              </p:nvSpPr>
              <p:spPr>
                <a:xfrm>
                  <a:off x="3773075" y="3374175"/>
                  <a:ext cx="20750" cy="2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0" h="872" extrusionOk="0">
                      <a:moveTo>
                        <a:pt x="642" y="0"/>
                      </a:moveTo>
                      <a:cubicBezTo>
                        <a:pt x="629" y="0"/>
                        <a:pt x="616" y="6"/>
                        <a:pt x="602" y="20"/>
                      </a:cubicBezTo>
                      <a:cubicBezTo>
                        <a:pt x="536" y="92"/>
                        <a:pt x="431" y="175"/>
                        <a:pt x="497" y="308"/>
                      </a:cubicBezTo>
                      <a:lnTo>
                        <a:pt x="497" y="397"/>
                      </a:lnTo>
                      <a:cubicBezTo>
                        <a:pt x="486" y="413"/>
                        <a:pt x="480" y="424"/>
                        <a:pt x="464" y="435"/>
                      </a:cubicBezTo>
                      <a:cubicBezTo>
                        <a:pt x="358" y="424"/>
                        <a:pt x="286" y="363"/>
                        <a:pt x="203" y="330"/>
                      </a:cubicBezTo>
                      <a:cubicBezTo>
                        <a:pt x="170" y="315"/>
                        <a:pt x="140" y="307"/>
                        <a:pt x="114" y="307"/>
                      </a:cubicBezTo>
                      <a:cubicBezTo>
                        <a:pt x="62" y="307"/>
                        <a:pt x="31" y="342"/>
                        <a:pt x="42" y="435"/>
                      </a:cubicBezTo>
                      <a:cubicBezTo>
                        <a:pt x="1" y="545"/>
                        <a:pt x="42" y="586"/>
                        <a:pt x="139" y="586"/>
                      </a:cubicBezTo>
                      <a:cubicBezTo>
                        <a:pt x="146" y="586"/>
                        <a:pt x="152" y="585"/>
                        <a:pt x="159" y="585"/>
                      </a:cubicBezTo>
                      <a:lnTo>
                        <a:pt x="159" y="585"/>
                      </a:lnTo>
                      <a:cubicBezTo>
                        <a:pt x="159" y="635"/>
                        <a:pt x="131" y="685"/>
                        <a:pt x="175" y="740"/>
                      </a:cubicBezTo>
                      <a:cubicBezTo>
                        <a:pt x="244" y="828"/>
                        <a:pt x="310" y="871"/>
                        <a:pt x="381" y="871"/>
                      </a:cubicBezTo>
                      <a:cubicBezTo>
                        <a:pt x="453" y="871"/>
                        <a:pt x="530" y="827"/>
                        <a:pt x="619" y="740"/>
                      </a:cubicBezTo>
                      <a:cubicBezTo>
                        <a:pt x="674" y="690"/>
                        <a:pt x="636" y="685"/>
                        <a:pt x="591" y="674"/>
                      </a:cubicBezTo>
                      <a:lnTo>
                        <a:pt x="591" y="646"/>
                      </a:lnTo>
                      <a:cubicBezTo>
                        <a:pt x="525" y="629"/>
                        <a:pt x="514" y="574"/>
                        <a:pt x="508" y="524"/>
                      </a:cubicBezTo>
                      <a:lnTo>
                        <a:pt x="508" y="524"/>
                      </a:lnTo>
                      <a:cubicBezTo>
                        <a:pt x="519" y="574"/>
                        <a:pt x="525" y="629"/>
                        <a:pt x="591" y="646"/>
                      </a:cubicBezTo>
                      <a:lnTo>
                        <a:pt x="591" y="519"/>
                      </a:lnTo>
                      <a:cubicBezTo>
                        <a:pt x="702" y="485"/>
                        <a:pt x="774" y="441"/>
                        <a:pt x="813" y="324"/>
                      </a:cubicBezTo>
                      <a:cubicBezTo>
                        <a:pt x="830" y="214"/>
                        <a:pt x="796" y="147"/>
                        <a:pt x="708" y="92"/>
                      </a:cubicBezTo>
                      <a:cubicBezTo>
                        <a:pt x="704" y="43"/>
                        <a:pt x="676" y="0"/>
                        <a:pt x="64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8" name="Google Shape;588;p8"/>
                <p:cNvSpPr/>
                <p:nvPr/>
              </p:nvSpPr>
              <p:spPr>
                <a:xfrm>
                  <a:off x="3599050" y="3403225"/>
                  <a:ext cx="11525" cy="1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" h="401" extrusionOk="0">
                      <a:moveTo>
                        <a:pt x="177" y="0"/>
                      </a:moveTo>
                      <a:cubicBezTo>
                        <a:pt x="127" y="0"/>
                        <a:pt x="83" y="24"/>
                        <a:pt x="51" y="83"/>
                      </a:cubicBezTo>
                      <a:cubicBezTo>
                        <a:pt x="1" y="177"/>
                        <a:pt x="56" y="244"/>
                        <a:pt x="139" y="282"/>
                      </a:cubicBezTo>
                      <a:cubicBezTo>
                        <a:pt x="150" y="366"/>
                        <a:pt x="211" y="388"/>
                        <a:pt x="278" y="399"/>
                      </a:cubicBezTo>
                      <a:cubicBezTo>
                        <a:pt x="284" y="400"/>
                        <a:pt x="289" y="401"/>
                        <a:pt x="294" y="401"/>
                      </a:cubicBezTo>
                      <a:cubicBezTo>
                        <a:pt x="338" y="401"/>
                        <a:pt x="356" y="360"/>
                        <a:pt x="356" y="310"/>
                      </a:cubicBezTo>
                      <a:cubicBezTo>
                        <a:pt x="372" y="282"/>
                        <a:pt x="383" y="255"/>
                        <a:pt x="400" y="233"/>
                      </a:cubicBezTo>
                      <a:cubicBezTo>
                        <a:pt x="461" y="111"/>
                        <a:pt x="367" y="77"/>
                        <a:pt x="289" y="33"/>
                      </a:cubicBezTo>
                      <a:cubicBezTo>
                        <a:pt x="250" y="12"/>
                        <a:pt x="212" y="0"/>
                        <a:pt x="177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9" name="Google Shape;589;p8"/>
                <p:cNvSpPr/>
                <p:nvPr/>
              </p:nvSpPr>
              <p:spPr>
                <a:xfrm>
                  <a:off x="3764700" y="3204575"/>
                  <a:ext cx="15275" cy="13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1" h="550" extrusionOk="0">
                      <a:moveTo>
                        <a:pt x="305" y="0"/>
                      </a:moveTo>
                      <a:cubicBezTo>
                        <a:pt x="161" y="45"/>
                        <a:pt x="156" y="206"/>
                        <a:pt x="45" y="278"/>
                      </a:cubicBezTo>
                      <a:cubicBezTo>
                        <a:pt x="0" y="305"/>
                        <a:pt x="72" y="322"/>
                        <a:pt x="100" y="344"/>
                      </a:cubicBezTo>
                      <a:cubicBezTo>
                        <a:pt x="150" y="377"/>
                        <a:pt x="222" y="400"/>
                        <a:pt x="211" y="488"/>
                      </a:cubicBezTo>
                      <a:cubicBezTo>
                        <a:pt x="272" y="510"/>
                        <a:pt x="327" y="527"/>
                        <a:pt x="388" y="549"/>
                      </a:cubicBezTo>
                      <a:cubicBezTo>
                        <a:pt x="527" y="466"/>
                        <a:pt x="610" y="278"/>
                        <a:pt x="577" y="150"/>
                      </a:cubicBezTo>
                      <a:cubicBezTo>
                        <a:pt x="577" y="128"/>
                        <a:pt x="571" y="106"/>
                        <a:pt x="549" y="95"/>
                      </a:cubicBezTo>
                      <a:cubicBezTo>
                        <a:pt x="546" y="33"/>
                        <a:pt x="526" y="7"/>
                        <a:pt x="492" y="7"/>
                      </a:cubicBezTo>
                      <a:cubicBezTo>
                        <a:pt x="474" y="7"/>
                        <a:pt x="452" y="15"/>
                        <a:pt x="427" y="28"/>
                      </a:cubicBezTo>
                      <a:cubicBezTo>
                        <a:pt x="388" y="23"/>
                        <a:pt x="350" y="11"/>
                        <a:pt x="305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0" name="Google Shape;590;p8"/>
                <p:cNvSpPr/>
                <p:nvPr/>
              </p:nvSpPr>
              <p:spPr>
                <a:xfrm>
                  <a:off x="3665875" y="3404925"/>
                  <a:ext cx="12625" cy="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" h="320" extrusionOk="0">
                      <a:moveTo>
                        <a:pt x="163" y="1"/>
                      </a:moveTo>
                      <a:cubicBezTo>
                        <a:pt x="119" y="1"/>
                        <a:pt x="88" y="36"/>
                        <a:pt x="61" y="81"/>
                      </a:cubicBezTo>
                      <a:cubicBezTo>
                        <a:pt x="0" y="192"/>
                        <a:pt x="56" y="275"/>
                        <a:pt x="205" y="303"/>
                      </a:cubicBezTo>
                      <a:cubicBezTo>
                        <a:pt x="231" y="315"/>
                        <a:pt x="255" y="319"/>
                        <a:pt x="277" y="319"/>
                      </a:cubicBezTo>
                      <a:cubicBezTo>
                        <a:pt x="342" y="319"/>
                        <a:pt x="396" y="279"/>
                        <a:pt x="449" y="242"/>
                      </a:cubicBezTo>
                      <a:cubicBezTo>
                        <a:pt x="482" y="214"/>
                        <a:pt x="505" y="159"/>
                        <a:pt x="422" y="153"/>
                      </a:cubicBezTo>
                      <a:cubicBezTo>
                        <a:pt x="377" y="76"/>
                        <a:pt x="294" y="70"/>
                        <a:pt x="233" y="26"/>
                      </a:cubicBezTo>
                      <a:cubicBezTo>
                        <a:pt x="207" y="8"/>
                        <a:pt x="184" y="1"/>
                        <a:pt x="163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" name="Google Shape;591;p8"/>
                <p:cNvSpPr/>
                <p:nvPr/>
              </p:nvSpPr>
              <p:spPr>
                <a:xfrm>
                  <a:off x="3739325" y="3291900"/>
                  <a:ext cx="8475" cy="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" h="300" extrusionOk="0">
                      <a:moveTo>
                        <a:pt x="128" y="0"/>
                      </a:moveTo>
                      <a:cubicBezTo>
                        <a:pt x="45" y="0"/>
                        <a:pt x="17" y="122"/>
                        <a:pt x="12" y="189"/>
                      </a:cubicBezTo>
                      <a:cubicBezTo>
                        <a:pt x="1" y="278"/>
                        <a:pt x="101" y="300"/>
                        <a:pt x="167" y="300"/>
                      </a:cubicBezTo>
                      <a:cubicBezTo>
                        <a:pt x="256" y="300"/>
                        <a:pt x="322" y="250"/>
                        <a:pt x="339" y="128"/>
                      </a:cubicBezTo>
                      <a:cubicBezTo>
                        <a:pt x="311" y="45"/>
                        <a:pt x="206" y="0"/>
                        <a:pt x="128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" name="Google Shape;592;p8"/>
                <p:cNvSpPr/>
                <p:nvPr/>
              </p:nvSpPr>
              <p:spPr>
                <a:xfrm>
                  <a:off x="3648125" y="3441375"/>
                  <a:ext cx="33300" cy="2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2" h="964" extrusionOk="0">
                      <a:moveTo>
                        <a:pt x="1235" y="0"/>
                      </a:moveTo>
                      <a:cubicBezTo>
                        <a:pt x="1230" y="0"/>
                        <a:pt x="1225" y="2"/>
                        <a:pt x="1220" y="4"/>
                      </a:cubicBezTo>
                      <a:cubicBezTo>
                        <a:pt x="1187" y="26"/>
                        <a:pt x="1159" y="76"/>
                        <a:pt x="1170" y="109"/>
                      </a:cubicBezTo>
                      <a:cubicBezTo>
                        <a:pt x="1245" y="269"/>
                        <a:pt x="1069" y="331"/>
                        <a:pt x="1021" y="331"/>
                      </a:cubicBezTo>
                      <a:cubicBezTo>
                        <a:pt x="1019" y="331"/>
                        <a:pt x="1017" y="331"/>
                        <a:pt x="1015" y="331"/>
                      </a:cubicBezTo>
                      <a:cubicBezTo>
                        <a:pt x="1003" y="329"/>
                        <a:pt x="992" y="329"/>
                        <a:pt x="981" y="329"/>
                      </a:cubicBezTo>
                      <a:cubicBezTo>
                        <a:pt x="881" y="329"/>
                        <a:pt x="805" y="387"/>
                        <a:pt x="710" y="387"/>
                      </a:cubicBezTo>
                      <a:cubicBezTo>
                        <a:pt x="707" y="387"/>
                        <a:pt x="703" y="387"/>
                        <a:pt x="699" y="387"/>
                      </a:cubicBezTo>
                      <a:cubicBezTo>
                        <a:pt x="616" y="303"/>
                        <a:pt x="549" y="198"/>
                        <a:pt x="422" y="170"/>
                      </a:cubicBezTo>
                      <a:cubicBezTo>
                        <a:pt x="407" y="165"/>
                        <a:pt x="393" y="163"/>
                        <a:pt x="381" y="163"/>
                      </a:cubicBezTo>
                      <a:cubicBezTo>
                        <a:pt x="326" y="163"/>
                        <a:pt x="299" y="208"/>
                        <a:pt x="272" y="253"/>
                      </a:cubicBezTo>
                      <a:cubicBezTo>
                        <a:pt x="167" y="414"/>
                        <a:pt x="0" y="553"/>
                        <a:pt x="89" y="780"/>
                      </a:cubicBezTo>
                      <a:cubicBezTo>
                        <a:pt x="156" y="858"/>
                        <a:pt x="222" y="919"/>
                        <a:pt x="305" y="963"/>
                      </a:cubicBezTo>
                      <a:lnTo>
                        <a:pt x="411" y="941"/>
                      </a:lnTo>
                      <a:cubicBezTo>
                        <a:pt x="699" y="891"/>
                        <a:pt x="793" y="608"/>
                        <a:pt x="976" y="442"/>
                      </a:cubicBezTo>
                      <a:cubicBezTo>
                        <a:pt x="1043" y="398"/>
                        <a:pt x="1126" y="425"/>
                        <a:pt x="1192" y="398"/>
                      </a:cubicBezTo>
                      <a:cubicBezTo>
                        <a:pt x="1226" y="381"/>
                        <a:pt x="1292" y="387"/>
                        <a:pt x="1265" y="309"/>
                      </a:cubicBezTo>
                      <a:cubicBezTo>
                        <a:pt x="1237" y="242"/>
                        <a:pt x="1242" y="187"/>
                        <a:pt x="1298" y="137"/>
                      </a:cubicBezTo>
                      <a:cubicBezTo>
                        <a:pt x="1331" y="104"/>
                        <a:pt x="1309" y="59"/>
                        <a:pt x="1281" y="32"/>
                      </a:cubicBezTo>
                      <a:cubicBezTo>
                        <a:pt x="1268" y="14"/>
                        <a:pt x="1252" y="0"/>
                        <a:pt x="1235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" name="Google Shape;593;p8"/>
                <p:cNvSpPr/>
                <p:nvPr/>
              </p:nvSpPr>
              <p:spPr>
                <a:xfrm>
                  <a:off x="3618725" y="3518350"/>
                  <a:ext cx="10150" cy="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" h="335" extrusionOk="0">
                      <a:moveTo>
                        <a:pt x="193" y="1"/>
                      </a:moveTo>
                      <a:cubicBezTo>
                        <a:pt x="140" y="1"/>
                        <a:pt x="92" y="28"/>
                        <a:pt x="56" y="74"/>
                      </a:cubicBezTo>
                      <a:cubicBezTo>
                        <a:pt x="1" y="146"/>
                        <a:pt x="62" y="191"/>
                        <a:pt x="123" y="218"/>
                      </a:cubicBezTo>
                      <a:cubicBezTo>
                        <a:pt x="117" y="285"/>
                        <a:pt x="151" y="329"/>
                        <a:pt x="212" y="335"/>
                      </a:cubicBezTo>
                      <a:cubicBezTo>
                        <a:pt x="278" y="335"/>
                        <a:pt x="350" y="335"/>
                        <a:pt x="367" y="252"/>
                      </a:cubicBezTo>
                      <a:cubicBezTo>
                        <a:pt x="406" y="157"/>
                        <a:pt x="361" y="80"/>
                        <a:pt x="284" y="30"/>
                      </a:cubicBezTo>
                      <a:cubicBezTo>
                        <a:pt x="253" y="10"/>
                        <a:pt x="222" y="1"/>
                        <a:pt x="193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4" name="Google Shape;594;p8"/>
                <p:cNvSpPr/>
                <p:nvPr/>
              </p:nvSpPr>
              <p:spPr>
                <a:xfrm>
                  <a:off x="3695800" y="3266800"/>
                  <a:ext cx="15150" cy="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" h="275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90" y="184"/>
                        <a:pt x="216" y="275"/>
                        <a:pt x="364" y="275"/>
                      </a:cubicBezTo>
                      <a:cubicBezTo>
                        <a:pt x="418" y="275"/>
                        <a:pt x="474" y="263"/>
                        <a:pt x="533" y="239"/>
                      </a:cubicBezTo>
                      <a:cubicBezTo>
                        <a:pt x="538" y="240"/>
                        <a:pt x="542" y="240"/>
                        <a:pt x="546" y="240"/>
                      </a:cubicBezTo>
                      <a:cubicBezTo>
                        <a:pt x="581" y="240"/>
                        <a:pt x="595" y="219"/>
                        <a:pt x="605" y="184"/>
                      </a:cubicBezTo>
                      <a:cubicBezTo>
                        <a:pt x="583" y="156"/>
                        <a:pt x="561" y="117"/>
                        <a:pt x="539" y="90"/>
                      </a:cubicBezTo>
                      <a:cubicBezTo>
                        <a:pt x="483" y="128"/>
                        <a:pt x="533" y="162"/>
                        <a:pt x="539" y="189"/>
                      </a:cubicBezTo>
                      <a:cubicBezTo>
                        <a:pt x="345" y="184"/>
                        <a:pt x="200" y="23"/>
                        <a:pt x="1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5" name="Google Shape;595;p8"/>
                <p:cNvSpPr/>
                <p:nvPr/>
              </p:nvSpPr>
              <p:spPr>
                <a:xfrm>
                  <a:off x="3930750" y="3326075"/>
                  <a:ext cx="7525" cy="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" h="292" extrusionOk="0">
                      <a:moveTo>
                        <a:pt x="201" y="0"/>
                      </a:moveTo>
                      <a:cubicBezTo>
                        <a:pt x="194" y="0"/>
                        <a:pt x="186" y="1"/>
                        <a:pt x="178" y="3"/>
                      </a:cubicBezTo>
                      <a:cubicBezTo>
                        <a:pt x="112" y="14"/>
                        <a:pt x="1" y="3"/>
                        <a:pt x="6" y="103"/>
                      </a:cubicBezTo>
                      <a:cubicBezTo>
                        <a:pt x="12" y="179"/>
                        <a:pt x="33" y="291"/>
                        <a:pt x="153" y="291"/>
                      </a:cubicBezTo>
                      <a:cubicBezTo>
                        <a:pt x="156" y="291"/>
                        <a:pt x="159" y="291"/>
                        <a:pt x="161" y="291"/>
                      </a:cubicBezTo>
                      <a:cubicBezTo>
                        <a:pt x="272" y="286"/>
                        <a:pt x="261" y="180"/>
                        <a:pt x="300" y="119"/>
                      </a:cubicBezTo>
                      <a:cubicBezTo>
                        <a:pt x="285" y="55"/>
                        <a:pt x="257" y="0"/>
                        <a:pt x="201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" name="Google Shape;596;p8"/>
                <p:cNvSpPr/>
                <p:nvPr/>
              </p:nvSpPr>
              <p:spPr>
                <a:xfrm>
                  <a:off x="3679450" y="3262025"/>
                  <a:ext cx="11525" cy="7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" h="310" extrusionOk="0">
                      <a:moveTo>
                        <a:pt x="240" y="1"/>
                      </a:moveTo>
                      <a:cubicBezTo>
                        <a:pt x="190" y="1"/>
                        <a:pt x="141" y="18"/>
                        <a:pt x="95" y="59"/>
                      </a:cubicBezTo>
                      <a:cubicBezTo>
                        <a:pt x="0" y="70"/>
                        <a:pt x="45" y="114"/>
                        <a:pt x="61" y="159"/>
                      </a:cubicBezTo>
                      <a:lnTo>
                        <a:pt x="67" y="214"/>
                      </a:lnTo>
                      <a:cubicBezTo>
                        <a:pt x="89" y="279"/>
                        <a:pt x="107" y="309"/>
                        <a:pt x="133" y="309"/>
                      </a:cubicBezTo>
                      <a:cubicBezTo>
                        <a:pt x="154" y="309"/>
                        <a:pt x="180" y="290"/>
                        <a:pt x="217" y="253"/>
                      </a:cubicBezTo>
                      <a:cubicBezTo>
                        <a:pt x="267" y="253"/>
                        <a:pt x="317" y="247"/>
                        <a:pt x="361" y="247"/>
                      </a:cubicBezTo>
                      <a:cubicBezTo>
                        <a:pt x="416" y="247"/>
                        <a:pt x="461" y="225"/>
                        <a:pt x="455" y="170"/>
                      </a:cubicBezTo>
                      <a:cubicBezTo>
                        <a:pt x="444" y="114"/>
                        <a:pt x="455" y="42"/>
                        <a:pt x="361" y="31"/>
                      </a:cubicBezTo>
                      <a:cubicBezTo>
                        <a:pt x="319" y="12"/>
                        <a:pt x="279" y="1"/>
                        <a:pt x="240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" name="Google Shape;597;p8"/>
                <p:cNvSpPr/>
                <p:nvPr/>
              </p:nvSpPr>
              <p:spPr>
                <a:xfrm>
                  <a:off x="3727275" y="3496350"/>
                  <a:ext cx="7375" cy="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" h="295" extrusionOk="0">
                      <a:moveTo>
                        <a:pt x="150" y="1"/>
                      </a:moveTo>
                      <a:cubicBezTo>
                        <a:pt x="67" y="1"/>
                        <a:pt x="0" y="67"/>
                        <a:pt x="17" y="134"/>
                      </a:cubicBezTo>
                      <a:cubicBezTo>
                        <a:pt x="23" y="189"/>
                        <a:pt x="23" y="289"/>
                        <a:pt x="128" y="294"/>
                      </a:cubicBezTo>
                      <a:cubicBezTo>
                        <a:pt x="189" y="261"/>
                        <a:pt x="283" y="239"/>
                        <a:pt x="294" y="139"/>
                      </a:cubicBezTo>
                      <a:cubicBezTo>
                        <a:pt x="294" y="56"/>
                        <a:pt x="233" y="1"/>
                        <a:pt x="150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" name="Google Shape;598;p8"/>
                <p:cNvSpPr/>
                <p:nvPr/>
              </p:nvSpPr>
              <p:spPr>
                <a:xfrm>
                  <a:off x="3670575" y="3471650"/>
                  <a:ext cx="26075" cy="1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3" h="573" extrusionOk="0">
                      <a:moveTo>
                        <a:pt x="244" y="1"/>
                      </a:moveTo>
                      <a:cubicBezTo>
                        <a:pt x="142" y="1"/>
                        <a:pt x="171" y="99"/>
                        <a:pt x="134" y="151"/>
                      </a:cubicBezTo>
                      <a:cubicBezTo>
                        <a:pt x="95" y="185"/>
                        <a:pt x="106" y="235"/>
                        <a:pt x="100" y="279"/>
                      </a:cubicBezTo>
                      <a:cubicBezTo>
                        <a:pt x="1" y="340"/>
                        <a:pt x="67" y="406"/>
                        <a:pt x="117" y="445"/>
                      </a:cubicBezTo>
                      <a:cubicBezTo>
                        <a:pt x="143" y="456"/>
                        <a:pt x="179" y="516"/>
                        <a:pt x="222" y="516"/>
                      </a:cubicBezTo>
                      <a:cubicBezTo>
                        <a:pt x="243" y="516"/>
                        <a:pt x="265" y="502"/>
                        <a:pt x="289" y="462"/>
                      </a:cubicBezTo>
                      <a:cubicBezTo>
                        <a:pt x="302" y="453"/>
                        <a:pt x="313" y="450"/>
                        <a:pt x="322" y="450"/>
                      </a:cubicBezTo>
                      <a:cubicBezTo>
                        <a:pt x="354" y="450"/>
                        <a:pt x="364" y="494"/>
                        <a:pt x="394" y="512"/>
                      </a:cubicBezTo>
                      <a:cubicBezTo>
                        <a:pt x="451" y="552"/>
                        <a:pt x="499" y="573"/>
                        <a:pt x="538" y="573"/>
                      </a:cubicBezTo>
                      <a:cubicBezTo>
                        <a:pt x="603" y="573"/>
                        <a:pt x="648" y="518"/>
                        <a:pt x="683" y="401"/>
                      </a:cubicBezTo>
                      <a:cubicBezTo>
                        <a:pt x="693" y="400"/>
                        <a:pt x="704" y="399"/>
                        <a:pt x="715" y="399"/>
                      </a:cubicBezTo>
                      <a:cubicBezTo>
                        <a:pt x="746" y="399"/>
                        <a:pt x="778" y="403"/>
                        <a:pt x="809" y="403"/>
                      </a:cubicBezTo>
                      <a:cubicBezTo>
                        <a:pt x="870" y="403"/>
                        <a:pt x="927" y="389"/>
                        <a:pt x="960" y="307"/>
                      </a:cubicBezTo>
                      <a:cubicBezTo>
                        <a:pt x="1021" y="207"/>
                        <a:pt x="1043" y="113"/>
                        <a:pt x="921" y="57"/>
                      </a:cubicBezTo>
                      <a:cubicBezTo>
                        <a:pt x="894" y="47"/>
                        <a:pt x="872" y="43"/>
                        <a:pt x="853" y="43"/>
                      </a:cubicBezTo>
                      <a:cubicBezTo>
                        <a:pt x="767" y="43"/>
                        <a:pt x="754" y="135"/>
                        <a:pt x="727" y="212"/>
                      </a:cubicBezTo>
                      <a:cubicBezTo>
                        <a:pt x="688" y="229"/>
                        <a:pt x="655" y="235"/>
                        <a:pt x="627" y="251"/>
                      </a:cubicBezTo>
                      <a:cubicBezTo>
                        <a:pt x="616" y="240"/>
                        <a:pt x="594" y="223"/>
                        <a:pt x="577" y="223"/>
                      </a:cubicBezTo>
                      <a:cubicBezTo>
                        <a:pt x="560" y="223"/>
                        <a:pt x="542" y="224"/>
                        <a:pt x="524" y="224"/>
                      </a:cubicBezTo>
                      <a:cubicBezTo>
                        <a:pt x="424" y="224"/>
                        <a:pt x="330" y="212"/>
                        <a:pt x="344" y="52"/>
                      </a:cubicBezTo>
                      <a:cubicBezTo>
                        <a:pt x="344" y="18"/>
                        <a:pt x="300" y="7"/>
                        <a:pt x="261" y="2"/>
                      </a:cubicBezTo>
                      <a:cubicBezTo>
                        <a:pt x="255" y="1"/>
                        <a:pt x="250" y="1"/>
                        <a:pt x="244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9" name="Google Shape;599;p8"/>
                <p:cNvSpPr/>
                <p:nvPr/>
              </p:nvSpPr>
              <p:spPr>
                <a:xfrm>
                  <a:off x="3658250" y="3430450"/>
                  <a:ext cx="9300" cy="8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" h="359" extrusionOk="0">
                      <a:moveTo>
                        <a:pt x="217" y="0"/>
                      </a:moveTo>
                      <a:cubicBezTo>
                        <a:pt x="190" y="0"/>
                        <a:pt x="178" y="25"/>
                        <a:pt x="178" y="53"/>
                      </a:cubicBezTo>
                      <a:lnTo>
                        <a:pt x="117" y="53"/>
                      </a:lnTo>
                      <a:cubicBezTo>
                        <a:pt x="100" y="37"/>
                        <a:pt x="89" y="30"/>
                        <a:pt x="81" y="30"/>
                      </a:cubicBezTo>
                      <a:cubicBezTo>
                        <a:pt x="63" y="30"/>
                        <a:pt x="59" y="58"/>
                        <a:pt x="56" y="81"/>
                      </a:cubicBezTo>
                      <a:cubicBezTo>
                        <a:pt x="0" y="164"/>
                        <a:pt x="0" y="241"/>
                        <a:pt x="111" y="269"/>
                      </a:cubicBezTo>
                      <a:cubicBezTo>
                        <a:pt x="115" y="311"/>
                        <a:pt x="116" y="358"/>
                        <a:pt x="145" y="358"/>
                      </a:cubicBezTo>
                      <a:cubicBezTo>
                        <a:pt x="159" y="358"/>
                        <a:pt x="178" y="349"/>
                        <a:pt x="205" y="325"/>
                      </a:cubicBezTo>
                      <a:lnTo>
                        <a:pt x="261" y="325"/>
                      </a:lnTo>
                      <a:cubicBezTo>
                        <a:pt x="265" y="325"/>
                        <a:pt x="269" y="325"/>
                        <a:pt x="273" y="325"/>
                      </a:cubicBezTo>
                      <a:cubicBezTo>
                        <a:pt x="308" y="325"/>
                        <a:pt x="322" y="303"/>
                        <a:pt x="322" y="264"/>
                      </a:cubicBezTo>
                      <a:cubicBezTo>
                        <a:pt x="372" y="197"/>
                        <a:pt x="316" y="158"/>
                        <a:pt x="294" y="108"/>
                      </a:cubicBezTo>
                      <a:cubicBezTo>
                        <a:pt x="305" y="58"/>
                        <a:pt x="283" y="20"/>
                        <a:pt x="233" y="3"/>
                      </a:cubicBezTo>
                      <a:cubicBezTo>
                        <a:pt x="227" y="1"/>
                        <a:pt x="222" y="0"/>
                        <a:pt x="217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0" name="Google Shape;600;p8"/>
                <p:cNvSpPr/>
                <p:nvPr/>
              </p:nvSpPr>
              <p:spPr>
                <a:xfrm>
                  <a:off x="3717150" y="3321275"/>
                  <a:ext cx="7050" cy="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" h="279" extrusionOk="0">
                      <a:moveTo>
                        <a:pt x="111" y="0"/>
                      </a:moveTo>
                      <a:cubicBezTo>
                        <a:pt x="104" y="0"/>
                        <a:pt x="97" y="0"/>
                        <a:pt x="89" y="1"/>
                      </a:cubicBezTo>
                      <a:cubicBezTo>
                        <a:pt x="34" y="6"/>
                        <a:pt x="1" y="73"/>
                        <a:pt x="12" y="139"/>
                      </a:cubicBezTo>
                      <a:cubicBezTo>
                        <a:pt x="28" y="200"/>
                        <a:pt x="73" y="278"/>
                        <a:pt x="150" y="278"/>
                      </a:cubicBezTo>
                      <a:cubicBezTo>
                        <a:pt x="155" y="279"/>
                        <a:pt x="160" y="279"/>
                        <a:pt x="165" y="279"/>
                      </a:cubicBezTo>
                      <a:cubicBezTo>
                        <a:pt x="215" y="279"/>
                        <a:pt x="281" y="253"/>
                        <a:pt x="261" y="173"/>
                      </a:cubicBezTo>
                      <a:cubicBezTo>
                        <a:pt x="240" y="94"/>
                        <a:pt x="234" y="0"/>
                        <a:pt x="111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1" name="Google Shape;601;p8"/>
                <p:cNvSpPr/>
                <p:nvPr/>
              </p:nvSpPr>
              <p:spPr>
                <a:xfrm>
                  <a:off x="3639950" y="3517975"/>
                  <a:ext cx="9300" cy="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" h="267" extrusionOk="0">
                      <a:moveTo>
                        <a:pt x="173" y="0"/>
                      </a:moveTo>
                      <a:cubicBezTo>
                        <a:pt x="96" y="0"/>
                        <a:pt x="53" y="64"/>
                        <a:pt x="39" y="145"/>
                      </a:cubicBezTo>
                      <a:cubicBezTo>
                        <a:pt x="0" y="256"/>
                        <a:pt x="100" y="245"/>
                        <a:pt x="161" y="267"/>
                      </a:cubicBezTo>
                      <a:cubicBezTo>
                        <a:pt x="222" y="256"/>
                        <a:pt x="300" y="267"/>
                        <a:pt x="322" y="178"/>
                      </a:cubicBezTo>
                      <a:cubicBezTo>
                        <a:pt x="372" y="67"/>
                        <a:pt x="289" y="17"/>
                        <a:pt x="217" y="6"/>
                      </a:cubicBezTo>
                      <a:cubicBezTo>
                        <a:pt x="201" y="2"/>
                        <a:pt x="187" y="0"/>
                        <a:pt x="173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2" name="Google Shape;602;p8"/>
                <p:cNvSpPr/>
                <p:nvPr/>
              </p:nvSpPr>
              <p:spPr>
                <a:xfrm>
                  <a:off x="3711200" y="3367250"/>
                  <a:ext cx="7375" cy="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" h="247" extrusionOk="0">
                      <a:moveTo>
                        <a:pt x="118" y="1"/>
                      </a:moveTo>
                      <a:cubicBezTo>
                        <a:pt x="58" y="1"/>
                        <a:pt x="1" y="43"/>
                        <a:pt x="6" y="108"/>
                      </a:cubicBezTo>
                      <a:cubicBezTo>
                        <a:pt x="17" y="191"/>
                        <a:pt x="89" y="241"/>
                        <a:pt x="183" y="247"/>
                      </a:cubicBezTo>
                      <a:cubicBezTo>
                        <a:pt x="187" y="247"/>
                        <a:pt x="191" y="247"/>
                        <a:pt x="194" y="247"/>
                      </a:cubicBezTo>
                      <a:cubicBezTo>
                        <a:pt x="269" y="247"/>
                        <a:pt x="294" y="194"/>
                        <a:pt x="294" y="130"/>
                      </a:cubicBezTo>
                      <a:cubicBezTo>
                        <a:pt x="294" y="36"/>
                        <a:pt x="239" y="3"/>
                        <a:pt x="139" y="3"/>
                      </a:cubicBezTo>
                      <a:cubicBezTo>
                        <a:pt x="132" y="2"/>
                        <a:pt x="125" y="1"/>
                        <a:pt x="118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3" name="Google Shape;603;p8"/>
                <p:cNvSpPr/>
                <p:nvPr/>
              </p:nvSpPr>
              <p:spPr>
                <a:xfrm>
                  <a:off x="3590325" y="3606100"/>
                  <a:ext cx="9875" cy="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" h="331" extrusionOk="0">
                      <a:moveTo>
                        <a:pt x="250" y="0"/>
                      </a:moveTo>
                      <a:cubicBezTo>
                        <a:pt x="241" y="0"/>
                        <a:pt x="232" y="1"/>
                        <a:pt x="222" y="2"/>
                      </a:cubicBezTo>
                      <a:cubicBezTo>
                        <a:pt x="206" y="7"/>
                        <a:pt x="200" y="19"/>
                        <a:pt x="183" y="30"/>
                      </a:cubicBezTo>
                      <a:cubicBezTo>
                        <a:pt x="167" y="30"/>
                        <a:pt x="145" y="35"/>
                        <a:pt x="122" y="35"/>
                      </a:cubicBezTo>
                      <a:cubicBezTo>
                        <a:pt x="108" y="30"/>
                        <a:pt x="97" y="12"/>
                        <a:pt x="91" y="12"/>
                      </a:cubicBezTo>
                      <a:cubicBezTo>
                        <a:pt x="90" y="12"/>
                        <a:pt x="90" y="12"/>
                        <a:pt x="89" y="13"/>
                      </a:cubicBezTo>
                      <a:cubicBezTo>
                        <a:pt x="0" y="68"/>
                        <a:pt x="56" y="146"/>
                        <a:pt x="72" y="213"/>
                      </a:cubicBezTo>
                      <a:cubicBezTo>
                        <a:pt x="88" y="278"/>
                        <a:pt x="117" y="330"/>
                        <a:pt x="185" y="330"/>
                      </a:cubicBezTo>
                      <a:cubicBezTo>
                        <a:pt x="192" y="330"/>
                        <a:pt x="198" y="330"/>
                        <a:pt x="206" y="329"/>
                      </a:cubicBezTo>
                      <a:cubicBezTo>
                        <a:pt x="239" y="329"/>
                        <a:pt x="239" y="296"/>
                        <a:pt x="239" y="274"/>
                      </a:cubicBezTo>
                      <a:cubicBezTo>
                        <a:pt x="294" y="235"/>
                        <a:pt x="394" y="229"/>
                        <a:pt x="372" y="124"/>
                      </a:cubicBezTo>
                      <a:cubicBezTo>
                        <a:pt x="367" y="40"/>
                        <a:pt x="322" y="0"/>
                        <a:pt x="250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4" name="Google Shape;604;p8"/>
                <p:cNvSpPr/>
                <p:nvPr/>
              </p:nvSpPr>
              <p:spPr>
                <a:xfrm>
                  <a:off x="3559425" y="3602250"/>
                  <a:ext cx="12900" cy="1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6" h="409" extrusionOk="0">
                      <a:moveTo>
                        <a:pt x="200" y="0"/>
                      </a:moveTo>
                      <a:cubicBezTo>
                        <a:pt x="73" y="0"/>
                        <a:pt x="0" y="94"/>
                        <a:pt x="5" y="245"/>
                      </a:cubicBezTo>
                      <a:cubicBezTo>
                        <a:pt x="55" y="378"/>
                        <a:pt x="183" y="367"/>
                        <a:pt x="283" y="394"/>
                      </a:cubicBezTo>
                      <a:cubicBezTo>
                        <a:pt x="309" y="404"/>
                        <a:pt x="333" y="408"/>
                        <a:pt x="354" y="408"/>
                      </a:cubicBezTo>
                      <a:cubicBezTo>
                        <a:pt x="431" y="408"/>
                        <a:pt x="476" y="351"/>
                        <a:pt x="493" y="272"/>
                      </a:cubicBezTo>
                      <a:cubicBezTo>
                        <a:pt x="516" y="167"/>
                        <a:pt x="338" y="6"/>
                        <a:pt x="211" y="1"/>
                      </a:cubicBezTo>
                      <a:cubicBezTo>
                        <a:pt x="207" y="0"/>
                        <a:pt x="203" y="0"/>
                        <a:pt x="200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5" name="Google Shape;605;p8"/>
                <p:cNvSpPr/>
                <p:nvPr/>
              </p:nvSpPr>
              <p:spPr>
                <a:xfrm>
                  <a:off x="3642025" y="3481200"/>
                  <a:ext cx="10000" cy="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" h="291" extrusionOk="0">
                      <a:moveTo>
                        <a:pt x="101" y="0"/>
                      </a:moveTo>
                      <a:cubicBezTo>
                        <a:pt x="58" y="0"/>
                        <a:pt x="68" y="69"/>
                        <a:pt x="50" y="91"/>
                      </a:cubicBezTo>
                      <a:cubicBezTo>
                        <a:pt x="23" y="130"/>
                        <a:pt x="0" y="180"/>
                        <a:pt x="78" y="202"/>
                      </a:cubicBezTo>
                      <a:cubicBezTo>
                        <a:pt x="124" y="230"/>
                        <a:pt x="166" y="291"/>
                        <a:pt x="214" y="291"/>
                      </a:cubicBezTo>
                      <a:cubicBezTo>
                        <a:pt x="240" y="291"/>
                        <a:pt x="268" y="272"/>
                        <a:pt x="300" y="219"/>
                      </a:cubicBezTo>
                      <a:cubicBezTo>
                        <a:pt x="400" y="74"/>
                        <a:pt x="361" y="36"/>
                        <a:pt x="150" y="19"/>
                      </a:cubicBezTo>
                      <a:cubicBezTo>
                        <a:pt x="128" y="6"/>
                        <a:pt x="112" y="0"/>
                        <a:pt x="101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6" name="Google Shape;606;p8"/>
                <p:cNvSpPr/>
                <p:nvPr/>
              </p:nvSpPr>
              <p:spPr>
                <a:xfrm>
                  <a:off x="3855500" y="3397650"/>
                  <a:ext cx="6675" cy="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" h="261" extrusionOk="0">
                      <a:moveTo>
                        <a:pt x="155" y="1"/>
                      </a:moveTo>
                      <a:cubicBezTo>
                        <a:pt x="83" y="1"/>
                        <a:pt x="0" y="56"/>
                        <a:pt x="11" y="123"/>
                      </a:cubicBezTo>
                      <a:cubicBezTo>
                        <a:pt x="17" y="195"/>
                        <a:pt x="105" y="228"/>
                        <a:pt x="177" y="256"/>
                      </a:cubicBezTo>
                      <a:cubicBezTo>
                        <a:pt x="186" y="259"/>
                        <a:pt x="194" y="261"/>
                        <a:pt x="201" y="261"/>
                      </a:cubicBezTo>
                      <a:cubicBezTo>
                        <a:pt x="242" y="261"/>
                        <a:pt x="266" y="213"/>
                        <a:pt x="266" y="162"/>
                      </a:cubicBezTo>
                      <a:cubicBezTo>
                        <a:pt x="244" y="90"/>
                        <a:pt x="244" y="1"/>
                        <a:pt x="155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7" name="Google Shape;607;p8"/>
                <p:cNvSpPr/>
                <p:nvPr/>
              </p:nvSpPr>
              <p:spPr>
                <a:xfrm>
                  <a:off x="3685675" y="3396900"/>
                  <a:ext cx="46750" cy="28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0" h="1157" extrusionOk="0">
                      <a:moveTo>
                        <a:pt x="650" y="1"/>
                      </a:moveTo>
                      <a:cubicBezTo>
                        <a:pt x="609" y="1"/>
                        <a:pt x="567" y="27"/>
                        <a:pt x="522" y="81"/>
                      </a:cubicBezTo>
                      <a:cubicBezTo>
                        <a:pt x="500" y="104"/>
                        <a:pt x="480" y="112"/>
                        <a:pt x="460" y="112"/>
                      </a:cubicBezTo>
                      <a:cubicBezTo>
                        <a:pt x="405" y="112"/>
                        <a:pt x="354" y="50"/>
                        <a:pt x="300" y="50"/>
                      </a:cubicBezTo>
                      <a:cubicBezTo>
                        <a:pt x="293" y="50"/>
                        <a:pt x="285" y="51"/>
                        <a:pt x="278" y="53"/>
                      </a:cubicBezTo>
                      <a:cubicBezTo>
                        <a:pt x="167" y="81"/>
                        <a:pt x="90" y="236"/>
                        <a:pt x="129" y="358"/>
                      </a:cubicBezTo>
                      <a:lnTo>
                        <a:pt x="129" y="386"/>
                      </a:lnTo>
                      <a:cubicBezTo>
                        <a:pt x="79" y="480"/>
                        <a:pt x="1" y="585"/>
                        <a:pt x="156" y="663"/>
                      </a:cubicBezTo>
                      <a:cubicBezTo>
                        <a:pt x="228" y="757"/>
                        <a:pt x="273" y="890"/>
                        <a:pt x="406" y="940"/>
                      </a:cubicBezTo>
                      <a:cubicBezTo>
                        <a:pt x="430" y="951"/>
                        <a:pt x="458" y="989"/>
                        <a:pt x="484" y="989"/>
                      </a:cubicBezTo>
                      <a:cubicBezTo>
                        <a:pt x="499" y="989"/>
                        <a:pt x="514" y="976"/>
                        <a:pt x="528" y="940"/>
                      </a:cubicBezTo>
                      <a:lnTo>
                        <a:pt x="589" y="940"/>
                      </a:lnTo>
                      <a:cubicBezTo>
                        <a:pt x="605" y="979"/>
                        <a:pt x="639" y="1001"/>
                        <a:pt x="683" y="1001"/>
                      </a:cubicBezTo>
                      <a:cubicBezTo>
                        <a:pt x="716" y="1057"/>
                        <a:pt x="783" y="1023"/>
                        <a:pt x="827" y="1057"/>
                      </a:cubicBezTo>
                      <a:cubicBezTo>
                        <a:pt x="932" y="1122"/>
                        <a:pt x="1005" y="1157"/>
                        <a:pt x="1070" y="1157"/>
                      </a:cubicBezTo>
                      <a:cubicBezTo>
                        <a:pt x="1142" y="1157"/>
                        <a:pt x="1205" y="1114"/>
                        <a:pt x="1293" y="1023"/>
                      </a:cubicBezTo>
                      <a:cubicBezTo>
                        <a:pt x="1326" y="985"/>
                        <a:pt x="1365" y="973"/>
                        <a:pt x="1415" y="973"/>
                      </a:cubicBezTo>
                      <a:cubicBezTo>
                        <a:pt x="1459" y="996"/>
                        <a:pt x="1498" y="1029"/>
                        <a:pt x="1542" y="1029"/>
                      </a:cubicBezTo>
                      <a:cubicBezTo>
                        <a:pt x="1572" y="1022"/>
                        <a:pt x="1605" y="1010"/>
                        <a:pt x="1636" y="1010"/>
                      </a:cubicBezTo>
                      <a:cubicBezTo>
                        <a:pt x="1675" y="1010"/>
                        <a:pt x="1712" y="1028"/>
                        <a:pt x="1736" y="1095"/>
                      </a:cubicBezTo>
                      <a:cubicBezTo>
                        <a:pt x="1740" y="1107"/>
                        <a:pt x="1747" y="1111"/>
                        <a:pt x="1755" y="1111"/>
                      </a:cubicBezTo>
                      <a:cubicBezTo>
                        <a:pt x="1776" y="1111"/>
                        <a:pt x="1807" y="1088"/>
                        <a:pt x="1831" y="1084"/>
                      </a:cubicBezTo>
                      <a:cubicBezTo>
                        <a:pt x="1869" y="1079"/>
                        <a:pt x="1869" y="1040"/>
                        <a:pt x="1869" y="1012"/>
                      </a:cubicBezTo>
                      <a:cubicBezTo>
                        <a:pt x="1858" y="946"/>
                        <a:pt x="1803" y="912"/>
                        <a:pt x="1748" y="868"/>
                      </a:cubicBezTo>
                      <a:cubicBezTo>
                        <a:pt x="1764" y="835"/>
                        <a:pt x="1764" y="791"/>
                        <a:pt x="1786" y="757"/>
                      </a:cubicBezTo>
                      <a:cubicBezTo>
                        <a:pt x="1831" y="663"/>
                        <a:pt x="1825" y="585"/>
                        <a:pt x="1720" y="535"/>
                      </a:cubicBezTo>
                      <a:cubicBezTo>
                        <a:pt x="1646" y="448"/>
                        <a:pt x="1581" y="407"/>
                        <a:pt x="1496" y="407"/>
                      </a:cubicBezTo>
                      <a:cubicBezTo>
                        <a:pt x="1446" y="407"/>
                        <a:pt x="1390" y="420"/>
                        <a:pt x="1321" y="447"/>
                      </a:cubicBezTo>
                      <a:cubicBezTo>
                        <a:pt x="1312" y="447"/>
                        <a:pt x="1304" y="446"/>
                        <a:pt x="1295" y="446"/>
                      </a:cubicBezTo>
                      <a:cubicBezTo>
                        <a:pt x="1269" y="446"/>
                        <a:pt x="1244" y="450"/>
                        <a:pt x="1232" y="474"/>
                      </a:cubicBezTo>
                      <a:cubicBezTo>
                        <a:pt x="1082" y="474"/>
                        <a:pt x="1104" y="619"/>
                        <a:pt x="1043" y="696"/>
                      </a:cubicBezTo>
                      <a:cubicBezTo>
                        <a:pt x="993" y="680"/>
                        <a:pt x="938" y="674"/>
                        <a:pt x="888" y="663"/>
                      </a:cubicBezTo>
                      <a:cubicBezTo>
                        <a:pt x="855" y="624"/>
                        <a:pt x="822" y="591"/>
                        <a:pt x="827" y="535"/>
                      </a:cubicBezTo>
                      <a:cubicBezTo>
                        <a:pt x="805" y="402"/>
                        <a:pt x="932" y="264"/>
                        <a:pt x="799" y="142"/>
                      </a:cubicBezTo>
                      <a:cubicBezTo>
                        <a:pt x="755" y="49"/>
                        <a:pt x="704" y="1"/>
                        <a:pt x="650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" name="Google Shape;608;p8"/>
                <p:cNvSpPr/>
                <p:nvPr/>
              </p:nvSpPr>
              <p:spPr>
                <a:xfrm>
                  <a:off x="3793800" y="3416500"/>
                  <a:ext cx="6825" cy="5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" h="230" extrusionOk="0">
                      <a:moveTo>
                        <a:pt x="123" y="1"/>
                      </a:moveTo>
                      <a:cubicBezTo>
                        <a:pt x="67" y="18"/>
                        <a:pt x="1" y="23"/>
                        <a:pt x="1" y="106"/>
                      </a:cubicBezTo>
                      <a:cubicBezTo>
                        <a:pt x="1" y="201"/>
                        <a:pt x="84" y="217"/>
                        <a:pt x="145" y="228"/>
                      </a:cubicBezTo>
                      <a:cubicBezTo>
                        <a:pt x="150" y="229"/>
                        <a:pt x="156" y="229"/>
                        <a:pt x="161" y="229"/>
                      </a:cubicBezTo>
                      <a:cubicBezTo>
                        <a:pt x="213" y="229"/>
                        <a:pt x="272" y="204"/>
                        <a:pt x="272" y="134"/>
                      </a:cubicBezTo>
                      <a:cubicBezTo>
                        <a:pt x="267" y="51"/>
                        <a:pt x="206" y="7"/>
                        <a:pt x="123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9" name="Google Shape;609;p8"/>
                <p:cNvSpPr/>
                <p:nvPr/>
              </p:nvSpPr>
              <p:spPr>
                <a:xfrm>
                  <a:off x="3707025" y="3372000"/>
                  <a:ext cx="35525" cy="2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1" h="867" extrusionOk="0">
                      <a:moveTo>
                        <a:pt x="1215" y="1"/>
                      </a:moveTo>
                      <a:cubicBezTo>
                        <a:pt x="1129" y="1"/>
                        <a:pt x="1097" y="60"/>
                        <a:pt x="1060" y="134"/>
                      </a:cubicBezTo>
                      <a:cubicBezTo>
                        <a:pt x="1027" y="206"/>
                        <a:pt x="993" y="289"/>
                        <a:pt x="960" y="367"/>
                      </a:cubicBezTo>
                      <a:lnTo>
                        <a:pt x="894" y="367"/>
                      </a:lnTo>
                      <a:cubicBezTo>
                        <a:pt x="882" y="328"/>
                        <a:pt x="877" y="289"/>
                        <a:pt x="860" y="251"/>
                      </a:cubicBezTo>
                      <a:cubicBezTo>
                        <a:pt x="866" y="151"/>
                        <a:pt x="783" y="140"/>
                        <a:pt x="727" y="140"/>
                      </a:cubicBezTo>
                      <a:cubicBezTo>
                        <a:pt x="622" y="145"/>
                        <a:pt x="516" y="151"/>
                        <a:pt x="467" y="278"/>
                      </a:cubicBezTo>
                      <a:cubicBezTo>
                        <a:pt x="439" y="296"/>
                        <a:pt x="411" y="302"/>
                        <a:pt x="384" y="302"/>
                      </a:cubicBezTo>
                      <a:cubicBezTo>
                        <a:pt x="326" y="302"/>
                        <a:pt x="270" y="275"/>
                        <a:pt x="213" y="275"/>
                      </a:cubicBezTo>
                      <a:cubicBezTo>
                        <a:pt x="196" y="275"/>
                        <a:pt x="179" y="277"/>
                        <a:pt x="162" y="284"/>
                      </a:cubicBezTo>
                      <a:cubicBezTo>
                        <a:pt x="145" y="266"/>
                        <a:pt x="132" y="259"/>
                        <a:pt x="121" y="259"/>
                      </a:cubicBezTo>
                      <a:cubicBezTo>
                        <a:pt x="97" y="259"/>
                        <a:pt x="82" y="289"/>
                        <a:pt x="67" y="312"/>
                      </a:cubicBezTo>
                      <a:cubicBezTo>
                        <a:pt x="1" y="423"/>
                        <a:pt x="12" y="533"/>
                        <a:pt x="67" y="644"/>
                      </a:cubicBezTo>
                      <a:cubicBezTo>
                        <a:pt x="99" y="705"/>
                        <a:pt x="151" y="721"/>
                        <a:pt x="204" y="721"/>
                      </a:cubicBezTo>
                      <a:cubicBezTo>
                        <a:pt x="244" y="721"/>
                        <a:pt x="284" y="712"/>
                        <a:pt x="317" y="705"/>
                      </a:cubicBezTo>
                      <a:cubicBezTo>
                        <a:pt x="340" y="703"/>
                        <a:pt x="361" y="701"/>
                        <a:pt x="382" y="701"/>
                      </a:cubicBezTo>
                      <a:cubicBezTo>
                        <a:pt x="457" y="701"/>
                        <a:pt x="517" y="723"/>
                        <a:pt x="561" y="805"/>
                      </a:cubicBezTo>
                      <a:cubicBezTo>
                        <a:pt x="579" y="837"/>
                        <a:pt x="607" y="867"/>
                        <a:pt x="642" y="867"/>
                      </a:cubicBezTo>
                      <a:cubicBezTo>
                        <a:pt x="662" y="867"/>
                        <a:pt x="683" y="857"/>
                        <a:pt x="705" y="833"/>
                      </a:cubicBezTo>
                      <a:cubicBezTo>
                        <a:pt x="827" y="777"/>
                        <a:pt x="910" y="689"/>
                        <a:pt x="949" y="561"/>
                      </a:cubicBezTo>
                      <a:lnTo>
                        <a:pt x="1010" y="561"/>
                      </a:lnTo>
                      <a:cubicBezTo>
                        <a:pt x="1032" y="594"/>
                        <a:pt x="1065" y="589"/>
                        <a:pt x="1104" y="594"/>
                      </a:cubicBezTo>
                      <a:cubicBezTo>
                        <a:pt x="1113" y="656"/>
                        <a:pt x="1153" y="683"/>
                        <a:pt x="1203" y="683"/>
                      </a:cubicBezTo>
                      <a:cubicBezTo>
                        <a:pt x="1216" y="683"/>
                        <a:pt x="1229" y="681"/>
                        <a:pt x="1243" y="678"/>
                      </a:cubicBezTo>
                      <a:cubicBezTo>
                        <a:pt x="1309" y="667"/>
                        <a:pt x="1315" y="611"/>
                        <a:pt x="1298" y="550"/>
                      </a:cubicBezTo>
                      <a:cubicBezTo>
                        <a:pt x="1276" y="495"/>
                        <a:pt x="1326" y="450"/>
                        <a:pt x="1332" y="400"/>
                      </a:cubicBezTo>
                      <a:cubicBezTo>
                        <a:pt x="1348" y="334"/>
                        <a:pt x="1420" y="273"/>
                        <a:pt x="1354" y="206"/>
                      </a:cubicBezTo>
                      <a:cubicBezTo>
                        <a:pt x="1348" y="190"/>
                        <a:pt x="1332" y="173"/>
                        <a:pt x="1332" y="151"/>
                      </a:cubicBezTo>
                      <a:cubicBezTo>
                        <a:pt x="1320" y="84"/>
                        <a:pt x="1337" y="1"/>
                        <a:pt x="1226" y="1"/>
                      </a:cubicBezTo>
                      <a:cubicBezTo>
                        <a:pt x="1222" y="1"/>
                        <a:pt x="1218" y="1"/>
                        <a:pt x="1215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0" name="Google Shape;610;p8"/>
                <p:cNvSpPr/>
                <p:nvPr/>
              </p:nvSpPr>
              <p:spPr>
                <a:xfrm>
                  <a:off x="3438550" y="3381375"/>
                  <a:ext cx="153450" cy="75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38" h="3027" extrusionOk="0">
                      <a:moveTo>
                        <a:pt x="4879" y="1"/>
                      </a:moveTo>
                      <a:cubicBezTo>
                        <a:pt x="4723" y="1"/>
                        <a:pt x="4573" y="81"/>
                        <a:pt x="4419" y="81"/>
                      </a:cubicBezTo>
                      <a:cubicBezTo>
                        <a:pt x="4389" y="61"/>
                        <a:pt x="4360" y="53"/>
                        <a:pt x="4334" y="53"/>
                      </a:cubicBezTo>
                      <a:cubicBezTo>
                        <a:pt x="4278" y="53"/>
                        <a:pt x="4235" y="92"/>
                        <a:pt x="4219" y="153"/>
                      </a:cubicBezTo>
                      <a:cubicBezTo>
                        <a:pt x="4197" y="231"/>
                        <a:pt x="4297" y="258"/>
                        <a:pt x="4364" y="269"/>
                      </a:cubicBezTo>
                      <a:cubicBezTo>
                        <a:pt x="4373" y="271"/>
                        <a:pt x="4383" y="272"/>
                        <a:pt x="4393" y="272"/>
                      </a:cubicBezTo>
                      <a:cubicBezTo>
                        <a:pt x="4413" y="272"/>
                        <a:pt x="4434" y="269"/>
                        <a:pt x="4452" y="269"/>
                      </a:cubicBezTo>
                      <a:cubicBezTo>
                        <a:pt x="4419" y="402"/>
                        <a:pt x="4353" y="497"/>
                        <a:pt x="4242" y="580"/>
                      </a:cubicBezTo>
                      <a:cubicBezTo>
                        <a:pt x="4164" y="497"/>
                        <a:pt x="4086" y="414"/>
                        <a:pt x="3992" y="358"/>
                      </a:cubicBezTo>
                      <a:lnTo>
                        <a:pt x="3992" y="297"/>
                      </a:lnTo>
                      <a:cubicBezTo>
                        <a:pt x="3996" y="297"/>
                        <a:pt x="4000" y="297"/>
                        <a:pt x="4004" y="297"/>
                      </a:cubicBezTo>
                      <a:cubicBezTo>
                        <a:pt x="4081" y="297"/>
                        <a:pt x="4141" y="244"/>
                        <a:pt x="4131" y="181"/>
                      </a:cubicBezTo>
                      <a:cubicBezTo>
                        <a:pt x="4124" y="152"/>
                        <a:pt x="4111" y="142"/>
                        <a:pt x="4095" y="142"/>
                      </a:cubicBezTo>
                      <a:cubicBezTo>
                        <a:pt x="4063" y="142"/>
                        <a:pt x="4019" y="181"/>
                        <a:pt x="3985" y="181"/>
                      </a:cubicBezTo>
                      <a:cubicBezTo>
                        <a:pt x="3984" y="181"/>
                        <a:pt x="3983" y="181"/>
                        <a:pt x="3981" y="181"/>
                      </a:cubicBezTo>
                      <a:cubicBezTo>
                        <a:pt x="3970" y="181"/>
                        <a:pt x="3948" y="192"/>
                        <a:pt x="3926" y="208"/>
                      </a:cubicBezTo>
                      <a:cubicBezTo>
                        <a:pt x="3887" y="214"/>
                        <a:pt x="3842" y="231"/>
                        <a:pt x="3804" y="236"/>
                      </a:cubicBezTo>
                      <a:cubicBezTo>
                        <a:pt x="3693" y="269"/>
                        <a:pt x="3693" y="319"/>
                        <a:pt x="3781" y="386"/>
                      </a:cubicBezTo>
                      <a:cubicBezTo>
                        <a:pt x="3804" y="480"/>
                        <a:pt x="3898" y="547"/>
                        <a:pt x="3881" y="657"/>
                      </a:cubicBezTo>
                      <a:cubicBezTo>
                        <a:pt x="3881" y="657"/>
                        <a:pt x="3898" y="663"/>
                        <a:pt x="3909" y="663"/>
                      </a:cubicBezTo>
                      <a:cubicBezTo>
                        <a:pt x="3892" y="702"/>
                        <a:pt x="3887" y="735"/>
                        <a:pt x="3865" y="763"/>
                      </a:cubicBezTo>
                      <a:cubicBezTo>
                        <a:pt x="3830" y="805"/>
                        <a:pt x="3787" y="821"/>
                        <a:pt x="3744" y="821"/>
                      </a:cubicBezTo>
                      <a:cubicBezTo>
                        <a:pt x="3725" y="821"/>
                        <a:pt x="3706" y="818"/>
                        <a:pt x="3687" y="813"/>
                      </a:cubicBezTo>
                      <a:cubicBezTo>
                        <a:pt x="3604" y="785"/>
                        <a:pt x="3665" y="730"/>
                        <a:pt x="3676" y="685"/>
                      </a:cubicBezTo>
                      <a:cubicBezTo>
                        <a:pt x="3720" y="519"/>
                        <a:pt x="3582" y="369"/>
                        <a:pt x="3382" y="358"/>
                      </a:cubicBezTo>
                      <a:cubicBezTo>
                        <a:pt x="3372" y="358"/>
                        <a:pt x="3361" y="357"/>
                        <a:pt x="3351" y="357"/>
                      </a:cubicBezTo>
                      <a:cubicBezTo>
                        <a:pt x="3148" y="357"/>
                        <a:pt x="2974" y="456"/>
                        <a:pt x="2800" y="519"/>
                      </a:cubicBezTo>
                      <a:lnTo>
                        <a:pt x="2745" y="519"/>
                      </a:lnTo>
                      <a:cubicBezTo>
                        <a:pt x="2645" y="547"/>
                        <a:pt x="2540" y="552"/>
                        <a:pt x="2467" y="630"/>
                      </a:cubicBezTo>
                      <a:cubicBezTo>
                        <a:pt x="2445" y="630"/>
                        <a:pt x="2423" y="635"/>
                        <a:pt x="2401" y="635"/>
                      </a:cubicBezTo>
                      <a:cubicBezTo>
                        <a:pt x="2273" y="635"/>
                        <a:pt x="2284" y="735"/>
                        <a:pt x="2279" y="818"/>
                      </a:cubicBezTo>
                      <a:cubicBezTo>
                        <a:pt x="2270" y="819"/>
                        <a:pt x="2262" y="819"/>
                        <a:pt x="2255" y="819"/>
                      </a:cubicBezTo>
                      <a:cubicBezTo>
                        <a:pt x="2168" y="819"/>
                        <a:pt x="2202" y="758"/>
                        <a:pt x="2207" y="702"/>
                      </a:cubicBezTo>
                      <a:cubicBezTo>
                        <a:pt x="2181" y="662"/>
                        <a:pt x="2158" y="646"/>
                        <a:pt x="2136" y="646"/>
                      </a:cubicBezTo>
                      <a:cubicBezTo>
                        <a:pt x="2106" y="646"/>
                        <a:pt x="2080" y="677"/>
                        <a:pt x="2057" y="718"/>
                      </a:cubicBezTo>
                      <a:cubicBezTo>
                        <a:pt x="2029" y="718"/>
                        <a:pt x="2002" y="718"/>
                        <a:pt x="1968" y="724"/>
                      </a:cubicBezTo>
                      <a:cubicBezTo>
                        <a:pt x="1952" y="735"/>
                        <a:pt x="1946" y="746"/>
                        <a:pt x="1930" y="752"/>
                      </a:cubicBezTo>
                      <a:cubicBezTo>
                        <a:pt x="1913" y="752"/>
                        <a:pt x="1891" y="752"/>
                        <a:pt x="1869" y="763"/>
                      </a:cubicBezTo>
                      <a:lnTo>
                        <a:pt x="1780" y="763"/>
                      </a:lnTo>
                      <a:cubicBezTo>
                        <a:pt x="1647" y="791"/>
                        <a:pt x="1525" y="929"/>
                        <a:pt x="1508" y="1051"/>
                      </a:cubicBezTo>
                      <a:cubicBezTo>
                        <a:pt x="1508" y="1084"/>
                        <a:pt x="1536" y="1084"/>
                        <a:pt x="1558" y="1095"/>
                      </a:cubicBezTo>
                      <a:lnTo>
                        <a:pt x="1558" y="1123"/>
                      </a:lnTo>
                      <a:cubicBezTo>
                        <a:pt x="1508" y="1168"/>
                        <a:pt x="1541" y="1179"/>
                        <a:pt x="1586" y="1184"/>
                      </a:cubicBezTo>
                      <a:lnTo>
                        <a:pt x="1586" y="1212"/>
                      </a:lnTo>
                      <a:cubicBezTo>
                        <a:pt x="1564" y="1284"/>
                        <a:pt x="1652" y="1295"/>
                        <a:pt x="1663" y="1345"/>
                      </a:cubicBezTo>
                      <a:cubicBezTo>
                        <a:pt x="1614" y="1400"/>
                        <a:pt x="1508" y="1367"/>
                        <a:pt x="1486" y="1456"/>
                      </a:cubicBezTo>
                      <a:cubicBezTo>
                        <a:pt x="1463" y="1477"/>
                        <a:pt x="1440" y="1485"/>
                        <a:pt x="1418" y="1485"/>
                      </a:cubicBezTo>
                      <a:cubicBezTo>
                        <a:pt x="1376" y="1485"/>
                        <a:pt x="1335" y="1457"/>
                        <a:pt x="1292" y="1439"/>
                      </a:cubicBezTo>
                      <a:cubicBezTo>
                        <a:pt x="1253" y="1423"/>
                        <a:pt x="1176" y="1434"/>
                        <a:pt x="1203" y="1351"/>
                      </a:cubicBezTo>
                      <a:cubicBezTo>
                        <a:pt x="1218" y="1307"/>
                        <a:pt x="1239" y="1292"/>
                        <a:pt x="1263" y="1292"/>
                      </a:cubicBezTo>
                      <a:cubicBezTo>
                        <a:pt x="1285" y="1292"/>
                        <a:pt x="1310" y="1304"/>
                        <a:pt x="1336" y="1317"/>
                      </a:cubicBezTo>
                      <a:cubicBezTo>
                        <a:pt x="1350" y="1324"/>
                        <a:pt x="1364" y="1327"/>
                        <a:pt x="1378" y="1327"/>
                      </a:cubicBezTo>
                      <a:cubicBezTo>
                        <a:pt x="1418" y="1327"/>
                        <a:pt x="1453" y="1300"/>
                        <a:pt x="1469" y="1267"/>
                      </a:cubicBezTo>
                      <a:cubicBezTo>
                        <a:pt x="1503" y="1206"/>
                        <a:pt x="1425" y="1201"/>
                        <a:pt x="1397" y="1179"/>
                      </a:cubicBezTo>
                      <a:cubicBezTo>
                        <a:pt x="1281" y="1101"/>
                        <a:pt x="1115" y="1129"/>
                        <a:pt x="1037" y="979"/>
                      </a:cubicBezTo>
                      <a:cubicBezTo>
                        <a:pt x="1032" y="965"/>
                        <a:pt x="1016" y="959"/>
                        <a:pt x="997" y="959"/>
                      </a:cubicBezTo>
                      <a:cubicBezTo>
                        <a:pt x="972" y="959"/>
                        <a:pt x="942" y="969"/>
                        <a:pt x="926" y="985"/>
                      </a:cubicBezTo>
                      <a:cubicBezTo>
                        <a:pt x="893" y="1012"/>
                        <a:pt x="860" y="1023"/>
                        <a:pt x="815" y="1023"/>
                      </a:cubicBezTo>
                      <a:cubicBezTo>
                        <a:pt x="807" y="1006"/>
                        <a:pt x="795" y="999"/>
                        <a:pt x="778" y="999"/>
                      </a:cubicBezTo>
                      <a:cubicBezTo>
                        <a:pt x="772" y="999"/>
                        <a:pt x="766" y="1000"/>
                        <a:pt x="760" y="1001"/>
                      </a:cubicBezTo>
                      <a:cubicBezTo>
                        <a:pt x="622" y="1049"/>
                        <a:pt x="484" y="1107"/>
                        <a:pt x="331" y="1107"/>
                      </a:cubicBezTo>
                      <a:cubicBezTo>
                        <a:pt x="324" y="1107"/>
                        <a:pt x="317" y="1107"/>
                        <a:pt x="311" y="1107"/>
                      </a:cubicBezTo>
                      <a:cubicBezTo>
                        <a:pt x="233" y="1107"/>
                        <a:pt x="150" y="1151"/>
                        <a:pt x="83" y="1184"/>
                      </a:cubicBezTo>
                      <a:cubicBezTo>
                        <a:pt x="33" y="1206"/>
                        <a:pt x="0" y="1262"/>
                        <a:pt x="39" y="1306"/>
                      </a:cubicBezTo>
                      <a:cubicBezTo>
                        <a:pt x="53" y="1326"/>
                        <a:pt x="79" y="1337"/>
                        <a:pt x="104" y="1337"/>
                      </a:cubicBezTo>
                      <a:cubicBezTo>
                        <a:pt x="126" y="1337"/>
                        <a:pt x="147" y="1328"/>
                        <a:pt x="155" y="1306"/>
                      </a:cubicBezTo>
                      <a:cubicBezTo>
                        <a:pt x="179" y="1271"/>
                        <a:pt x="205" y="1262"/>
                        <a:pt x="231" y="1262"/>
                      </a:cubicBezTo>
                      <a:cubicBezTo>
                        <a:pt x="259" y="1262"/>
                        <a:pt x="287" y="1273"/>
                        <a:pt x="316" y="1273"/>
                      </a:cubicBezTo>
                      <a:lnTo>
                        <a:pt x="316" y="1334"/>
                      </a:lnTo>
                      <a:lnTo>
                        <a:pt x="311" y="1345"/>
                      </a:lnTo>
                      <a:cubicBezTo>
                        <a:pt x="311" y="1351"/>
                        <a:pt x="316" y="1356"/>
                        <a:pt x="322" y="1362"/>
                      </a:cubicBezTo>
                      <a:cubicBezTo>
                        <a:pt x="311" y="1461"/>
                        <a:pt x="377" y="1489"/>
                        <a:pt x="449" y="1517"/>
                      </a:cubicBezTo>
                      <a:cubicBezTo>
                        <a:pt x="444" y="1567"/>
                        <a:pt x="455" y="1611"/>
                        <a:pt x="505" y="1639"/>
                      </a:cubicBezTo>
                      <a:cubicBezTo>
                        <a:pt x="535" y="1669"/>
                        <a:pt x="568" y="1673"/>
                        <a:pt x="603" y="1673"/>
                      </a:cubicBezTo>
                      <a:cubicBezTo>
                        <a:pt x="615" y="1673"/>
                        <a:pt x="628" y="1672"/>
                        <a:pt x="641" y="1672"/>
                      </a:cubicBezTo>
                      <a:cubicBezTo>
                        <a:pt x="658" y="1672"/>
                        <a:pt x="676" y="1673"/>
                        <a:pt x="693" y="1678"/>
                      </a:cubicBezTo>
                      <a:cubicBezTo>
                        <a:pt x="732" y="1716"/>
                        <a:pt x="704" y="1789"/>
                        <a:pt x="754" y="1827"/>
                      </a:cubicBezTo>
                      <a:cubicBezTo>
                        <a:pt x="643" y="1911"/>
                        <a:pt x="499" y="1883"/>
                        <a:pt x="388" y="1955"/>
                      </a:cubicBezTo>
                      <a:cubicBezTo>
                        <a:pt x="385" y="1955"/>
                        <a:pt x="382" y="1956"/>
                        <a:pt x="379" y="1956"/>
                      </a:cubicBezTo>
                      <a:cubicBezTo>
                        <a:pt x="368" y="1956"/>
                        <a:pt x="355" y="1953"/>
                        <a:pt x="344" y="1953"/>
                      </a:cubicBezTo>
                      <a:cubicBezTo>
                        <a:pt x="326" y="1953"/>
                        <a:pt x="312" y="1960"/>
                        <a:pt x="322" y="1994"/>
                      </a:cubicBezTo>
                      <a:cubicBezTo>
                        <a:pt x="348" y="2073"/>
                        <a:pt x="395" y="2133"/>
                        <a:pt x="487" y="2133"/>
                      </a:cubicBezTo>
                      <a:cubicBezTo>
                        <a:pt x="491" y="2133"/>
                        <a:pt x="495" y="2133"/>
                        <a:pt x="499" y="2132"/>
                      </a:cubicBezTo>
                      <a:cubicBezTo>
                        <a:pt x="520" y="2131"/>
                        <a:pt x="542" y="2130"/>
                        <a:pt x="563" y="2130"/>
                      </a:cubicBezTo>
                      <a:cubicBezTo>
                        <a:pt x="638" y="2130"/>
                        <a:pt x="713" y="2139"/>
                        <a:pt x="782" y="2160"/>
                      </a:cubicBezTo>
                      <a:cubicBezTo>
                        <a:pt x="791" y="2160"/>
                        <a:pt x="800" y="2159"/>
                        <a:pt x="809" y="2159"/>
                      </a:cubicBezTo>
                      <a:cubicBezTo>
                        <a:pt x="922" y="2159"/>
                        <a:pt x="1035" y="2190"/>
                        <a:pt x="1142" y="2215"/>
                      </a:cubicBezTo>
                      <a:cubicBezTo>
                        <a:pt x="1207" y="2232"/>
                        <a:pt x="1272" y="2253"/>
                        <a:pt x="1336" y="2253"/>
                      </a:cubicBezTo>
                      <a:cubicBezTo>
                        <a:pt x="1382" y="2253"/>
                        <a:pt x="1429" y="2242"/>
                        <a:pt x="1475" y="2210"/>
                      </a:cubicBezTo>
                      <a:cubicBezTo>
                        <a:pt x="1597" y="2127"/>
                        <a:pt x="1597" y="1972"/>
                        <a:pt x="1669" y="1872"/>
                      </a:cubicBezTo>
                      <a:cubicBezTo>
                        <a:pt x="1730" y="1766"/>
                        <a:pt x="1902" y="1739"/>
                        <a:pt x="1919" y="1572"/>
                      </a:cubicBezTo>
                      <a:cubicBezTo>
                        <a:pt x="1946" y="1495"/>
                        <a:pt x="1924" y="1400"/>
                        <a:pt x="1974" y="1323"/>
                      </a:cubicBezTo>
                      <a:cubicBezTo>
                        <a:pt x="1957" y="1301"/>
                        <a:pt x="1952" y="1290"/>
                        <a:pt x="1941" y="1267"/>
                      </a:cubicBezTo>
                      <a:cubicBezTo>
                        <a:pt x="1941" y="1217"/>
                        <a:pt x="1968" y="1184"/>
                        <a:pt x="2007" y="1168"/>
                      </a:cubicBezTo>
                      <a:cubicBezTo>
                        <a:pt x="2029" y="1179"/>
                        <a:pt x="2052" y="1190"/>
                        <a:pt x="2068" y="1195"/>
                      </a:cubicBezTo>
                      <a:cubicBezTo>
                        <a:pt x="2085" y="1273"/>
                        <a:pt x="2113" y="1328"/>
                        <a:pt x="2190" y="1356"/>
                      </a:cubicBezTo>
                      <a:lnTo>
                        <a:pt x="2190" y="1417"/>
                      </a:lnTo>
                      <a:cubicBezTo>
                        <a:pt x="2146" y="1484"/>
                        <a:pt x="2190" y="1528"/>
                        <a:pt x="2223" y="1572"/>
                      </a:cubicBezTo>
                      <a:cubicBezTo>
                        <a:pt x="2218" y="1633"/>
                        <a:pt x="2218" y="1694"/>
                        <a:pt x="2251" y="1750"/>
                      </a:cubicBezTo>
                      <a:cubicBezTo>
                        <a:pt x="2251" y="1794"/>
                        <a:pt x="2273" y="1827"/>
                        <a:pt x="2312" y="1844"/>
                      </a:cubicBezTo>
                      <a:cubicBezTo>
                        <a:pt x="2345" y="1861"/>
                        <a:pt x="2345" y="1899"/>
                        <a:pt x="2340" y="1933"/>
                      </a:cubicBezTo>
                      <a:cubicBezTo>
                        <a:pt x="2246" y="1972"/>
                        <a:pt x="2251" y="2082"/>
                        <a:pt x="2190" y="2149"/>
                      </a:cubicBezTo>
                      <a:lnTo>
                        <a:pt x="2162" y="2149"/>
                      </a:lnTo>
                      <a:cubicBezTo>
                        <a:pt x="2141" y="2127"/>
                        <a:pt x="2124" y="2116"/>
                        <a:pt x="2109" y="2116"/>
                      </a:cubicBezTo>
                      <a:cubicBezTo>
                        <a:pt x="2091" y="2116"/>
                        <a:pt x="2078" y="2136"/>
                        <a:pt x="2068" y="2177"/>
                      </a:cubicBezTo>
                      <a:cubicBezTo>
                        <a:pt x="2002" y="2188"/>
                        <a:pt x="1946" y="2232"/>
                        <a:pt x="1952" y="2304"/>
                      </a:cubicBezTo>
                      <a:cubicBezTo>
                        <a:pt x="1961" y="2352"/>
                        <a:pt x="1989" y="2359"/>
                        <a:pt x="2020" y="2359"/>
                      </a:cubicBezTo>
                      <a:cubicBezTo>
                        <a:pt x="2035" y="2359"/>
                        <a:pt x="2051" y="2357"/>
                        <a:pt x="2067" y="2357"/>
                      </a:cubicBezTo>
                      <a:cubicBezTo>
                        <a:pt x="2075" y="2357"/>
                        <a:pt x="2083" y="2358"/>
                        <a:pt x="2090" y="2360"/>
                      </a:cubicBezTo>
                      <a:cubicBezTo>
                        <a:pt x="2135" y="2376"/>
                        <a:pt x="2174" y="2398"/>
                        <a:pt x="2223" y="2404"/>
                      </a:cubicBezTo>
                      <a:cubicBezTo>
                        <a:pt x="2277" y="2415"/>
                        <a:pt x="2331" y="2430"/>
                        <a:pt x="2383" y="2430"/>
                      </a:cubicBezTo>
                      <a:cubicBezTo>
                        <a:pt x="2439" y="2430"/>
                        <a:pt x="2491" y="2412"/>
                        <a:pt x="2534" y="2349"/>
                      </a:cubicBezTo>
                      <a:cubicBezTo>
                        <a:pt x="2559" y="2314"/>
                        <a:pt x="2589" y="2301"/>
                        <a:pt x="2621" y="2301"/>
                      </a:cubicBezTo>
                      <a:cubicBezTo>
                        <a:pt x="2645" y="2301"/>
                        <a:pt x="2671" y="2309"/>
                        <a:pt x="2695" y="2321"/>
                      </a:cubicBezTo>
                      <a:cubicBezTo>
                        <a:pt x="2750" y="2349"/>
                        <a:pt x="2806" y="2371"/>
                        <a:pt x="2861" y="2387"/>
                      </a:cubicBezTo>
                      <a:cubicBezTo>
                        <a:pt x="2889" y="2382"/>
                        <a:pt x="2917" y="2376"/>
                        <a:pt x="2950" y="2371"/>
                      </a:cubicBezTo>
                      <a:cubicBezTo>
                        <a:pt x="2994" y="2360"/>
                        <a:pt x="3039" y="2349"/>
                        <a:pt x="3050" y="2293"/>
                      </a:cubicBezTo>
                      <a:cubicBezTo>
                        <a:pt x="3050" y="2276"/>
                        <a:pt x="3039" y="2260"/>
                        <a:pt x="3027" y="2260"/>
                      </a:cubicBezTo>
                      <a:cubicBezTo>
                        <a:pt x="3021" y="2258"/>
                        <a:pt x="3015" y="2257"/>
                        <a:pt x="3010" y="2257"/>
                      </a:cubicBezTo>
                      <a:cubicBezTo>
                        <a:pt x="2972" y="2257"/>
                        <a:pt x="2968" y="2306"/>
                        <a:pt x="2939" y="2321"/>
                      </a:cubicBezTo>
                      <a:cubicBezTo>
                        <a:pt x="2922" y="2326"/>
                        <a:pt x="2911" y="2326"/>
                        <a:pt x="2894" y="2332"/>
                      </a:cubicBezTo>
                      <a:cubicBezTo>
                        <a:pt x="2894" y="2315"/>
                        <a:pt x="2894" y="2293"/>
                        <a:pt x="2900" y="2271"/>
                      </a:cubicBezTo>
                      <a:cubicBezTo>
                        <a:pt x="2951" y="2225"/>
                        <a:pt x="2988" y="2147"/>
                        <a:pt x="3066" y="2147"/>
                      </a:cubicBezTo>
                      <a:cubicBezTo>
                        <a:pt x="3073" y="2147"/>
                        <a:pt x="3081" y="2148"/>
                        <a:pt x="3088" y="2149"/>
                      </a:cubicBezTo>
                      <a:cubicBezTo>
                        <a:pt x="3111" y="2132"/>
                        <a:pt x="3133" y="2110"/>
                        <a:pt x="3149" y="2099"/>
                      </a:cubicBezTo>
                      <a:cubicBezTo>
                        <a:pt x="3388" y="1944"/>
                        <a:pt x="3416" y="1606"/>
                        <a:pt x="3083" y="1489"/>
                      </a:cubicBezTo>
                      <a:cubicBezTo>
                        <a:pt x="2944" y="1439"/>
                        <a:pt x="2922" y="1273"/>
                        <a:pt x="3022" y="1156"/>
                      </a:cubicBezTo>
                      <a:cubicBezTo>
                        <a:pt x="3043" y="1135"/>
                        <a:pt x="3070" y="1125"/>
                        <a:pt x="3097" y="1125"/>
                      </a:cubicBezTo>
                      <a:cubicBezTo>
                        <a:pt x="3141" y="1125"/>
                        <a:pt x="3184" y="1151"/>
                        <a:pt x="3205" y="1195"/>
                      </a:cubicBezTo>
                      <a:cubicBezTo>
                        <a:pt x="3227" y="1245"/>
                        <a:pt x="3199" y="1301"/>
                        <a:pt x="3249" y="1334"/>
                      </a:cubicBezTo>
                      <a:cubicBezTo>
                        <a:pt x="3288" y="1473"/>
                        <a:pt x="3421" y="1473"/>
                        <a:pt x="3526" y="1522"/>
                      </a:cubicBezTo>
                      <a:cubicBezTo>
                        <a:pt x="3592" y="1566"/>
                        <a:pt x="3671" y="1587"/>
                        <a:pt x="3753" y="1587"/>
                      </a:cubicBezTo>
                      <a:cubicBezTo>
                        <a:pt x="3880" y="1587"/>
                        <a:pt x="4013" y="1537"/>
                        <a:pt x="4114" y="1439"/>
                      </a:cubicBezTo>
                      <a:cubicBezTo>
                        <a:pt x="4175" y="1378"/>
                        <a:pt x="4203" y="1295"/>
                        <a:pt x="4247" y="1217"/>
                      </a:cubicBezTo>
                      <a:cubicBezTo>
                        <a:pt x="4297" y="1129"/>
                        <a:pt x="4253" y="1051"/>
                        <a:pt x="4186" y="973"/>
                      </a:cubicBezTo>
                      <a:cubicBezTo>
                        <a:pt x="4202" y="971"/>
                        <a:pt x="4217" y="970"/>
                        <a:pt x="4231" y="970"/>
                      </a:cubicBezTo>
                      <a:cubicBezTo>
                        <a:pt x="4363" y="970"/>
                        <a:pt x="4414" y="1081"/>
                        <a:pt x="4475" y="1156"/>
                      </a:cubicBezTo>
                      <a:cubicBezTo>
                        <a:pt x="4530" y="1223"/>
                        <a:pt x="4397" y="1262"/>
                        <a:pt x="4419" y="1334"/>
                      </a:cubicBezTo>
                      <a:cubicBezTo>
                        <a:pt x="4380" y="1412"/>
                        <a:pt x="4386" y="1511"/>
                        <a:pt x="4314" y="1578"/>
                      </a:cubicBezTo>
                      <a:cubicBezTo>
                        <a:pt x="4275" y="1611"/>
                        <a:pt x="4303" y="1661"/>
                        <a:pt x="4330" y="1705"/>
                      </a:cubicBezTo>
                      <a:cubicBezTo>
                        <a:pt x="4275" y="1750"/>
                        <a:pt x="4308" y="1800"/>
                        <a:pt x="4325" y="1855"/>
                      </a:cubicBezTo>
                      <a:cubicBezTo>
                        <a:pt x="4353" y="1960"/>
                        <a:pt x="4408" y="2049"/>
                        <a:pt x="4386" y="2160"/>
                      </a:cubicBezTo>
                      <a:cubicBezTo>
                        <a:pt x="4280" y="2188"/>
                        <a:pt x="4269" y="2260"/>
                        <a:pt x="4297" y="2354"/>
                      </a:cubicBezTo>
                      <a:cubicBezTo>
                        <a:pt x="4336" y="2498"/>
                        <a:pt x="4452" y="2509"/>
                        <a:pt x="4563" y="2526"/>
                      </a:cubicBezTo>
                      <a:cubicBezTo>
                        <a:pt x="4590" y="2535"/>
                        <a:pt x="4614" y="2539"/>
                        <a:pt x="4634" y="2539"/>
                      </a:cubicBezTo>
                      <a:cubicBezTo>
                        <a:pt x="4715" y="2539"/>
                        <a:pt x="4747" y="2475"/>
                        <a:pt x="4752" y="2382"/>
                      </a:cubicBezTo>
                      <a:cubicBezTo>
                        <a:pt x="4774" y="2371"/>
                        <a:pt x="4785" y="2354"/>
                        <a:pt x="4807" y="2349"/>
                      </a:cubicBezTo>
                      <a:cubicBezTo>
                        <a:pt x="4815" y="2348"/>
                        <a:pt x="4822" y="2348"/>
                        <a:pt x="4829" y="2348"/>
                      </a:cubicBezTo>
                      <a:cubicBezTo>
                        <a:pt x="4936" y="2348"/>
                        <a:pt x="4942" y="2388"/>
                        <a:pt x="4879" y="2487"/>
                      </a:cubicBezTo>
                      <a:cubicBezTo>
                        <a:pt x="4802" y="2609"/>
                        <a:pt x="4857" y="2703"/>
                        <a:pt x="4996" y="2703"/>
                      </a:cubicBezTo>
                      <a:cubicBezTo>
                        <a:pt x="5062" y="2703"/>
                        <a:pt x="5046" y="2748"/>
                        <a:pt x="5051" y="2787"/>
                      </a:cubicBezTo>
                      <a:cubicBezTo>
                        <a:pt x="4979" y="2875"/>
                        <a:pt x="5073" y="2875"/>
                        <a:pt x="5112" y="2886"/>
                      </a:cubicBezTo>
                      <a:cubicBezTo>
                        <a:pt x="5251" y="2931"/>
                        <a:pt x="5395" y="2958"/>
                        <a:pt x="5545" y="2992"/>
                      </a:cubicBezTo>
                      <a:cubicBezTo>
                        <a:pt x="5563" y="3015"/>
                        <a:pt x="5579" y="3027"/>
                        <a:pt x="5593" y="3027"/>
                      </a:cubicBezTo>
                      <a:cubicBezTo>
                        <a:pt x="5611" y="3027"/>
                        <a:pt x="5624" y="3005"/>
                        <a:pt x="5633" y="2964"/>
                      </a:cubicBezTo>
                      <a:cubicBezTo>
                        <a:pt x="5656" y="2931"/>
                        <a:pt x="5667" y="2903"/>
                        <a:pt x="5689" y="2870"/>
                      </a:cubicBezTo>
                      <a:cubicBezTo>
                        <a:pt x="5696" y="2868"/>
                        <a:pt x="5703" y="2868"/>
                        <a:pt x="5710" y="2868"/>
                      </a:cubicBezTo>
                      <a:cubicBezTo>
                        <a:pt x="5731" y="2868"/>
                        <a:pt x="5751" y="2872"/>
                        <a:pt x="5771" y="2872"/>
                      </a:cubicBezTo>
                      <a:cubicBezTo>
                        <a:pt x="5799" y="2872"/>
                        <a:pt x="5824" y="2863"/>
                        <a:pt x="5838" y="2820"/>
                      </a:cubicBezTo>
                      <a:cubicBezTo>
                        <a:pt x="5855" y="2770"/>
                        <a:pt x="5822" y="2737"/>
                        <a:pt x="5778" y="2737"/>
                      </a:cubicBezTo>
                      <a:cubicBezTo>
                        <a:pt x="5774" y="2736"/>
                        <a:pt x="5771" y="2736"/>
                        <a:pt x="5768" y="2736"/>
                      </a:cubicBezTo>
                      <a:cubicBezTo>
                        <a:pt x="5696" y="2736"/>
                        <a:pt x="5710" y="2800"/>
                        <a:pt x="5689" y="2848"/>
                      </a:cubicBezTo>
                      <a:cubicBezTo>
                        <a:pt x="5557" y="2772"/>
                        <a:pt x="5420" y="2725"/>
                        <a:pt x="5278" y="2725"/>
                      </a:cubicBezTo>
                      <a:cubicBezTo>
                        <a:pt x="5221" y="2725"/>
                        <a:pt x="5164" y="2732"/>
                        <a:pt x="5107" y="2748"/>
                      </a:cubicBezTo>
                      <a:cubicBezTo>
                        <a:pt x="5079" y="2703"/>
                        <a:pt x="5084" y="2681"/>
                        <a:pt x="5140" y="2648"/>
                      </a:cubicBezTo>
                      <a:cubicBezTo>
                        <a:pt x="5195" y="2609"/>
                        <a:pt x="5284" y="2548"/>
                        <a:pt x="5173" y="2471"/>
                      </a:cubicBezTo>
                      <a:lnTo>
                        <a:pt x="5140" y="2437"/>
                      </a:lnTo>
                      <a:cubicBezTo>
                        <a:pt x="5118" y="2354"/>
                        <a:pt x="5118" y="2276"/>
                        <a:pt x="5140" y="2193"/>
                      </a:cubicBezTo>
                      <a:cubicBezTo>
                        <a:pt x="5162" y="2182"/>
                        <a:pt x="5173" y="2177"/>
                        <a:pt x="5195" y="2160"/>
                      </a:cubicBezTo>
                      <a:cubicBezTo>
                        <a:pt x="5323" y="2082"/>
                        <a:pt x="5312" y="2010"/>
                        <a:pt x="5168" y="1916"/>
                      </a:cubicBezTo>
                      <a:cubicBezTo>
                        <a:pt x="5079" y="1877"/>
                        <a:pt x="4990" y="1833"/>
                        <a:pt x="4890" y="1794"/>
                      </a:cubicBezTo>
                      <a:lnTo>
                        <a:pt x="4890" y="1766"/>
                      </a:lnTo>
                      <a:cubicBezTo>
                        <a:pt x="4924" y="1683"/>
                        <a:pt x="4951" y="1600"/>
                        <a:pt x="4990" y="1517"/>
                      </a:cubicBezTo>
                      <a:cubicBezTo>
                        <a:pt x="4995" y="1382"/>
                        <a:pt x="4958" y="1319"/>
                        <a:pt x="4876" y="1319"/>
                      </a:cubicBezTo>
                      <a:cubicBezTo>
                        <a:pt x="4853" y="1319"/>
                        <a:pt x="4826" y="1324"/>
                        <a:pt x="4796" y="1334"/>
                      </a:cubicBezTo>
                      <a:cubicBezTo>
                        <a:pt x="4774" y="1334"/>
                        <a:pt x="4752" y="1328"/>
                        <a:pt x="4741" y="1328"/>
                      </a:cubicBezTo>
                      <a:cubicBezTo>
                        <a:pt x="4702" y="1140"/>
                        <a:pt x="4741" y="1095"/>
                        <a:pt x="4924" y="1018"/>
                      </a:cubicBezTo>
                      <a:cubicBezTo>
                        <a:pt x="4990" y="990"/>
                        <a:pt x="5084" y="1001"/>
                        <a:pt x="5107" y="901"/>
                      </a:cubicBezTo>
                      <a:lnTo>
                        <a:pt x="5168" y="901"/>
                      </a:lnTo>
                      <a:cubicBezTo>
                        <a:pt x="5175" y="913"/>
                        <a:pt x="5187" y="917"/>
                        <a:pt x="5201" y="917"/>
                      </a:cubicBezTo>
                      <a:cubicBezTo>
                        <a:pt x="5225" y="917"/>
                        <a:pt x="5254" y="907"/>
                        <a:pt x="5278" y="907"/>
                      </a:cubicBezTo>
                      <a:cubicBezTo>
                        <a:pt x="5308" y="907"/>
                        <a:pt x="5330" y="923"/>
                        <a:pt x="5323" y="990"/>
                      </a:cubicBezTo>
                      <a:cubicBezTo>
                        <a:pt x="5218" y="1101"/>
                        <a:pt x="5184" y="1223"/>
                        <a:pt x="5190" y="1378"/>
                      </a:cubicBezTo>
                      <a:cubicBezTo>
                        <a:pt x="5195" y="1511"/>
                        <a:pt x="5229" y="1578"/>
                        <a:pt x="5356" y="1606"/>
                      </a:cubicBezTo>
                      <a:cubicBezTo>
                        <a:pt x="5389" y="1639"/>
                        <a:pt x="5434" y="1661"/>
                        <a:pt x="5473" y="1661"/>
                      </a:cubicBezTo>
                      <a:cubicBezTo>
                        <a:pt x="5489" y="1667"/>
                        <a:pt x="5495" y="1683"/>
                        <a:pt x="5506" y="1689"/>
                      </a:cubicBezTo>
                      <a:cubicBezTo>
                        <a:pt x="5525" y="1758"/>
                        <a:pt x="5552" y="1811"/>
                        <a:pt x="5606" y="1811"/>
                      </a:cubicBezTo>
                      <a:cubicBezTo>
                        <a:pt x="5630" y="1811"/>
                        <a:pt x="5659" y="1801"/>
                        <a:pt x="5694" y="1777"/>
                      </a:cubicBezTo>
                      <a:cubicBezTo>
                        <a:pt x="5811" y="1744"/>
                        <a:pt x="5833" y="1578"/>
                        <a:pt x="5972" y="1567"/>
                      </a:cubicBezTo>
                      <a:cubicBezTo>
                        <a:pt x="6044" y="1556"/>
                        <a:pt x="6082" y="1517"/>
                        <a:pt x="6110" y="1439"/>
                      </a:cubicBezTo>
                      <a:cubicBezTo>
                        <a:pt x="6138" y="1439"/>
                        <a:pt x="6127" y="1400"/>
                        <a:pt x="6082" y="1378"/>
                      </a:cubicBezTo>
                      <a:cubicBezTo>
                        <a:pt x="5988" y="1323"/>
                        <a:pt x="5838" y="1339"/>
                        <a:pt x="5800" y="1190"/>
                      </a:cubicBezTo>
                      <a:cubicBezTo>
                        <a:pt x="5720" y="1131"/>
                        <a:pt x="5691" y="1006"/>
                        <a:pt x="5571" y="1006"/>
                      </a:cubicBezTo>
                      <a:cubicBezTo>
                        <a:pt x="5566" y="1006"/>
                        <a:pt x="5561" y="1006"/>
                        <a:pt x="5556" y="1007"/>
                      </a:cubicBezTo>
                      <a:cubicBezTo>
                        <a:pt x="5467" y="896"/>
                        <a:pt x="5628" y="846"/>
                        <a:pt x="5617" y="757"/>
                      </a:cubicBezTo>
                      <a:cubicBezTo>
                        <a:pt x="5550" y="602"/>
                        <a:pt x="5495" y="452"/>
                        <a:pt x="5412" y="303"/>
                      </a:cubicBezTo>
                      <a:cubicBezTo>
                        <a:pt x="5367" y="231"/>
                        <a:pt x="5284" y="181"/>
                        <a:pt x="5218" y="120"/>
                      </a:cubicBezTo>
                      <a:cubicBezTo>
                        <a:pt x="5198" y="35"/>
                        <a:pt x="5153" y="1"/>
                        <a:pt x="5091" y="1"/>
                      </a:cubicBezTo>
                      <a:cubicBezTo>
                        <a:pt x="5064" y="1"/>
                        <a:pt x="5034" y="8"/>
                        <a:pt x="5001" y="20"/>
                      </a:cubicBezTo>
                      <a:cubicBezTo>
                        <a:pt x="4960" y="6"/>
                        <a:pt x="4919" y="1"/>
                        <a:pt x="4879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1" name="Google Shape;611;p8"/>
                <p:cNvSpPr/>
                <p:nvPr/>
              </p:nvSpPr>
              <p:spPr>
                <a:xfrm>
                  <a:off x="3600300" y="3419925"/>
                  <a:ext cx="6275" cy="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" h="220" extrusionOk="0">
                      <a:moveTo>
                        <a:pt x="130" y="1"/>
                      </a:moveTo>
                      <a:cubicBezTo>
                        <a:pt x="44" y="1"/>
                        <a:pt x="16" y="44"/>
                        <a:pt x="6" y="113"/>
                      </a:cubicBezTo>
                      <a:cubicBezTo>
                        <a:pt x="1" y="171"/>
                        <a:pt x="41" y="219"/>
                        <a:pt x="82" y="219"/>
                      </a:cubicBezTo>
                      <a:cubicBezTo>
                        <a:pt x="85" y="219"/>
                        <a:pt x="87" y="219"/>
                        <a:pt x="89" y="219"/>
                      </a:cubicBezTo>
                      <a:cubicBezTo>
                        <a:pt x="156" y="202"/>
                        <a:pt x="245" y="197"/>
                        <a:pt x="250" y="108"/>
                      </a:cubicBezTo>
                      <a:cubicBezTo>
                        <a:pt x="250" y="32"/>
                        <a:pt x="208" y="2"/>
                        <a:pt x="171" y="2"/>
                      </a:cubicBezTo>
                      <a:cubicBezTo>
                        <a:pt x="168" y="2"/>
                        <a:pt x="165" y="2"/>
                        <a:pt x="161" y="3"/>
                      </a:cubicBezTo>
                      <a:cubicBezTo>
                        <a:pt x="150" y="1"/>
                        <a:pt x="140" y="1"/>
                        <a:pt x="130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2" name="Google Shape;612;p8"/>
                <p:cNvSpPr/>
                <p:nvPr/>
              </p:nvSpPr>
              <p:spPr>
                <a:xfrm>
                  <a:off x="3679350" y="3464875"/>
                  <a:ext cx="7600" cy="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" h="191" extrusionOk="0">
                      <a:moveTo>
                        <a:pt x="185" y="0"/>
                      </a:moveTo>
                      <a:cubicBezTo>
                        <a:pt x="180" y="0"/>
                        <a:pt x="175" y="1"/>
                        <a:pt x="171" y="1"/>
                      </a:cubicBezTo>
                      <a:cubicBezTo>
                        <a:pt x="126" y="29"/>
                        <a:pt x="27" y="7"/>
                        <a:pt x="16" y="95"/>
                      </a:cubicBezTo>
                      <a:cubicBezTo>
                        <a:pt x="0" y="157"/>
                        <a:pt x="61" y="190"/>
                        <a:pt x="101" y="190"/>
                      </a:cubicBezTo>
                      <a:cubicBezTo>
                        <a:pt x="104" y="190"/>
                        <a:pt x="107" y="190"/>
                        <a:pt x="110" y="190"/>
                      </a:cubicBezTo>
                      <a:cubicBezTo>
                        <a:pt x="182" y="173"/>
                        <a:pt x="271" y="151"/>
                        <a:pt x="293" y="79"/>
                      </a:cubicBezTo>
                      <a:cubicBezTo>
                        <a:pt x="303" y="37"/>
                        <a:pt x="250" y="0"/>
                        <a:pt x="185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3" name="Google Shape;613;p8"/>
                <p:cNvSpPr/>
                <p:nvPr/>
              </p:nvSpPr>
              <p:spPr>
                <a:xfrm>
                  <a:off x="3788675" y="3195850"/>
                  <a:ext cx="5025" cy="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" h="267" extrusionOk="0">
                      <a:moveTo>
                        <a:pt x="95" y="0"/>
                      </a:moveTo>
                      <a:cubicBezTo>
                        <a:pt x="34" y="0"/>
                        <a:pt x="1" y="83"/>
                        <a:pt x="6" y="139"/>
                      </a:cubicBezTo>
                      <a:cubicBezTo>
                        <a:pt x="6" y="200"/>
                        <a:pt x="50" y="261"/>
                        <a:pt x="111" y="266"/>
                      </a:cubicBezTo>
                      <a:cubicBezTo>
                        <a:pt x="115" y="267"/>
                        <a:pt x="118" y="267"/>
                        <a:pt x="121" y="267"/>
                      </a:cubicBezTo>
                      <a:cubicBezTo>
                        <a:pt x="170" y="267"/>
                        <a:pt x="195" y="223"/>
                        <a:pt x="200" y="155"/>
                      </a:cubicBezTo>
                      <a:cubicBezTo>
                        <a:pt x="167" y="111"/>
                        <a:pt x="178" y="6"/>
                        <a:pt x="95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" name="Google Shape;614;p8"/>
                <p:cNvSpPr/>
                <p:nvPr/>
              </p:nvSpPr>
              <p:spPr>
                <a:xfrm>
                  <a:off x="3811350" y="3448700"/>
                  <a:ext cx="5350" cy="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" h="234" extrusionOk="0">
                      <a:moveTo>
                        <a:pt x="69" y="1"/>
                      </a:moveTo>
                      <a:cubicBezTo>
                        <a:pt x="28" y="1"/>
                        <a:pt x="0" y="31"/>
                        <a:pt x="14" y="77"/>
                      </a:cubicBezTo>
                      <a:cubicBezTo>
                        <a:pt x="20" y="143"/>
                        <a:pt x="36" y="216"/>
                        <a:pt x="114" y="232"/>
                      </a:cubicBezTo>
                      <a:cubicBezTo>
                        <a:pt x="119" y="233"/>
                        <a:pt x="123" y="233"/>
                        <a:pt x="128" y="233"/>
                      </a:cubicBezTo>
                      <a:cubicBezTo>
                        <a:pt x="186" y="233"/>
                        <a:pt x="188" y="168"/>
                        <a:pt x="214" y="121"/>
                      </a:cubicBezTo>
                      <a:cubicBezTo>
                        <a:pt x="214" y="38"/>
                        <a:pt x="153" y="16"/>
                        <a:pt x="97" y="5"/>
                      </a:cubicBezTo>
                      <a:cubicBezTo>
                        <a:pt x="87" y="2"/>
                        <a:pt x="78" y="1"/>
                        <a:pt x="69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" name="Google Shape;615;p8"/>
                <p:cNvSpPr/>
                <p:nvPr/>
              </p:nvSpPr>
              <p:spPr>
                <a:xfrm>
                  <a:off x="3851750" y="3329675"/>
                  <a:ext cx="11950" cy="14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" h="581" extrusionOk="0">
                      <a:moveTo>
                        <a:pt x="224" y="0"/>
                      </a:moveTo>
                      <a:cubicBezTo>
                        <a:pt x="189" y="0"/>
                        <a:pt x="153" y="11"/>
                        <a:pt x="117" y="31"/>
                      </a:cubicBezTo>
                      <a:cubicBezTo>
                        <a:pt x="61" y="59"/>
                        <a:pt x="17" y="92"/>
                        <a:pt x="83" y="153"/>
                      </a:cubicBezTo>
                      <a:cubicBezTo>
                        <a:pt x="78" y="203"/>
                        <a:pt x="39" y="253"/>
                        <a:pt x="56" y="308"/>
                      </a:cubicBezTo>
                      <a:cubicBezTo>
                        <a:pt x="0" y="397"/>
                        <a:pt x="72" y="458"/>
                        <a:pt x="95" y="535"/>
                      </a:cubicBezTo>
                      <a:cubicBezTo>
                        <a:pt x="98" y="553"/>
                        <a:pt x="123" y="581"/>
                        <a:pt x="152" y="581"/>
                      </a:cubicBezTo>
                      <a:cubicBezTo>
                        <a:pt x="168" y="581"/>
                        <a:pt x="185" y="573"/>
                        <a:pt x="200" y="552"/>
                      </a:cubicBezTo>
                      <a:cubicBezTo>
                        <a:pt x="205" y="553"/>
                        <a:pt x="210" y="553"/>
                        <a:pt x="215" y="553"/>
                      </a:cubicBezTo>
                      <a:cubicBezTo>
                        <a:pt x="250" y="553"/>
                        <a:pt x="287" y="538"/>
                        <a:pt x="316" y="519"/>
                      </a:cubicBezTo>
                      <a:cubicBezTo>
                        <a:pt x="416" y="491"/>
                        <a:pt x="472" y="447"/>
                        <a:pt x="405" y="341"/>
                      </a:cubicBezTo>
                      <a:cubicBezTo>
                        <a:pt x="405" y="314"/>
                        <a:pt x="416" y="280"/>
                        <a:pt x="416" y="253"/>
                      </a:cubicBezTo>
                      <a:cubicBezTo>
                        <a:pt x="477" y="153"/>
                        <a:pt x="411" y="114"/>
                        <a:pt x="355" y="59"/>
                      </a:cubicBezTo>
                      <a:cubicBezTo>
                        <a:pt x="312" y="18"/>
                        <a:pt x="268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6" name="Google Shape;616;p8"/>
                <p:cNvSpPr/>
                <p:nvPr/>
              </p:nvSpPr>
              <p:spPr>
                <a:xfrm>
                  <a:off x="3688875" y="3433550"/>
                  <a:ext cx="16800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2" h="557" extrusionOk="0">
                      <a:moveTo>
                        <a:pt x="502" y="0"/>
                      </a:moveTo>
                      <a:cubicBezTo>
                        <a:pt x="475" y="0"/>
                        <a:pt x="467" y="39"/>
                        <a:pt x="455" y="62"/>
                      </a:cubicBezTo>
                      <a:cubicBezTo>
                        <a:pt x="439" y="128"/>
                        <a:pt x="394" y="145"/>
                        <a:pt x="333" y="145"/>
                      </a:cubicBezTo>
                      <a:cubicBezTo>
                        <a:pt x="296" y="122"/>
                        <a:pt x="259" y="110"/>
                        <a:pt x="222" y="110"/>
                      </a:cubicBezTo>
                      <a:cubicBezTo>
                        <a:pt x="187" y="110"/>
                        <a:pt x="152" y="121"/>
                        <a:pt x="117" y="145"/>
                      </a:cubicBezTo>
                      <a:cubicBezTo>
                        <a:pt x="113" y="145"/>
                        <a:pt x="108" y="145"/>
                        <a:pt x="104" y="145"/>
                      </a:cubicBezTo>
                      <a:cubicBezTo>
                        <a:pt x="35" y="145"/>
                        <a:pt x="1" y="188"/>
                        <a:pt x="1" y="250"/>
                      </a:cubicBezTo>
                      <a:cubicBezTo>
                        <a:pt x="1" y="334"/>
                        <a:pt x="23" y="417"/>
                        <a:pt x="117" y="450"/>
                      </a:cubicBezTo>
                      <a:cubicBezTo>
                        <a:pt x="141" y="526"/>
                        <a:pt x="203" y="556"/>
                        <a:pt x="259" y="556"/>
                      </a:cubicBezTo>
                      <a:cubicBezTo>
                        <a:pt x="280" y="556"/>
                        <a:pt x="300" y="552"/>
                        <a:pt x="317" y="544"/>
                      </a:cubicBezTo>
                      <a:cubicBezTo>
                        <a:pt x="400" y="517"/>
                        <a:pt x="477" y="433"/>
                        <a:pt x="455" y="323"/>
                      </a:cubicBezTo>
                      <a:cubicBezTo>
                        <a:pt x="494" y="306"/>
                        <a:pt x="549" y="295"/>
                        <a:pt x="549" y="234"/>
                      </a:cubicBezTo>
                      <a:lnTo>
                        <a:pt x="638" y="234"/>
                      </a:lnTo>
                      <a:cubicBezTo>
                        <a:pt x="644" y="239"/>
                        <a:pt x="649" y="239"/>
                        <a:pt x="660" y="250"/>
                      </a:cubicBezTo>
                      <a:cubicBezTo>
                        <a:pt x="671" y="228"/>
                        <a:pt x="660" y="212"/>
                        <a:pt x="638" y="206"/>
                      </a:cubicBezTo>
                      <a:cubicBezTo>
                        <a:pt x="638" y="128"/>
                        <a:pt x="649" y="45"/>
                        <a:pt x="549" y="29"/>
                      </a:cubicBezTo>
                      <a:cubicBezTo>
                        <a:pt x="529" y="8"/>
                        <a:pt x="513" y="0"/>
                        <a:pt x="50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7" name="Google Shape;617;p8"/>
                <p:cNvSpPr/>
                <p:nvPr/>
              </p:nvSpPr>
              <p:spPr>
                <a:xfrm>
                  <a:off x="3516175" y="3443400"/>
                  <a:ext cx="7000" cy="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" h="148" extrusionOk="0">
                      <a:moveTo>
                        <a:pt x="75" y="0"/>
                      </a:moveTo>
                      <a:cubicBezTo>
                        <a:pt x="30" y="0"/>
                        <a:pt x="0" y="41"/>
                        <a:pt x="6" y="73"/>
                      </a:cubicBezTo>
                      <a:cubicBezTo>
                        <a:pt x="19" y="126"/>
                        <a:pt x="46" y="147"/>
                        <a:pt x="84" y="147"/>
                      </a:cubicBezTo>
                      <a:cubicBezTo>
                        <a:pt x="109" y="147"/>
                        <a:pt x="139" y="138"/>
                        <a:pt x="172" y="123"/>
                      </a:cubicBezTo>
                      <a:cubicBezTo>
                        <a:pt x="174" y="122"/>
                        <a:pt x="176" y="121"/>
                        <a:pt x="178" y="121"/>
                      </a:cubicBezTo>
                      <a:cubicBezTo>
                        <a:pt x="199" y="121"/>
                        <a:pt x="235" y="146"/>
                        <a:pt x="258" y="146"/>
                      </a:cubicBezTo>
                      <a:cubicBezTo>
                        <a:pt x="271" y="146"/>
                        <a:pt x="279" y="138"/>
                        <a:pt x="277" y="112"/>
                      </a:cubicBezTo>
                      <a:cubicBezTo>
                        <a:pt x="266" y="34"/>
                        <a:pt x="155" y="12"/>
                        <a:pt x="83" y="1"/>
                      </a:cubicBezTo>
                      <a:cubicBezTo>
                        <a:pt x="80" y="0"/>
                        <a:pt x="78" y="0"/>
                        <a:pt x="75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8" name="Google Shape;618;p8"/>
                <p:cNvSpPr/>
                <p:nvPr/>
              </p:nvSpPr>
              <p:spPr>
                <a:xfrm>
                  <a:off x="3639675" y="3460875"/>
                  <a:ext cx="15825" cy="1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" h="760" extrusionOk="0">
                      <a:moveTo>
                        <a:pt x="422" y="0"/>
                      </a:moveTo>
                      <a:lnTo>
                        <a:pt x="422" y="0"/>
                      </a:lnTo>
                      <a:cubicBezTo>
                        <a:pt x="388" y="50"/>
                        <a:pt x="427" y="144"/>
                        <a:pt x="327" y="161"/>
                      </a:cubicBezTo>
                      <a:cubicBezTo>
                        <a:pt x="290" y="161"/>
                        <a:pt x="252" y="145"/>
                        <a:pt x="218" y="145"/>
                      </a:cubicBezTo>
                      <a:cubicBezTo>
                        <a:pt x="191" y="145"/>
                        <a:pt x="166" y="155"/>
                        <a:pt x="144" y="189"/>
                      </a:cubicBezTo>
                      <a:cubicBezTo>
                        <a:pt x="56" y="216"/>
                        <a:pt x="67" y="266"/>
                        <a:pt x="122" y="311"/>
                      </a:cubicBezTo>
                      <a:cubicBezTo>
                        <a:pt x="161" y="338"/>
                        <a:pt x="200" y="355"/>
                        <a:pt x="233" y="377"/>
                      </a:cubicBezTo>
                      <a:cubicBezTo>
                        <a:pt x="222" y="394"/>
                        <a:pt x="216" y="416"/>
                        <a:pt x="200" y="438"/>
                      </a:cubicBezTo>
                      <a:cubicBezTo>
                        <a:pt x="139" y="438"/>
                        <a:pt x="111" y="472"/>
                        <a:pt x="111" y="532"/>
                      </a:cubicBezTo>
                      <a:cubicBezTo>
                        <a:pt x="56" y="555"/>
                        <a:pt x="50" y="605"/>
                        <a:pt x="50" y="654"/>
                      </a:cubicBezTo>
                      <a:cubicBezTo>
                        <a:pt x="0" y="693"/>
                        <a:pt x="11" y="738"/>
                        <a:pt x="67" y="749"/>
                      </a:cubicBezTo>
                      <a:cubicBezTo>
                        <a:pt x="89" y="756"/>
                        <a:pt x="111" y="760"/>
                        <a:pt x="131" y="760"/>
                      </a:cubicBezTo>
                      <a:cubicBezTo>
                        <a:pt x="174" y="760"/>
                        <a:pt x="210" y="739"/>
                        <a:pt x="233" y="682"/>
                      </a:cubicBezTo>
                      <a:cubicBezTo>
                        <a:pt x="315" y="612"/>
                        <a:pt x="343" y="477"/>
                        <a:pt x="485" y="477"/>
                      </a:cubicBezTo>
                      <a:cubicBezTo>
                        <a:pt x="488" y="477"/>
                        <a:pt x="491" y="477"/>
                        <a:pt x="494" y="477"/>
                      </a:cubicBezTo>
                      <a:cubicBezTo>
                        <a:pt x="521" y="477"/>
                        <a:pt x="521" y="444"/>
                        <a:pt x="510" y="416"/>
                      </a:cubicBezTo>
                      <a:cubicBezTo>
                        <a:pt x="499" y="361"/>
                        <a:pt x="483" y="305"/>
                        <a:pt x="477" y="250"/>
                      </a:cubicBezTo>
                      <a:cubicBezTo>
                        <a:pt x="483" y="211"/>
                        <a:pt x="499" y="201"/>
                        <a:pt x="519" y="201"/>
                      </a:cubicBezTo>
                      <a:cubicBezTo>
                        <a:pt x="544" y="201"/>
                        <a:pt x="575" y="217"/>
                        <a:pt x="599" y="217"/>
                      </a:cubicBezTo>
                      <a:cubicBezTo>
                        <a:pt x="614" y="217"/>
                        <a:pt x="627" y="210"/>
                        <a:pt x="632" y="189"/>
                      </a:cubicBezTo>
                      <a:cubicBezTo>
                        <a:pt x="555" y="139"/>
                        <a:pt x="483" y="78"/>
                        <a:pt x="42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9" name="Google Shape;619;p8"/>
                <p:cNvSpPr/>
                <p:nvPr/>
              </p:nvSpPr>
              <p:spPr>
                <a:xfrm>
                  <a:off x="3738075" y="3278425"/>
                  <a:ext cx="127550" cy="9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02" h="3885" extrusionOk="0">
                      <a:moveTo>
                        <a:pt x="1021" y="1282"/>
                      </a:moveTo>
                      <a:cubicBezTo>
                        <a:pt x="1004" y="1299"/>
                        <a:pt x="999" y="1316"/>
                        <a:pt x="982" y="1343"/>
                      </a:cubicBezTo>
                      <a:cubicBezTo>
                        <a:pt x="999" y="1310"/>
                        <a:pt x="1004" y="1299"/>
                        <a:pt x="1021" y="1282"/>
                      </a:cubicBezTo>
                      <a:close/>
                      <a:moveTo>
                        <a:pt x="2055" y="1466"/>
                      </a:moveTo>
                      <a:cubicBezTo>
                        <a:pt x="2072" y="1466"/>
                        <a:pt x="2090" y="1476"/>
                        <a:pt x="2108" y="1482"/>
                      </a:cubicBezTo>
                      <a:cubicBezTo>
                        <a:pt x="2090" y="1479"/>
                        <a:pt x="2070" y="1470"/>
                        <a:pt x="2053" y="1470"/>
                      </a:cubicBezTo>
                      <a:cubicBezTo>
                        <a:pt x="2044" y="1470"/>
                        <a:pt x="2036" y="1473"/>
                        <a:pt x="2030" y="1479"/>
                      </a:cubicBezTo>
                      <a:lnTo>
                        <a:pt x="2030" y="1479"/>
                      </a:lnTo>
                      <a:cubicBezTo>
                        <a:pt x="2037" y="1470"/>
                        <a:pt x="2046" y="1466"/>
                        <a:pt x="2055" y="1466"/>
                      </a:cubicBezTo>
                      <a:close/>
                      <a:moveTo>
                        <a:pt x="3300" y="3279"/>
                      </a:moveTo>
                      <a:lnTo>
                        <a:pt x="3300" y="3279"/>
                      </a:lnTo>
                      <a:cubicBezTo>
                        <a:pt x="3283" y="3323"/>
                        <a:pt x="3267" y="3362"/>
                        <a:pt x="3244" y="3395"/>
                      </a:cubicBezTo>
                      <a:cubicBezTo>
                        <a:pt x="3267" y="3356"/>
                        <a:pt x="3283" y="3323"/>
                        <a:pt x="3300" y="3279"/>
                      </a:cubicBezTo>
                      <a:close/>
                      <a:moveTo>
                        <a:pt x="4182" y="0"/>
                      </a:moveTo>
                      <a:cubicBezTo>
                        <a:pt x="4132" y="0"/>
                        <a:pt x="4076" y="30"/>
                        <a:pt x="4021" y="90"/>
                      </a:cubicBezTo>
                      <a:cubicBezTo>
                        <a:pt x="3962" y="126"/>
                        <a:pt x="3914" y="213"/>
                        <a:pt x="3845" y="213"/>
                      </a:cubicBezTo>
                      <a:cubicBezTo>
                        <a:pt x="3816" y="213"/>
                        <a:pt x="3783" y="198"/>
                        <a:pt x="3743" y="157"/>
                      </a:cubicBezTo>
                      <a:cubicBezTo>
                        <a:pt x="3701" y="111"/>
                        <a:pt x="3620" y="86"/>
                        <a:pt x="3545" y="86"/>
                      </a:cubicBezTo>
                      <a:cubicBezTo>
                        <a:pt x="3484" y="86"/>
                        <a:pt x="3427" y="103"/>
                        <a:pt x="3400" y="140"/>
                      </a:cubicBezTo>
                      <a:cubicBezTo>
                        <a:pt x="3355" y="214"/>
                        <a:pt x="3306" y="241"/>
                        <a:pt x="3245" y="241"/>
                      </a:cubicBezTo>
                      <a:cubicBezTo>
                        <a:pt x="3215" y="241"/>
                        <a:pt x="3182" y="234"/>
                        <a:pt x="3145" y="223"/>
                      </a:cubicBezTo>
                      <a:cubicBezTo>
                        <a:pt x="3143" y="223"/>
                        <a:pt x="3141" y="222"/>
                        <a:pt x="3140" y="222"/>
                      </a:cubicBezTo>
                      <a:cubicBezTo>
                        <a:pt x="3128" y="222"/>
                        <a:pt x="3109" y="237"/>
                        <a:pt x="3095" y="251"/>
                      </a:cubicBezTo>
                      <a:cubicBezTo>
                        <a:pt x="2912" y="356"/>
                        <a:pt x="2901" y="589"/>
                        <a:pt x="3084" y="717"/>
                      </a:cubicBezTo>
                      <a:cubicBezTo>
                        <a:pt x="3150" y="761"/>
                        <a:pt x="3200" y="806"/>
                        <a:pt x="3150" y="894"/>
                      </a:cubicBezTo>
                      <a:cubicBezTo>
                        <a:pt x="3071" y="909"/>
                        <a:pt x="2987" y="975"/>
                        <a:pt x="2901" y="975"/>
                      </a:cubicBezTo>
                      <a:cubicBezTo>
                        <a:pt x="2855" y="975"/>
                        <a:pt x="2808" y="956"/>
                        <a:pt x="2762" y="900"/>
                      </a:cubicBezTo>
                      <a:cubicBezTo>
                        <a:pt x="2761" y="898"/>
                        <a:pt x="2759" y="897"/>
                        <a:pt x="2756" y="897"/>
                      </a:cubicBezTo>
                      <a:cubicBezTo>
                        <a:pt x="2740" y="897"/>
                        <a:pt x="2702" y="916"/>
                        <a:pt x="2679" y="916"/>
                      </a:cubicBezTo>
                      <a:cubicBezTo>
                        <a:pt x="2676" y="916"/>
                        <a:pt x="2674" y="916"/>
                        <a:pt x="2671" y="916"/>
                      </a:cubicBezTo>
                      <a:cubicBezTo>
                        <a:pt x="2574" y="916"/>
                        <a:pt x="2510" y="1013"/>
                        <a:pt x="2417" y="1013"/>
                      </a:cubicBezTo>
                      <a:cubicBezTo>
                        <a:pt x="2409" y="1013"/>
                        <a:pt x="2400" y="1013"/>
                        <a:pt x="2391" y="1011"/>
                      </a:cubicBezTo>
                      <a:cubicBezTo>
                        <a:pt x="2340" y="968"/>
                        <a:pt x="2296" y="910"/>
                        <a:pt x="2236" y="910"/>
                      </a:cubicBezTo>
                      <a:cubicBezTo>
                        <a:pt x="2209" y="910"/>
                        <a:pt x="2180" y="921"/>
                        <a:pt x="2147" y="950"/>
                      </a:cubicBezTo>
                      <a:cubicBezTo>
                        <a:pt x="2124" y="950"/>
                        <a:pt x="2108" y="944"/>
                        <a:pt x="2086" y="944"/>
                      </a:cubicBezTo>
                      <a:cubicBezTo>
                        <a:pt x="2070" y="924"/>
                        <a:pt x="2048" y="922"/>
                        <a:pt x="2025" y="922"/>
                      </a:cubicBezTo>
                      <a:cubicBezTo>
                        <a:pt x="2016" y="922"/>
                        <a:pt x="2006" y="922"/>
                        <a:pt x="1997" y="922"/>
                      </a:cubicBezTo>
                      <a:cubicBezTo>
                        <a:pt x="1958" y="922"/>
                        <a:pt x="1925" y="916"/>
                        <a:pt x="1891" y="916"/>
                      </a:cubicBezTo>
                      <a:cubicBezTo>
                        <a:pt x="1720" y="900"/>
                        <a:pt x="1614" y="761"/>
                        <a:pt x="1459" y="717"/>
                      </a:cubicBezTo>
                      <a:cubicBezTo>
                        <a:pt x="1429" y="705"/>
                        <a:pt x="1404" y="699"/>
                        <a:pt x="1379" y="699"/>
                      </a:cubicBezTo>
                      <a:cubicBezTo>
                        <a:pt x="1344" y="699"/>
                        <a:pt x="1308" y="712"/>
                        <a:pt x="1259" y="745"/>
                      </a:cubicBezTo>
                      <a:cubicBezTo>
                        <a:pt x="1110" y="844"/>
                        <a:pt x="1171" y="983"/>
                        <a:pt x="1143" y="1111"/>
                      </a:cubicBezTo>
                      <a:cubicBezTo>
                        <a:pt x="1071" y="1122"/>
                        <a:pt x="1004" y="1138"/>
                        <a:pt x="982" y="1227"/>
                      </a:cubicBezTo>
                      <a:cubicBezTo>
                        <a:pt x="963" y="1314"/>
                        <a:pt x="922" y="1349"/>
                        <a:pt x="862" y="1349"/>
                      </a:cubicBezTo>
                      <a:cubicBezTo>
                        <a:pt x="834" y="1349"/>
                        <a:pt x="802" y="1341"/>
                        <a:pt x="766" y="1327"/>
                      </a:cubicBezTo>
                      <a:cubicBezTo>
                        <a:pt x="746" y="1320"/>
                        <a:pt x="726" y="1317"/>
                        <a:pt x="707" y="1317"/>
                      </a:cubicBezTo>
                      <a:cubicBezTo>
                        <a:pt x="644" y="1317"/>
                        <a:pt x="595" y="1353"/>
                        <a:pt x="600" y="1421"/>
                      </a:cubicBezTo>
                      <a:cubicBezTo>
                        <a:pt x="608" y="1480"/>
                        <a:pt x="652" y="1514"/>
                        <a:pt x="710" y="1514"/>
                      </a:cubicBezTo>
                      <a:cubicBezTo>
                        <a:pt x="728" y="1514"/>
                        <a:pt x="746" y="1511"/>
                        <a:pt x="766" y="1504"/>
                      </a:cubicBezTo>
                      <a:cubicBezTo>
                        <a:pt x="832" y="1493"/>
                        <a:pt x="893" y="1482"/>
                        <a:pt x="960" y="1471"/>
                      </a:cubicBezTo>
                      <a:cubicBezTo>
                        <a:pt x="988" y="1493"/>
                        <a:pt x="1015" y="1532"/>
                        <a:pt x="999" y="1549"/>
                      </a:cubicBezTo>
                      <a:cubicBezTo>
                        <a:pt x="913" y="1611"/>
                        <a:pt x="946" y="1804"/>
                        <a:pt x="805" y="1804"/>
                      </a:cubicBezTo>
                      <a:cubicBezTo>
                        <a:pt x="783" y="1804"/>
                        <a:pt x="755" y="1799"/>
                        <a:pt x="722" y="1787"/>
                      </a:cubicBezTo>
                      <a:cubicBezTo>
                        <a:pt x="716" y="1786"/>
                        <a:pt x="711" y="1785"/>
                        <a:pt x="704" y="1785"/>
                      </a:cubicBezTo>
                      <a:cubicBezTo>
                        <a:pt x="658" y="1785"/>
                        <a:pt x="589" y="1819"/>
                        <a:pt x="555" y="1853"/>
                      </a:cubicBezTo>
                      <a:cubicBezTo>
                        <a:pt x="522" y="1883"/>
                        <a:pt x="496" y="1903"/>
                        <a:pt x="461" y="1903"/>
                      </a:cubicBezTo>
                      <a:cubicBezTo>
                        <a:pt x="444" y="1903"/>
                        <a:pt x="424" y="1898"/>
                        <a:pt x="400" y="1887"/>
                      </a:cubicBezTo>
                      <a:cubicBezTo>
                        <a:pt x="380" y="1877"/>
                        <a:pt x="363" y="1873"/>
                        <a:pt x="347" y="1873"/>
                      </a:cubicBezTo>
                      <a:cubicBezTo>
                        <a:pt x="287" y="1873"/>
                        <a:pt x="256" y="1933"/>
                        <a:pt x="256" y="2003"/>
                      </a:cubicBezTo>
                      <a:cubicBezTo>
                        <a:pt x="256" y="2136"/>
                        <a:pt x="284" y="2269"/>
                        <a:pt x="151" y="2364"/>
                      </a:cubicBezTo>
                      <a:cubicBezTo>
                        <a:pt x="117" y="2391"/>
                        <a:pt x="117" y="2447"/>
                        <a:pt x="173" y="2474"/>
                      </a:cubicBezTo>
                      <a:cubicBezTo>
                        <a:pt x="206" y="2491"/>
                        <a:pt x="250" y="2497"/>
                        <a:pt x="267" y="2552"/>
                      </a:cubicBezTo>
                      <a:cubicBezTo>
                        <a:pt x="234" y="2563"/>
                        <a:pt x="200" y="2585"/>
                        <a:pt x="167" y="2602"/>
                      </a:cubicBezTo>
                      <a:cubicBezTo>
                        <a:pt x="62" y="2657"/>
                        <a:pt x="1" y="2746"/>
                        <a:pt x="34" y="2857"/>
                      </a:cubicBezTo>
                      <a:cubicBezTo>
                        <a:pt x="56" y="2951"/>
                        <a:pt x="111" y="3034"/>
                        <a:pt x="209" y="3034"/>
                      </a:cubicBezTo>
                      <a:cubicBezTo>
                        <a:pt x="233" y="3034"/>
                        <a:pt x="260" y="3029"/>
                        <a:pt x="289" y="3018"/>
                      </a:cubicBezTo>
                      <a:cubicBezTo>
                        <a:pt x="305" y="3010"/>
                        <a:pt x="325" y="3005"/>
                        <a:pt x="344" y="3005"/>
                      </a:cubicBezTo>
                      <a:cubicBezTo>
                        <a:pt x="365" y="3005"/>
                        <a:pt x="383" y="3011"/>
                        <a:pt x="389" y="3029"/>
                      </a:cubicBezTo>
                      <a:cubicBezTo>
                        <a:pt x="428" y="3184"/>
                        <a:pt x="555" y="3278"/>
                        <a:pt x="622" y="3406"/>
                      </a:cubicBezTo>
                      <a:cubicBezTo>
                        <a:pt x="672" y="3489"/>
                        <a:pt x="699" y="3500"/>
                        <a:pt x="766" y="3500"/>
                      </a:cubicBezTo>
                      <a:cubicBezTo>
                        <a:pt x="794" y="3561"/>
                        <a:pt x="816" y="3633"/>
                        <a:pt x="849" y="3689"/>
                      </a:cubicBezTo>
                      <a:cubicBezTo>
                        <a:pt x="863" y="3709"/>
                        <a:pt x="884" y="3739"/>
                        <a:pt x="906" y="3739"/>
                      </a:cubicBezTo>
                      <a:cubicBezTo>
                        <a:pt x="921" y="3739"/>
                        <a:pt x="936" y="3726"/>
                        <a:pt x="949" y="3689"/>
                      </a:cubicBezTo>
                      <a:cubicBezTo>
                        <a:pt x="973" y="3699"/>
                        <a:pt x="996" y="3704"/>
                        <a:pt x="1019" y="3704"/>
                      </a:cubicBezTo>
                      <a:cubicBezTo>
                        <a:pt x="1068" y="3704"/>
                        <a:pt x="1112" y="3682"/>
                        <a:pt x="1154" y="3655"/>
                      </a:cubicBezTo>
                      <a:cubicBezTo>
                        <a:pt x="1304" y="3589"/>
                        <a:pt x="1343" y="3472"/>
                        <a:pt x="1254" y="3378"/>
                      </a:cubicBezTo>
                      <a:cubicBezTo>
                        <a:pt x="1265" y="3323"/>
                        <a:pt x="1315" y="3312"/>
                        <a:pt x="1359" y="3306"/>
                      </a:cubicBezTo>
                      <a:cubicBezTo>
                        <a:pt x="1481" y="3284"/>
                        <a:pt x="1537" y="3212"/>
                        <a:pt x="1542" y="3090"/>
                      </a:cubicBezTo>
                      <a:cubicBezTo>
                        <a:pt x="1542" y="2962"/>
                        <a:pt x="1564" y="2829"/>
                        <a:pt x="1542" y="2702"/>
                      </a:cubicBezTo>
                      <a:cubicBezTo>
                        <a:pt x="1531" y="2630"/>
                        <a:pt x="1531" y="2519"/>
                        <a:pt x="1437" y="2480"/>
                      </a:cubicBezTo>
                      <a:cubicBezTo>
                        <a:pt x="1326" y="2441"/>
                        <a:pt x="1337" y="2391"/>
                        <a:pt x="1381" y="2308"/>
                      </a:cubicBezTo>
                      <a:cubicBezTo>
                        <a:pt x="1409" y="2258"/>
                        <a:pt x="1415" y="2203"/>
                        <a:pt x="1426" y="2147"/>
                      </a:cubicBezTo>
                      <a:cubicBezTo>
                        <a:pt x="1426" y="1992"/>
                        <a:pt x="1392" y="1831"/>
                        <a:pt x="1354" y="1671"/>
                      </a:cubicBezTo>
                      <a:cubicBezTo>
                        <a:pt x="1354" y="1665"/>
                        <a:pt x="1326" y="1659"/>
                        <a:pt x="1309" y="1659"/>
                      </a:cubicBezTo>
                      <a:cubicBezTo>
                        <a:pt x="1337" y="1565"/>
                        <a:pt x="1276" y="1532"/>
                        <a:pt x="1215" y="1526"/>
                      </a:cubicBezTo>
                      <a:cubicBezTo>
                        <a:pt x="1049" y="1504"/>
                        <a:pt x="1088" y="1415"/>
                        <a:pt x="1143" y="1327"/>
                      </a:cubicBezTo>
                      <a:cubicBezTo>
                        <a:pt x="1093" y="1282"/>
                        <a:pt x="1060" y="1255"/>
                        <a:pt x="1038" y="1255"/>
                      </a:cubicBezTo>
                      <a:lnTo>
                        <a:pt x="1038" y="1255"/>
                      </a:lnTo>
                      <a:cubicBezTo>
                        <a:pt x="1065" y="1255"/>
                        <a:pt x="1093" y="1282"/>
                        <a:pt x="1143" y="1327"/>
                      </a:cubicBezTo>
                      <a:cubicBezTo>
                        <a:pt x="1160" y="1310"/>
                        <a:pt x="1171" y="1299"/>
                        <a:pt x="1187" y="1288"/>
                      </a:cubicBezTo>
                      <a:cubicBezTo>
                        <a:pt x="1198" y="1310"/>
                        <a:pt x="1204" y="1332"/>
                        <a:pt x="1221" y="1360"/>
                      </a:cubicBezTo>
                      <a:cubicBezTo>
                        <a:pt x="1286" y="1480"/>
                        <a:pt x="1355" y="1538"/>
                        <a:pt x="1440" y="1538"/>
                      </a:cubicBezTo>
                      <a:cubicBezTo>
                        <a:pt x="1493" y="1538"/>
                        <a:pt x="1552" y="1516"/>
                        <a:pt x="1620" y="1471"/>
                      </a:cubicBezTo>
                      <a:cubicBezTo>
                        <a:pt x="1636" y="1459"/>
                        <a:pt x="1655" y="1450"/>
                        <a:pt x="1672" y="1450"/>
                      </a:cubicBezTo>
                      <a:cubicBezTo>
                        <a:pt x="1679" y="1450"/>
                        <a:pt x="1686" y="1451"/>
                        <a:pt x="1692" y="1454"/>
                      </a:cubicBezTo>
                      <a:cubicBezTo>
                        <a:pt x="1739" y="1493"/>
                        <a:pt x="1793" y="1500"/>
                        <a:pt x="1849" y="1500"/>
                      </a:cubicBezTo>
                      <a:cubicBezTo>
                        <a:pt x="1880" y="1500"/>
                        <a:pt x="1912" y="1498"/>
                        <a:pt x="1944" y="1498"/>
                      </a:cubicBezTo>
                      <a:cubicBezTo>
                        <a:pt x="1969" y="1498"/>
                        <a:pt x="1994" y="1499"/>
                        <a:pt x="2019" y="1504"/>
                      </a:cubicBezTo>
                      <a:cubicBezTo>
                        <a:pt x="2030" y="1587"/>
                        <a:pt x="1997" y="1648"/>
                        <a:pt x="1964" y="1720"/>
                      </a:cubicBezTo>
                      <a:cubicBezTo>
                        <a:pt x="1941" y="1759"/>
                        <a:pt x="1897" y="1809"/>
                        <a:pt x="1964" y="1853"/>
                      </a:cubicBezTo>
                      <a:cubicBezTo>
                        <a:pt x="1897" y="2025"/>
                        <a:pt x="1797" y="2197"/>
                        <a:pt x="1991" y="2352"/>
                      </a:cubicBezTo>
                      <a:lnTo>
                        <a:pt x="1991" y="2364"/>
                      </a:lnTo>
                      <a:cubicBezTo>
                        <a:pt x="2001" y="2439"/>
                        <a:pt x="2033" y="2466"/>
                        <a:pt x="2074" y="2466"/>
                      </a:cubicBezTo>
                      <a:cubicBezTo>
                        <a:pt x="2102" y="2466"/>
                        <a:pt x="2135" y="2454"/>
                        <a:pt x="2169" y="2436"/>
                      </a:cubicBezTo>
                      <a:lnTo>
                        <a:pt x="2196" y="2436"/>
                      </a:lnTo>
                      <a:cubicBezTo>
                        <a:pt x="2212" y="2450"/>
                        <a:pt x="2223" y="2455"/>
                        <a:pt x="2232" y="2455"/>
                      </a:cubicBezTo>
                      <a:cubicBezTo>
                        <a:pt x="2250" y="2455"/>
                        <a:pt x="2254" y="2427"/>
                        <a:pt x="2257" y="2397"/>
                      </a:cubicBezTo>
                      <a:cubicBezTo>
                        <a:pt x="2269" y="2397"/>
                        <a:pt x="2280" y="2391"/>
                        <a:pt x="2285" y="2391"/>
                      </a:cubicBezTo>
                      <a:cubicBezTo>
                        <a:pt x="2300" y="2421"/>
                        <a:pt x="2325" y="2426"/>
                        <a:pt x="2349" y="2426"/>
                      </a:cubicBezTo>
                      <a:cubicBezTo>
                        <a:pt x="2362" y="2426"/>
                        <a:pt x="2374" y="2425"/>
                        <a:pt x="2385" y="2425"/>
                      </a:cubicBezTo>
                      <a:cubicBezTo>
                        <a:pt x="2324" y="2547"/>
                        <a:pt x="2302" y="2669"/>
                        <a:pt x="2202" y="2774"/>
                      </a:cubicBezTo>
                      <a:cubicBezTo>
                        <a:pt x="2141" y="2835"/>
                        <a:pt x="2158" y="2907"/>
                        <a:pt x="2269" y="2907"/>
                      </a:cubicBezTo>
                      <a:cubicBezTo>
                        <a:pt x="2335" y="2907"/>
                        <a:pt x="2407" y="2918"/>
                        <a:pt x="2479" y="2924"/>
                      </a:cubicBezTo>
                      <a:cubicBezTo>
                        <a:pt x="2524" y="2954"/>
                        <a:pt x="2563" y="2969"/>
                        <a:pt x="2598" y="2969"/>
                      </a:cubicBezTo>
                      <a:cubicBezTo>
                        <a:pt x="2658" y="2969"/>
                        <a:pt x="2702" y="2923"/>
                        <a:pt x="2723" y="2835"/>
                      </a:cubicBezTo>
                      <a:cubicBezTo>
                        <a:pt x="2962" y="2641"/>
                        <a:pt x="2989" y="2547"/>
                        <a:pt x="2840" y="2341"/>
                      </a:cubicBezTo>
                      <a:cubicBezTo>
                        <a:pt x="2820" y="2272"/>
                        <a:pt x="2793" y="2224"/>
                        <a:pt x="2742" y="2224"/>
                      </a:cubicBezTo>
                      <a:cubicBezTo>
                        <a:pt x="2720" y="2224"/>
                        <a:pt x="2694" y="2233"/>
                        <a:pt x="2662" y="2253"/>
                      </a:cubicBezTo>
                      <a:cubicBezTo>
                        <a:pt x="2640" y="2253"/>
                        <a:pt x="2618" y="2253"/>
                        <a:pt x="2601" y="2247"/>
                      </a:cubicBezTo>
                      <a:cubicBezTo>
                        <a:pt x="2601" y="2225"/>
                        <a:pt x="2601" y="2197"/>
                        <a:pt x="2590" y="2175"/>
                      </a:cubicBezTo>
                      <a:cubicBezTo>
                        <a:pt x="2612" y="2133"/>
                        <a:pt x="2636" y="2117"/>
                        <a:pt x="2661" y="2117"/>
                      </a:cubicBezTo>
                      <a:cubicBezTo>
                        <a:pt x="2687" y="2117"/>
                        <a:pt x="2715" y="2133"/>
                        <a:pt x="2745" y="2158"/>
                      </a:cubicBezTo>
                      <a:cubicBezTo>
                        <a:pt x="2766" y="2175"/>
                        <a:pt x="2788" y="2182"/>
                        <a:pt x="2810" y="2182"/>
                      </a:cubicBezTo>
                      <a:cubicBezTo>
                        <a:pt x="2840" y="2182"/>
                        <a:pt x="2869" y="2168"/>
                        <a:pt x="2895" y="2142"/>
                      </a:cubicBezTo>
                      <a:cubicBezTo>
                        <a:pt x="2945" y="2092"/>
                        <a:pt x="2939" y="2031"/>
                        <a:pt x="2923" y="1970"/>
                      </a:cubicBezTo>
                      <a:cubicBezTo>
                        <a:pt x="2914" y="1925"/>
                        <a:pt x="2880" y="1906"/>
                        <a:pt x="2840" y="1906"/>
                      </a:cubicBezTo>
                      <a:cubicBezTo>
                        <a:pt x="2831" y="1906"/>
                        <a:pt x="2821" y="1907"/>
                        <a:pt x="2812" y="1909"/>
                      </a:cubicBezTo>
                      <a:cubicBezTo>
                        <a:pt x="2684" y="1942"/>
                        <a:pt x="2573" y="2031"/>
                        <a:pt x="2424" y="2031"/>
                      </a:cubicBezTo>
                      <a:cubicBezTo>
                        <a:pt x="2418" y="2031"/>
                        <a:pt x="2413" y="2064"/>
                        <a:pt x="2407" y="2086"/>
                      </a:cubicBezTo>
                      <a:cubicBezTo>
                        <a:pt x="2302" y="2086"/>
                        <a:pt x="2269" y="2036"/>
                        <a:pt x="2307" y="1942"/>
                      </a:cubicBezTo>
                      <a:cubicBezTo>
                        <a:pt x="2324" y="1898"/>
                        <a:pt x="2368" y="1853"/>
                        <a:pt x="2307" y="1809"/>
                      </a:cubicBezTo>
                      <a:cubicBezTo>
                        <a:pt x="2327" y="1707"/>
                        <a:pt x="2287" y="1656"/>
                        <a:pt x="2198" y="1656"/>
                      </a:cubicBezTo>
                      <a:cubicBezTo>
                        <a:pt x="2186" y="1656"/>
                        <a:pt x="2172" y="1657"/>
                        <a:pt x="2158" y="1659"/>
                      </a:cubicBezTo>
                      <a:cubicBezTo>
                        <a:pt x="2141" y="1593"/>
                        <a:pt x="2135" y="1532"/>
                        <a:pt x="2119" y="1471"/>
                      </a:cubicBezTo>
                      <a:cubicBezTo>
                        <a:pt x="2163" y="1449"/>
                        <a:pt x="2202" y="1427"/>
                        <a:pt x="2241" y="1410"/>
                      </a:cubicBezTo>
                      <a:cubicBezTo>
                        <a:pt x="2248" y="1412"/>
                        <a:pt x="2254" y="1412"/>
                        <a:pt x="2260" y="1412"/>
                      </a:cubicBezTo>
                      <a:cubicBezTo>
                        <a:pt x="2313" y="1412"/>
                        <a:pt x="2341" y="1353"/>
                        <a:pt x="2391" y="1343"/>
                      </a:cubicBezTo>
                      <a:cubicBezTo>
                        <a:pt x="2424" y="1449"/>
                        <a:pt x="2535" y="1449"/>
                        <a:pt x="2607" y="1499"/>
                      </a:cubicBezTo>
                      <a:cubicBezTo>
                        <a:pt x="2634" y="1499"/>
                        <a:pt x="2657" y="1504"/>
                        <a:pt x="2668" y="1526"/>
                      </a:cubicBezTo>
                      <a:cubicBezTo>
                        <a:pt x="2680" y="1555"/>
                        <a:pt x="2677" y="1609"/>
                        <a:pt x="2709" y="1609"/>
                      </a:cubicBezTo>
                      <a:cubicBezTo>
                        <a:pt x="2720" y="1609"/>
                        <a:pt x="2735" y="1603"/>
                        <a:pt x="2756" y="1587"/>
                      </a:cubicBezTo>
                      <a:cubicBezTo>
                        <a:pt x="2766" y="1590"/>
                        <a:pt x="2775" y="1591"/>
                        <a:pt x="2783" y="1591"/>
                      </a:cubicBezTo>
                      <a:cubicBezTo>
                        <a:pt x="2835" y="1591"/>
                        <a:pt x="2854" y="1547"/>
                        <a:pt x="2878" y="1499"/>
                      </a:cubicBezTo>
                      <a:cubicBezTo>
                        <a:pt x="2917" y="1421"/>
                        <a:pt x="2890" y="1332"/>
                        <a:pt x="2912" y="1255"/>
                      </a:cubicBezTo>
                      <a:cubicBezTo>
                        <a:pt x="3056" y="1221"/>
                        <a:pt x="3200" y="1194"/>
                        <a:pt x="3339" y="1160"/>
                      </a:cubicBezTo>
                      <a:cubicBezTo>
                        <a:pt x="3383" y="1172"/>
                        <a:pt x="3422" y="1188"/>
                        <a:pt x="3461" y="1199"/>
                      </a:cubicBezTo>
                      <a:lnTo>
                        <a:pt x="3461" y="1260"/>
                      </a:lnTo>
                      <a:lnTo>
                        <a:pt x="3433" y="1260"/>
                      </a:lnTo>
                      <a:cubicBezTo>
                        <a:pt x="3350" y="1260"/>
                        <a:pt x="3333" y="1316"/>
                        <a:pt x="3333" y="1382"/>
                      </a:cubicBezTo>
                      <a:cubicBezTo>
                        <a:pt x="3311" y="1393"/>
                        <a:pt x="3294" y="1399"/>
                        <a:pt x="3272" y="1415"/>
                      </a:cubicBezTo>
                      <a:cubicBezTo>
                        <a:pt x="3233" y="1415"/>
                        <a:pt x="3208" y="1498"/>
                        <a:pt x="3165" y="1498"/>
                      </a:cubicBezTo>
                      <a:cubicBezTo>
                        <a:pt x="3147" y="1498"/>
                        <a:pt x="3126" y="1484"/>
                        <a:pt x="3100" y="1443"/>
                      </a:cubicBezTo>
                      <a:cubicBezTo>
                        <a:pt x="3094" y="1434"/>
                        <a:pt x="3082" y="1430"/>
                        <a:pt x="3067" y="1430"/>
                      </a:cubicBezTo>
                      <a:cubicBezTo>
                        <a:pt x="3028" y="1430"/>
                        <a:pt x="2969" y="1458"/>
                        <a:pt x="2945" y="1499"/>
                      </a:cubicBezTo>
                      <a:cubicBezTo>
                        <a:pt x="2912" y="1549"/>
                        <a:pt x="2884" y="1593"/>
                        <a:pt x="2934" y="1648"/>
                      </a:cubicBezTo>
                      <a:cubicBezTo>
                        <a:pt x="2955" y="1675"/>
                        <a:pt x="2975" y="1686"/>
                        <a:pt x="2994" y="1686"/>
                      </a:cubicBezTo>
                      <a:cubicBezTo>
                        <a:pt x="3016" y="1686"/>
                        <a:pt x="3038" y="1672"/>
                        <a:pt x="3061" y="1648"/>
                      </a:cubicBezTo>
                      <a:cubicBezTo>
                        <a:pt x="3089" y="1624"/>
                        <a:pt x="3115" y="1616"/>
                        <a:pt x="3140" y="1616"/>
                      </a:cubicBezTo>
                      <a:cubicBezTo>
                        <a:pt x="3184" y="1616"/>
                        <a:pt x="3226" y="1644"/>
                        <a:pt x="3272" y="1665"/>
                      </a:cubicBezTo>
                      <a:cubicBezTo>
                        <a:pt x="3276" y="1665"/>
                        <a:pt x="3279" y="1665"/>
                        <a:pt x="3283" y="1665"/>
                      </a:cubicBezTo>
                      <a:cubicBezTo>
                        <a:pt x="3355" y="1665"/>
                        <a:pt x="3426" y="1632"/>
                        <a:pt x="3499" y="1632"/>
                      </a:cubicBezTo>
                      <a:cubicBezTo>
                        <a:pt x="3536" y="1632"/>
                        <a:pt x="3573" y="1640"/>
                        <a:pt x="3610" y="1665"/>
                      </a:cubicBezTo>
                      <a:cubicBezTo>
                        <a:pt x="3583" y="1754"/>
                        <a:pt x="3549" y="1853"/>
                        <a:pt x="3522" y="1942"/>
                      </a:cubicBezTo>
                      <a:cubicBezTo>
                        <a:pt x="3416" y="2103"/>
                        <a:pt x="3461" y="2170"/>
                        <a:pt x="3644" y="2186"/>
                      </a:cubicBezTo>
                      <a:cubicBezTo>
                        <a:pt x="3671" y="2225"/>
                        <a:pt x="3644" y="2269"/>
                        <a:pt x="3644" y="2308"/>
                      </a:cubicBezTo>
                      <a:cubicBezTo>
                        <a:pt x="3610" y="2391"/>
                        <a:pt x="3555" y="2463"/>
                        <a:pt x="3555" y="2558"/>
                      </a:cubicBezTo>
                      <a:cubicBezTo>
                        <a:pt x="3499" y="2602"/>
                        <a:pt x="3494" y="2669"/>
                        <a:pt x="3461" y="2724"/>
                      </a:cubicBezTo>
                      <a:cubicBezTo>
                        <a:pt x="3438" y="2768"/>
                        <a:pt x="3433" y="2802"/>
                        <a:pt x="3494" y="2807"/>
                      </a:cubicBezTo>
                      <a:cubicBezTo>
                        <a:pt x="3466" y="2890"/>
                        <a:pt x="3516" y="2918"/>
                        <a:pt x="3577" y="2962"/>
                      </a:cubicBezTo>
                      <a:cubicBezTo>
                        <a:pt x="3616" y="2988"/>
                        <a:pt x="3654" y="3000"/>
                        <a:pt x="3690" y="3000"/>
                      </a:cubicBezTo>
                      <a:cubicBezTo>
                        <a:pt x="3740" y="3000"/>
                        <a:pt x="3787" y="2977"/>
                        <a:pt x="3832" y="2935"/>
                      </a:cubicBezTo>
                      <a:cubicBezTo>
                        <a:pt x="3837" y="2934"/>
                        <a:pt x="3841" y="2934"/>
                        <a:pt x="3846" y="2934"/>
                      </a:cubicBezTo>
                      <a:cubicBezTo>
                        <a:pt x="3885" y="2934"/>
                        <a:pt x="3929" y="2954"/>
                        <a:pt x="3968" y="2954"/>
                      </a:cubicBezTo>
                      <a:cubicBezTo>
                        <a:pt x="4003" y="2954"/>
                        <a:pt x="4033" y="2936"/>
                        <a:pt x="4048" y="2868"/>
                      </a:cubicBezTo>
                      <a:lnTo>
                        <a:pt x="4076" y="2868"/>
                      </a:lnTo>
                      <a:cubicBezTo>
                        <a:pt x="4087" y="2879"/>
                        <a:pt x="4126" y="2890"/>
                        <a:pt x="4126" y="2896"/>
                      </a:cubicBezTo>
                      <a:cubicBezTo>
                        <a:pt x="4098" y="3007"/>
                        <a:pt x="4165" y="3145"/>
                        <a:pt x="4048" y="3240"/>
                      </a:cubicBezTo>
                      <a:lnTo>
                        <a:pt x="3832" y="3240"/>
                      </a:lnTo>
                      <a:cubicBezTo>
                        <a:pt x="3821" y="3217"/>
                        <a:pt x="3810" y="3201"/>
                        <a:pt x="3799" y="3184"/>
                      </a:cubicBezTo>
                      <a:cubicBezTo>
                        <a:pt x="3799" y="3164"/>
                        <a:pt x="3799" y="3134"/>
                        <a:pt x="3772" y="3134"/>
                      </a:cubicBezTo>
                      <a:cubicBezTo>
                        <a:pt x="3770" y="3134"/>
                        <a:pt x="3768" y="3134"/>
                        <a:pt x="3766" y="3134"/>
                      </a:cubicBezTo>
                      <a:cubicBezTo>
                        <a:pt x="3754" y="3134"/>
                        <a:pt x="3743" y="3162"/>
                        <a:pt x="3738" y="3173"/>
                      </a:cubicBezTo>
                      <a:cubicBezTo>
                        <a:pt x="3688" y="3173"/>
                        <a:pt x="3671" y="3217"/>
                        <a:pt x="3655" y="3251"/>
                      </a:cubicBezTo>
                      <a:cubicBezTo>
                        <a:pt x="3630" y="3304"/>
                        <a:pt x="3598" y="3330"/>
                        <a:pt x="3559" y="3330"/>
                      </a:cubicBezTo>
                      <a:cubicBezTo>
                        <a:pt x="3538" y="3330"/>
                        <a:pt x="3514" y="3322"/>
                        <a:pt x="3488" y="3306"/>
                      </a:cubicBezTo>
                      <a:cubicBezTo>
                        <a:pt x="3447" y="3268"/>
                        <a:pt x="3405" y="3241"/>
                        <a:pt x="3359" y="3241"/>
                      </a:cubicBezTo>
                      <a:cubicBezTo>
                        <a:pt x="3332" y="3241"/>
                        <a:pt x="3303" y="3250"/>
                        <a:pt x="3272" y="3273"/>
                      </a:cubicBezTo>
                      <a:cubicBezTo>
                        <a:pt x="3259" y="3262"/>
                        <a:pt x="3246" y="3258"/>
                        <a:pt x="3234" y="3258"/>
                      </a:cubicBezTo>
                      <a:cubicBezTo>
                        <a:pt x="3196" y="3258"/>
                        <a:pt x="3165" y="3302"/>
                        <a:pt x="3127" y="3302"/>
                      </a:cubicBezTo>
                      <a:cubicBezTo>
                        <a:pt x="3123" y="3302"/>
                        <a:pt x="3120" y="3301"/>
                        <a:pt x="3117" y="3301"/>
                      </a:cubicBezTo>
                      <a:cubicBezTo>
                        <a:pt x="3144" y="3058"/>
                        <a:pt x="3056" y="2968"/>
                        <a:pt x="2807" y="2968"/>
                      </a:cubicBezTo>
                      <a:cubicBezTo>
                        <a:pt x="2800" y="2968"/>
                        <a:pt x="2792" y="2968"/>
                        <a:pt x="2784" y="2968"/>
                      </a:cubicBezTo>
                      <a:cubicBezTo>
                        <a:pt x="2690" y="3001"/>
                        <a:pt x="2657" y="3107"/>
                        <a:pt x="2601" y="3184"/>
                      </a:cubicBezTo>
                      <a:cubicBezTo>
                        <a:pt x="2524" y="3240"/>
                        <a:pt x="2413" y="3278"/>
                        <a:pt x="2451" y="3406"/>
                      </a:cubicBezTo>
                      <a:cubicBezTo>
                        <a:pt x="2480" y="3476"/>
                        <a:pt x="2604" y="3524"/>
                        <a:pt x="2706" y="3524"/>
                      </a:cubicBezTo>
                      <a:cubicBezTo>
                        <a:pt x="2742" y="3524"/>
                        <a:pt x="2775" y="3519"/>
                        <a:pt x="2801" y="3506"/>
                      </a:cubicBezTo>
                      <a:cubicBezTo>
                        <a:pt x="2832" y="3490"/>
                        <a:pt x="2862" y="3487"/>
                        <a:pt x="2893" y="3487"/>
                      </a:cubicBezTo>
                      <a:cubicBezTo>
                        <a:pt x="2918" y="3487"/>
                        <a:pt x="2942" y="3489"/>
                        <a:pt x="2967" y="3489"/>
                      </a:cubicBezTo>
                      <a:cubicBezTo>
                        <a:pt x="3045" y="3506"/>
                        <a:pt x="3139" y="3495"/>
                        <a:pt x="3183" y="3600"/>
                      </a:cubicBezTo>
                      <a:cubicBezTo>
                        <a:pt x="3189" y="3615"/>
                        <a:pt x="3209" y="3631"/>
                        <a:pt x="3228" y="3631"/>
                      </a:cubicBezTo>
                      <a:cubicBezTo>
                        <a:pt x="3246" y="3631"/>
                        <a:pt x="3264" y="3617"/>
                        <a:pt x="3272" y="3578"/>
                      </a:cubicBezTo>
                      <a:cubicBezTo>
                        <a:pt x="3316" y="3581"/>
                        <a:pt x="3367" y="3596"/>
                        <a:pt x="3412" y="3596"/>
                      </a:cubicBezTo>
                      <a:cubicBezTo>
                        <a:pt x="3446" y="3596"/>
                        <a:pt x="3478" y="3587"/>
                        <a:pt x="3499" y="3556"/>
                      </a:cubicBezTo>
                      <a:cubicBezTo>
                        <a:pt x="3529" y="3515"/>
                        <a:pt x="3561" y="3505"/>
                        <a:pt x="3594" y="3505"/>
                      </a:cubicBezTo>
                      <a:cubicBezTo>
                        <a:pt x="3629" y="3505"/>
                        <a:pt x="3665" y="3517"/>
                        <a:pt x="3699" y="3517"/>
                      </a:cubicBezTo>
                      <a:cubicBezTo>
                        <a:pt x="3754" y="3561"/>
                        <a:pt x="3777" y="3639"/>
                        <a:pt x="3854" y="3667"/>
                      </a:cubicBezTo>
                      <a:cubicBezTo>
                        <a:pt x="3910" y="3707"/>
                        <a:pt x="3896" y="3831"/>
                        <a:pt x="3991" y="3831"/>
                      </a:cubicBezTo>
                      <a:cubicBezTo>
                        <a:pt x="4000" y="3831"/>
                        <a:pt x="4010" y="3830"/>
                        <a:pt x="4021" y="3827"/>
                      </a:cubicBezTo>
                      <a:cubicBezTo>
                        <a:pt x="4037" y="3824"/>
                        <a:pt x="4053" y="3822"/>
                        <a:pt x="4069" y="3822"/>
                      </a:cubicBezTo>
                      <a:cubicBezTo>
                        <a:pt x="4125" y="3822"/>
                        <a:pt x="4174" y="3842"/>
                        <a:pt x="4226" y="3855"/>
                      </a:cubicBezTo>
                      <a:cubicBezTo>
                        <a:pt x="4248" y="3874"/>
                        <a:pt x="4269" y="3884"/>
                        <a:pt x="4290" y="3884"/>
                      </a:cubicBezTo>
                      <a:cubicBezTo>
                        <a:pt x="4310" y="3884"/>
                        <a:pt x="4331" y="3874"/>
                        <a:pt x="4353" y="3855"/>
                      </a:cubicBezTo>
                      <a:cubicBezTo>
                        <a:pt x="4470" y="3805"/>
                        <a:pt x="4603" y="3772"/>
                        <a:pt x="4558" y="3589"/>
                      </a:cubicBezTo>
                      <a:cubicBezTo>
                        <a:pt x="4514" y="3389"/>
                        <a:pt x="4520" y="3389"/>
                        <a:pt x="4719" y="3328"/>
                      </a:cubicBezTo>
                      <a:lnTo>
                        <a:pt x="4930" y="3434"/>
                      </a:lnTo>
                      <a:cubicBezTo>
                        <a:pt x="4951" y="3442"/>
                        <a:pt x="4973" y="3450"/>
                        <a:pt x="4992" y="3450"/>
                      </a:cubicBezTo>
                      <a:cubicBezTo>
                        <a:pt x="5013" y="3450"/>
                        <a:pt x="5032" y="3440"/>
                        <a:pt x="5046" y="3412"/>
                      </a:cubicBezTo>
                      <a:cubicBezTo>
                        <a:pt x="5102" y="3367"/>
                        <a:pt x="5074" y="3334"/>
                        <a:pt x="5030" y="3306"/>
                      </a:cubicBezTo>
                      <a:cubicBezTo>
                        <a:pt x="5019" y="3217"/>
                        <a:pt x="4941" y="3201"/>
                        <a:pt x="4874" y="3184"/>
                      </a:cubicBezTo>
                      <a:cubicBezTo>
                        <a:pt x="4797" y="3084"/>
                        <a:pt x="4669" y="3079"/>
                        <a:pt x="4570" y="3029"/>
                      </a:cubicBezTo>
                      <a:cubicBezTo>
                        <a:pt x="4570" y="3023"/>
                        <a:pt x="4558" y="3018"/>
                        <a:pt x="4558" y="3001"/>
                      </a:cubicBezTo>
                      <a:cubicBezTo>
                        <a:pt x="4503" y="2979"/>
                        <a:pt x="4448" y="2951"/>
                        <a:pt x="4392" y="2924"/>
                      </a:cubicBezTo>
                      <a:lnTo>
                        <a:pt x="4392" y="2924"/>
                      </a:lnTo>
                      <a:cubicBezTo>
                        <a:pt x="4448" y="2951"/>
                        <a:pt x="4503" y="2974"/>
                        <a:pt x="4558" y="3001"/>
                      </a:cubicBezTo>
                      <a:cubicBezTo>
                        <a:pt x="4570" y="2940"/>
                        <a:pt x="4525" y="2912"/>
                        <a:pt x="4475" y="2890"/>
                      </a:cubicBezTo>
                      <a:cubicBezTo>
                        <a:pt x="4392" y="2857"/>
                        <a:pt x="4309" y="2813"/>
                        <a:pt x="4220" y="2779"/>
                      </a:cubicBezTo>
                      <a:cubicBezTo>
                        <a:pt x="4248" y="2691"/>
                        <a:pt x="4292" y="2602"/>
                        <a:pt x="4303" y="2502"/>
                      </a:cubicBezTo>
                      <a:cubicBezTo>
                        <a:pt x="4320" y="2408"/>
                        <a:pt x="4353" y="2280"/>
                        <a:pt x="4192" y="2253"/>
                      </a:cubicBezTo>
                      <a:cubicBezTo>
                        <a:pt x="4187" y="2197"/>
                        <a:pt x="4215" y="2131"/>
                        <a:pt x="4137" y="2114"/>
                      </a:cubicBezTo>
                      <a:cubicBezTo>
                        <a:pt x="4133" y="2114"/>
                        <a:pt x="4129" y="2114"/>
                        <a:pt x="4126" y="2114"/>
                      </a:cubicBezTo>
                      <a:cubicBezTo>
                        <a:pt x="4071" y="2114"/>
                        <a:pt x="4032" y="2152"/>
                        <a:pt x="4043" y="2219"/>
                      </a:cubicBezTo>
                      <a:cubicBezTo>
                        <a:pt x="4015" y="2219"/>
                        <a:pt x="3976" y="2219"/>
                        <a:pt x="3949" y="2214"/>
                      </a:cubicBezTo>
                      <a:cubicBezTo>
                        <a:pt x="3943" y="2192"/>
                        <a:pt x="3943" y="2170"/>
                        <a:pt x="3915" y="2170"/>
                      </a:cubicBezTo>
                      <a:cubicBezTo>
                        <a:pt x="3888" y="2170"/>
                        <a:pt x="3888" y="2197"/>
                        <a:pt x="3888" y="2219"/>
                      </a:cubicBezTo>
                      <a:lnTo>
                        <a:pt x="3827" y="2219"/>
                      </a:lnTo>
                      <a:lnTo>
                        <a:pt x="3827" y="2158"/>
                      </a:lnTo>
                      <a:cubicBezTo>
                        <a:pt x="3799" y="2031"/>
                        <a:pt x="3838" y="1937"/>
                        <a:pt x="3943" y="1865"/>
                      </a:cubicBezTo>
                      <a:cubicBezTo>
                        <a:pt x="3987" y="1837"/>
                        <a:pt x="3998" y="1781"/>
                        <a:pt x="4004" y="1732"/>
                      </a:cubicBezTo>
                      <a:cubicBezTo>
                        <a:pt x="4070" y="1687"/>
                        <a:pt x="4059" y="1610"/>
                        <a:pt x="4104" y="1549"/>
                      </a:cubicBezTo>
                      <a:lnTo>
                        <a:pt x="4104" y="1482"/>
                      </a:lnTo>
                      <a:cubicBezTo>
                        <a:pt x="4126" y="1360"/>
                        <a:pt x="4004" y="1393"/>
                        <a:pt x="3949" y="1360"/>
                      </a:cubicBezTo>
                      <a:cubicBezTo>
                        <a:pt x="3910" y="1316"/>
                        <a:pt x="3854" y="1310"/>
                        <a:pt x="3799" y="1299"/>
                      </a:cubicBezTo>
                      <a:cubicBezTo>
                        <a:pt x="3699" y="1199"/>
                        <a:pt x="3854" y="1199"/>
                        <a:pt x="3860" y="1144"/>
                      </a:cubicBezTo>
                      <a:cubicBezTo>
                        <a:pt x="3904" y="1105"/>
                        <a:pt x="3860" y="1038"/>
                        <a:pt x="3893" y="989"/>
                      </a:cubicBezTo>
                      <a:lnTo>
                        <a:pt x="3893" y="989"/>
                      </a:lnTo>
                      <a:cubicBezTo>
                        <a:pt x="3908" y="989"/>
                        <a:pt x="3922" y="990"/>
                        <a:pt x="3937" y="990"/>
                      </a:cubicBezTo>
                      <a:cubicBezTo>
                        <a:pt x="4114" y="990"/>
                        <a:pt x="4273" y="926"/>
                        <a:pt x="4381" y="767"/>
                      </a:cubicBezTo>
                      <a:cubicBezTo>
                        <a:pt x="4397" y="755"/>
                        <a:pt x="4410" y="743"/>
                        <a:pt x="4426" y="743"/>
                      </a:cubicBezTo>
                      <a:cubicBezTo>
                        <a:pt x="4432" y="743"/>
                        <a:pt x="4439" y="745"/>
                        <a:pt x="4448" y="750"/>
                      </a:cubicBezTo>
                      <a:cubicBezTo>
                        <a:pt x="4486" y="780"/>
                        <a:pt x="4527" y="807"/>
                        <a:pt x="4563" y="807"/>
                      </a:cubicBezTo>
                      <a:cubicBezTo>
                        <a:pt x="4594" y="807"/>
                        <a:pt x="4621" y="787"/>
                        <a:pt x="4642" y="733"/>
                      </a:cubicBezTo>
                      <a:cubicBezTo>
                        <a:pt x="4680" y="645"/>
                        <a:pt x="4708" y="539"/>
                        <a:pt x="4558" y="484"/>
                      </a:cubicBezTo>
                      <a:cubicBezTo>
                        <a:pt x="4492" y="456"/>
                        <a:pt x="4442" y="390"/>
                        <a:pt x="4420" y="312"/>
                      </a:cubicBezTo>
                      <a:cubicBezTo>
                        <a:pt x="4403" y="246"/>
                        <a:pt x="4359" y="190"/>
                        <a:pt x="4326" y="124"/>
                      </a:cubicBezTo>
                      <a:cubicBezTo>
                        <a:pt x="4292" y="42"/>
                        <a:pt x="4241" y="0"/>
                        <a:pt x="418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0" name="Google Shape;620;p8"/>
                <p:cNvSpPr/>
                <p:nvPr/>
              </p:nvSpPr>
              <p:spPr>
                <a:xfrm>
                  <a:off x="3848550" y="3315175"/>
                  <a:ext cx="5050" cy="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" h="180" extrusionOk="0">
                      <a:moveTo>
                        <a:pt x="95" y="1"/>
                      </a:moveTo>
                      <a:cubicBezTo>
                        <a:pt x="40" y="1"/>
                        <a:pt x="1" y="40"/>
                        <a:pt x="1" y="84"/>
                      </a:cubicBezTo>
                      <a:cubicBezTo>
                        <a:pt x="1" y="145"/>
                        <a:pt x="56" y="178"/>
                        <a:pt x="123" y="178"/>
                      </a:cubicBezTo>
                      <a:cubicBezTo>
                        <a:pt x="132" y="178"/>
                        <a:pt x="143" y="179"/>
                        <a:pt x="153" y="179"/>
                      </a:cubicBezTo>
                      <a:cubicBezTo>
                        <a:pt x="179" y="179"/>
                        <a:pt x="201" y="174"/>
                        <a:pt x="189" y="134"/>
                      </a:cubicBezTo>
                      <a:cubicBezTo>
                        <a:pt x="178" y="79"/>
                        <a:pt x="178" y="6"/>
                        <a:pt x="95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1" name="Google Shape;621;p8"/>
                <p:cNvSpPr/>
                <p:nvPr/>
              </p:nvSpPr>
              <p:spPr>
                <a:xfrm>
                  <a:off x="3783675" y="3274750"/>
                  <a:ext cx="20550" cy="1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" h="647" extrusionOk="0">
                      <a:moveTo>
                        <a:pt x="477" y="1"/>
                      </a:moveTo>
                      <a:cubicBezTo>
                        <a:pt x="423" y="1"/>
                        <a:pt x="372" y="24"/>
                        <a:pt x="372" y="104"/>
                      </a:cubicBezTo>
                      <a:cubicBezTo>
                        <a:pt x="256" y="154"/>
                        <a:pt x="173" y="260"/>
                        <a:pt x="73" y="337"/>
                      </a:cubicBezTo>
                      <a:cubicBezTo>
                        <a:pt x="1" y="404"/>
                        <a:pt x="29" y="542"/>
                        <a:pt x="123" y="592"/>
                      </a:cubicBezTo>
                      <a:cubicBezTo>
                        <a:pt x="184" y="621"/>
                        <a:pt x="241" y="646"/>
                        <a:pt x="300" y="646"/>
                      </a:cubicBezTo>
                      <a:cubicBezTo>
                        <a:pt x="343" y="646"/>
                        <a:pt x="387" y="633"/>
                        <a:pt x="433" y="598"/>
                      </a:cubicBezTo>
                      <a:cubicBezTo>
                        <a:pt x="478" y="564"/>
                        <a:pt x="533" y="542"/>
                        <a:pt x="589" y="520"/>
                      </a:cubicBezTo>
                      <a:cubicBezTo>
                        <a:pt x="783" y="448"/>
                        <a:pt x="822" y="309"/>
                        <a:pt x="711" y="143"/>
                      </a:cubicBezTo>
                      <a:cubicBezTo>
                        <a:pt x="705" y="71"/>
                        <a:pt x="622" y="10"/>
                        <a:pt x="517" y="4"/>
                      </a:cubicBezTo>
                      <a:cubicBezTo>
                        <a:pt x="504" y="2"/>
                        <a:pt x="490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2" name="Google Shape;622;p8"/>
                <p:cNvSpPr/>
                <p:nvPr/>
              </p:nvSpPr>
              <p:spPr>
                <a:xfrm>
                  <a:off x="3939500" y="3069425"/>
                  <a:ext cx="37850" cy="57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4" h="2306" extrusionOk="0">
                      <a:moveTo>
                        <a:pt x="1458" y="0"/>
                      </a:moveTo>
                      <a:lnTo>
                        <a:pt x="1458" y="0"/>
                      </a:lnTo>
                      <a:cubicBezTo>
                        <a:pt x="1375" y="128"/>
                        <a:pt x="1264" y="206"/>
                        <a:pt x="1120" y="211"/>
                      </a:cubicBezTo>
                      <a:cubicBezTo>
                        <a:pt x="1081" y="217"/>
                        <a:pt x="1042" y="211"/>
                        <a:pt x="1015" y="233"/>
                      </a:cubicBezTo>
                      <a:cubicBezTo>
                        <a:pt x="760" y="400"/>
                        <a:pt x="538" y="605"/>
                        <a:pt x="410" y="888"/>
                      </a:cubicBezTo>
                      <a:cubicBezTo>
                        <a:pt x="403" y="887"/>
                        <a:pt x="397" y="886"/>
                        <a:pt x="390" y="886"/>
                      </a:cubicBezTo>
                      <a:cubicBezTo>
                        <a:pt x="312" y="886"/>
                        <a:pt x="286" y="948"/>
                        <a:pt x="261" y="1015"/>
                      </a:cubicBezTo>
                      <a:cubicBezTo>
                        <a:pt x="238" y="1076"/>
                        <a:pt x="183" y="1104"/>
                        <a:pt x="139" y="1154"/>
                      </a:cubicBezTo>
                      <a:cubicBezTo>
                        <a:pt x="72" y="1220"/>
                        <a:pt x="0" y="1320"/>
                        <a:pt x="44" y="1403"/>
                      </a:cubicBezTo>
                      <a:cubicBezTo>
                        <a:pt x="105" y="1542"/>
                        <a:pt x="205" y="1664"/>
                        <a:pt x="294" y="1791"/>
                      </a:cubicBezTo>
                      <a:cubicBezTo>
                        <a:pt x="322" y="1830"/>
                        <a:pt x="371" y="1836"/>
                        <a:pt x="410" y="1847"/>
                      </a:cubicBezTo>
                      <a:cubicBezTo>
                        <a:pt x="448" y="1899"/>
                        <a:pt x="426" y="2014"/>
                        <a:pt x="513" y="2014"/>
                      </a:cubicBezTo>
                      <a:cubicBezTo>
                        <a:pt x="528" y="2014"/>
                        <a:pt x="548" y="2010"/>
                        <a:pt x="571" y="2002"/>
                      </a:cubicBezTo>
                      <a:cubicBezTo>
                        <a:pt x="621" y="1984"/>
                        <a:pt x="670" y="1976"/>
                        <a:pt x="719" y="1976"/>
                      </a:cubicBezTo>
                      <a:cubicBezTo>
                        <a:pt x="773" y="1976"/>
                        <a:pt x="827" y="1985"/>
                        <a:pt x="882" y="1996"/>
                      </a:cubicBezTo>
                      <a:cubicBezTo>
                        <a:pt x="854" y="2046"/>
                        <a:pt x="815" y="2074"/>
                        <a:pt x="771" y="2102"/>
                      </a:cubicBezTo>
                      <a:cubicBezTo>
                        <a:pt x="732" y="2130"/>
                        <a:pt x="704" y="2163"/>
                        <a:pt x="760" y="2213"/>
                      </a:cubicBezTo>
                      <a:cubicBezTo>
                        <a:pt x="750" y="2269"/>
                        <a:pt x="776" y="2305"/>
                        <a:pt x="825" y="2305"/>
                      </a:cubicBezTo>
                      <a:cubicBezTo>
                        <a:pt x="834" y="2305"/>
                        <a:pt x="843" y="2304"/>
                        <a:pt x="854" y="2301"/>
                      </a:cubicBezTo>
                      <a:cubicBezTo>
                        <a:pt x="915" y="2290"/>
                        <a:pt x="926" y="2252"/>
                        <a:pt x="876" y="2213"/>
                      </a:cubicBezTo>
                      <a:cubicBezTo>
                        <a:pt x="870" y="2135"/>
                        <a:pt x="937" y="2074"/>
                        <a:pt x="926" y="1996"/>
                      </a:cubicBezTo>
                      <a:cubicBezTo>
                        <a:pt x="981" y="1886"/>
                        <a:pt x="904" y="1814"/>
                        <a:pt x="865" y="1719"/>
                      </a:cubicBezTo>
                      <a:cubicBezTo>
                        <a:pt x="893" y="1619"/>
                        <a:pt x="898" y="1520"/>
                        <a:pt x="865" y="1414"/>
                      </a:cubicBezTo>
                      <a:cubicBezTo>
                        <a:pt x="870" y="1382"/>
                        <a:pt x="881" y="1372"/>
                        <a:pt x="895" y="1372"/>
                      </a:cubicBezTo>
                      <a:cubicBezTo>
                        <a:pt x="913" y="1372"/>
                        <a:pt x="935" y="1388"/>
                        <a:pt x="954" y="1398"/>
                      </a:cubicBezTo>
                      <a:cubicBezTo>
                        <a:pt x="979" y="1405"/>
                        <a:pt x="1004" y="1415"/>
                        <a:pt x="1027" y="1415"/>
                      </a:cubicBezTo>
                      <a:cubicBezTo>
                        <a:pt x="1053" y="1415"/>
                        <a:pt x="1075" y="1401"/>
                        <a:pt x="1087" y="1353"/>
                      </a:cubicBezTo>
                      <a:cubicBezTo>
                        <a:pt x="1114" y="1292"/>
                        <a:pt x="1148" y="1231"/>
                        <a:pt x="1175" y="1165"/>
                      </a:cubicBezTo>
                      <a:cubicBezTo>
                        <a:pt x="1209" y="1109"/>
                        <a:pt x="1264" y="1054"/>
                        <a:pt x="1209" y="982"/>
                      </a:cubicBezTo>
                      <a:cubicBezTo>
                        <a:pt x="1214" y="904"/>
                        <a:pt x="1281" y="849"/>
                        <a:pt x="1281" y="766"/>
                      </a:cubicBezTo>
                      <a:cubicBezTo>
                        <a:pt x="1353" y="710"/>
                        <a:pt x="1386" y="638"/>
                        <a:pt x="1336" y="549"/>
                      </a:cubicBezTo>
                      <a:cubicBezTo>
                        <a:pt x="1347" y="499"/>
                        <a:pt x="1353" y="444"/>
                        <a:pt x="1369" y="400"/>
                      </a:cubicBezTo>
                      <a:cubicBezTo>
                        <a:pt x="1514" y="294"/>
                        <a:pt x="1430" y="139"/>
                        <a:pt x="1458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3" name="Google Shape;623;p8"/>
                <p:cNvSpPr/>
                <p:nvPr/>
              </p:nvSpPr>
              <p:spPr>
                <a:xfrm>
                  <a:off x="3834550" y="3236425"/>
                  <a:ext cx="4600" cy="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" h="196" extrusionOk="0">
                      <a:moveTo>
                        <a:pt x="102" y="0"/>
                      </a:moveTo>
                      <a:cubicBezTo>
                        <a:pt x="98" y="0"/>
                        <a:pt x="94" y="1"/>
                        <a:pt x="90" y="2"/>
                      </a:cubicBezTo>
                      <a:cubicBezTo>
                        <a:pt x="29" y="24"/>
                        <a:pt x="17" y="96"/>
                        <a:pt x="6" y="157"/>
                      </a:cubicBezTo>
                      <a:cubicBezTo>
                        <a:pt x="1" y="196"/>
                        <a:pt x="51" y="196"/>
                        <a:pt x="90" y="196"/>
                      </a:cubicBezTo>
                      <a:cubicBezTo>
                        <a:pt x="156" y="190"/>
                        <a:pt x="184" y="140"/>
                        <a:pt x="173" y="85"/>
                      </a:cubicBezTo>
                      <a:cubicBezTo>
                        <a:pt x="173" y="45"/>
                        <a:pt x="141" y="0"/>
                        <a:pt x="10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4" name="Google Shape;624;p8"/>
                <p:cNvSpPr/>
                <p:nvPr/>
              </p:nvSpPr>
              <p:spPr>
                <a:xfrm>
                  <a:off x="3962075" y="3326300"/>
                  <a:ext cx="14725" cy="1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" h="529" extrusionOk="0">
                      <a:moveTo>
                        <a:pt x="322" y="0"/>
                      </a:moveTo>
                      <a:cubicBezTo>
                        <a:pt x="301" y="0"/>
                        <a:pt x="275" y="11"/>
                        <a:pt x="245" y="38"/>
                      </a:cubicBezTo>
                      <a:lnTo>
                        <a:pt x="217" y="38"/>
                      </a:lnTo>
                      <a:cubicBezTo>
                        <a:pt x="117" y="38"/>
                        <a:pt x="106" y="121"/>
                        <a:pt x="89" y="194"/>
                      </a:cubicBezTo>
                      <a:cubicBezTo>
                        <a:pt x="56" y="243"/>
                        <a:pt x="1" y="282"/>
                        <a:pt x="62" y="343"/>
                      </a:cubicBezTo>
                      <a:cubicBezTo>
                        <a:pt x="62" y="482"/>
                        <a:pt x="189" y="482"/>
                        <a:pt x="267" y="510"/>
                      </a:cubicBezTo>
                      <a:cubicBezTo>
                        <a:pt x="281" y="522"/>
                        <a:pt x="299" y="528"/>
                        <a:pt x="318" y="528"/>
                      </a:cubicBezTo>
                      <a:cubicBezTo>
                        <a:pt x="359" y="528"/>
                        <a:pt x="403" y="500"/>
                        <a:pt x="422" y="443"/>
                      </a:cubicBezTo>
                      <a:cubicBezTo>
                        <a:pt x="555" y="421"/>
                        <a:pt x="588" y="343"/>
                        <a:pt x="550" y="227"/>
                      </a:cubicBezTo>
                      <a:cubicBezTo>
                        <a:pt x="516" y="188"/>
                        <a:pt x="533" y="110"/>
                        <a:pt x="461" y="105"/>
                      </a:cubicBezTo>
                      <a:cubicBezTo>
                        <a:pt x="413" y="73"/>
                        <a:pt x="379" y="0"/>
                        <a:pt x="32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" name="Google Shape;625;p8"/>
                <p:cNvSpPr/>
                <p:nvPr/>
              </p:nvSpPr>
              <p:spPr>
                <a:xfrm>
                  <a:off x="3705100" y="3456000"/>
                  <a:ext cx="28700" cy="2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8" h="1035" extrusionOk="0">
                      <a:moveTo>
                        <a:pt x="701" y="1"/>
                      </a:moveTo>
                      <a:cubicBezTo>
                        <a:pt x="646" y="1"/>
                        <a:pt x="613" y="47"/>
                        <a:pt x="577" y="156"/>
                      </a:cubicBezTo>
                      <a:cubicBezTo>
                        <a:pt x="560" y="251"/>
                        <a:pt x="549" y="350"/>
                        <a:pt x="433" y="367"/>
                      </a:cubicBezTo>
                      <a:cubicBezTo>
                        <a:pt x="427" y="367"/>
                        <a:pt x="427" y="389"/>
                        <a:pt x="427" y="395"/>
                      </a:cubicBezTo>
                      <a:cubicBezTo>
                        <a:pt x="405" y="411"/>
                        <a:pt x="383" y="417"/>
                        <a:pt x="361" y="434"/>
                      </a:cubicBezTo>
                      <a:cubicBezTo>
                        <a:pt x="316" y="434"/>
                        <a:pt x="277" y="406"/>
                        <a:pt x="272" y="356"/>
                      </a:cubicBezTo>
                      <a:cubicBezTo>
                        <a:pt x="261" y="284"/>
                        <a:pt x="211" y="278"/>
                        <a:pt x="150" y="278"/>
                      </a:cubicBezTo>
                      <a:cubicBezTo>
                        <a:pt x="67" y="362"/>
                        <a:pt x="0" y="461"/>
                        <a:pt x="22" y="583"/>
                      </a:cubicBezTo>
                      <a:cubicBezTo>
                        <a:pt x="22" y="633"/>
                        <a:pt x="22" y="683"/>
                        <a:pt x="78" y="694"/>
                      </a:cubicBezTo>
                      <a:cubicBezTo>
                        <a:pt x="178" y="722"/>
                        <a:pt x="216" y="794"/>
                        <a:pt x="239" y="877"/>
                      </a:cubicBezTo>
                      <a:cubicBezTo>
                        <a:pt x="261" y="938"/>
                        <a:pt x="316" y="949"/>
                        <a:pt x="361" y="977"/>
                      </a:cubicBezTo>
                      <a:cubicBezTo>
                        <a:pt x="380" y="988"/>
                        <a:pt x="398" y="991"/>
                        <a:pt x="416" y="991"/>
                      </a:cubicBezTo>
                      <a:cubicBezTo>
                        <a:pt x="446" y="991"/>
                        <a:pt x="474" y="982"/>
                        <a:pt x="503" y="982"/>
                      </a:cubicBezTo>
                      <a:cubicBezTo>
                        <a:pt x="518" y="982"/>
                        <a:pt x="534" y="985"/>
                        <a:pt x="549" y="994"/>
                      </a:cubicBezTo>
                      <a:cubicBezTo>
                        <a:pt x="600" y="1023"/>
                        <a:pt x="650" y="1035"/>
                        <a:pt x="700" y="1035"/>
                      </a:cubicBezTo>
                      <a:cubicBezTo>
                        <a:pt x="791" y="1035"/>
                        <a:pt x="881" y="994"/>
                        <a:pt x="971" y="944"/>
                      </a:cubicBezTo>
                      <a:cubicBezTo>
                        <a:pt x="982" y="948"/>
                        <a:pt x="993" y="951"/>
                        <a:pt x="1004" y="951"/>
                      </a:cubicBezTo>
                      <a:cubicBezTo>
                        <a:pt x="1043" y="951"/>
                        <a:pt x="1070" y="919"/>
                        <a:pt x="1048" y="866"/>
                      </a:cubicBezTo>
                      <a:cubicBezTo>
                        <a:pt x="998" y="755"/>
                        <a:pt x="1037" y="639"/>
                        <a:pt x="998" y="528"/>
                      </a:cubicBezTo>
                      <a:cubicBezTo>
                        <a:pt x="1126" y="522"/>
                        <a:pt x="1148" y="439"/>
                        <a:pt x="1104" y="350"/>
                      </a:cubicBezTo>
                      <a:cubicBezTo>
                        <a:pt x="1048" y="228"/>
                        <a:pt x="971" y="129"/>
                        <a:pt x="849" y="57"/>
                      </a:cubicBezTo>
                      <a:cubicBezTo>
                        <a:pt x="784" y="21"/>
                        <a:pt x="738" y="1"/>
                        <a:pt x="701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626;p8"/>
                <p:cNvSpPr/>
                <p:nvPr/>
              </p:nvSpPr>
              <p:spPr>
                <a:xfrm>
                  <a:off x="3695675" y="3484850"/>
                  <a:ext cx="4450" cy="4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" h="169" extrusionOk="0">
                      <a:moveTo>
                        <a:pt x="72" y="0"/>
                      </a:moveTo>
                      <a:cubicBezTo>
                        <a:pt x="28" y="0"/>
                        <a:pt x="0" y="17"/>
                        <a:pt x="0" y="67"/>
                      </a:cubicBezTo>
                      <a:cubicBezTo>
                        <a:pt x="6" y="150"/>
                        <a:pt x="83" y="150"/>
                        <a:pt x="128" y="167"/>
                      </a:cubicBezTo>
                      <a:cubicBezTo>
                        <a:pt x="134" y="168"/>
                        <a:pt x="139" y="169"/>
                        <a:pt x="143" y="169"/>
                      </a:cubicBezTo>
                      <a:cubicBezTo>
                        <a:pt x="178" y="169"/>
                        <a:pt x="178" y="134"/>
                        <a:pt x="178" y="95"/>
                      </a:cubicBezTo>
                      <a:cubicBezTo>
                        <a:pt x="155" y="56"/>
                        <a:pt x="150" y="0"/>
                        <a:pt x="7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7" name="Google Shape;627;p8"/>
                <p:cNvSpPr/>
                <p:nvPr/>
              </p:nvSpPr>
              <p:spPr>
                <a:xfrm>
                  <a:off x="3716050" y="3336100"/>
                  <a:ext cx="4050" cy="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" h="196" extrusionOk="0">
                      <a:moveTo>
                        <a:pt x="89" y="0"/>
                      </a:moveTo>
                      <a:cubicBezTo>
                        <a:pt x="86" y="0"/>
                        <a:pt x="82" y="0"/>
                        <a:pt x="78" y="1"/>
                      </a:cubicBezTo>
                      <a:cubicBezTo>
                        <a:pt x="22" y="7"/>
                        <a:pt x="17" y="73"/>
                        <a:pt x="6" y="118"/>
                      </a:cubicBezTo>
                      <a:cubicBezTo>
                        <a:pt x="1" y="164"/>
                        <a:pt x="15" y="196"/>
                        <a:pt x="61" y="196"/>
                      </a:cubicBezTo>
                      <a:cubicBezTo>
                        <a:pt x="64" y="196"/>
                        <a:pt x="68" y="196"/>
                        <a:pt x="72" y="195"/>
                      </a:cubicBezTo>
                      <a:cubicBezTo>
                        <a:pt x="133" y="195"/>
                        <a:pt x="161" y="162"/>
                        <a:pt x="155" y="106"/>
                      </a:cubicBezTo>
                      <a:cubicBezTo>
                        <a:pt x="129" y="75"/>
                        <a:pt x="143" y="0"/>
                        <a:pt x="89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" name="Google Shape;628;p8"/>
                <p:cNvSpPr/>
                <p:nvPr/>
              </p:nvSpPr>
              <p:spPr>
                <a:xfrm>
                  <a:off x="3820825" y="3378400"/>
                  <a:ext cx="4600" cy="4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" h="167" extrusionOk="0">
                      <a:moveTo>
                        <a:pt x="67" y="0"/>
                      </a:moveTo>
                      <a:cubicBezTo>
                        <a:pt x="18" y="0"/>
                        <a:pt x="1" y="56"/>
                        <a:pt x="12" y="89"/>
                      </a:cubicBezTo>
                      <a:cubicBezTo>
                        <a:pt x="18" y="155"/>
                        <a:pt x="73" y="161"/>
                        <a:pt x="123" y="167"/>
                      </a:cubicBezTo>
                      <a:cubicBezTo>
                        <a:pt x="162" y="167"/>
                        <a:pt x="184" y="139"/>
                        <a:pt x="184" y="89"/>
                      </a:cubicBezTo>
                      <a:cubicBezTo>
                        <a:pt x="167" y="28"/>
                        <a:pt x="112" y="0"/>
                        <a:pt x="67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" name="Google Shape;629;p8"/>
                <p:cNvSpPr/>
                <p:nvPr/>
              </p:nvSpPr>
              <p:spPr>
                <a:xfrm>
                  <a:off x="3566900" y="3376575"/>
                  <a:ext cx="7100" cy="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" h="135" extrusionOk="0">
                      <a:moveTo>
                        <a:pt x="197" y="1"/>
                      </a:moveTo>
                      <a:cubicBezTo>
                        <a:pt x="187" y="1"/>
                        <a:pt x="176" y="3"/>
                        <a:pt x="167" y="7"/>
                      </a:cubicBezTo>
                      <a:cubicBezTo>
                        <a:pt x="111" y="34"/>
                        <a:pt x="56" y="73"/>
                        <a:pt x="0" y="106"/>
                      </a:cubicBezTo>
                      <a:cubicBezTo>
                        <a:pt x="0" y="112"/>
                        <a:pt x="6" y="129"/>
                        <a:pt x="6" y="134"/>
                      </a:cubicBezTo>
                      <a:cubicBezTo>
                        <a:pt x="67" y="129"/>
                        <a:pt x="139" y="129"/>
                        <a:pt x="200" y="118"/>
                      </a:cubicBezTo>
                      <a:cubicBezTo>
                        <a:pt x="233" y="106"/>
                        <a:pt x="283" y="101"/>
                        <a:pt x="278" y="62"/>
                      </a:cubicBezTo>
                      <a:cubicBezTo>
                        <a:pt x="265" y="20"/>
                        <a:pt x="230" y="1"/>
                        <a:pt x="197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" name="Google Shape;630;p8"/>
                <p:cNvSpPr/>
                <p:nvPr/>
              </p:nvSpPr>
              <p:spPr>
                <a:xfrm>
                  <a:off x="3618875" y="3498600"/>
                  <a:ext cx="11125" cy="1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" h="426" extrusionOk="0">
                      <a:moveTo>
                        <a:pt x="293" y="1"/>
                      </a:moveTo>
                      <a:cubicBezTo>
                        <a:pt x="275" y="1"/>
                        <a:pt x="258" y="15"/>
                        <a:pt x="244" y="60"/>
                      </a:cubicBezTo>
                      <a:cubicBezTo>
                        <a:pt x="167" y="155"/>
                        <a:pt x="50" y="227"/>
                        <a:pt x="34" y="365"/>
                      </a:cubicBezTo>
                      <a:cubicBezTo>
                        <a:pt x="12" y="376"/>
                        <a:pt x="1" y="393"/>
                        <a:pt x="23" y="410"/>
                      </a:cubicBezTo>
                      <a:cubicBezTo>
                        <a:pt x="34" y="420"/>
                        <a:pt x="43" y="425"/>
                        <a:pt x="53" y="425"/>
                      </a:cubicBezTo>
                      <a:cubicBezTo>
                        <a:pt x="68" y="425"/>
                        <a:pt x="81" y="413"/>
                        <a:pt x="95" y="393"/>
                      </a:cubicBezTo>
                      <a:lnTo>
                        <a:pt x="161" y="393"/>
                      </a:lnTo>
                      <a:cubicBezTo>
                        <a:pt x="176" y="407"/>
                        <a:pt x="186" y="413"/>
                        <a:pt x="194" y="413"/>
                      </a:cubicBezTo>
                      <a:cubicBezTo>
                        <a:pt x="210" y="413"/>
                        <a:pt x="215" y="388"/>
                        <a:pt x="222" y="365"/>
                      </a:cubicBezTo>
                      <a:lnTo>
                        <a:pt x="256" y="326"/>
                      </a:lnTo>
                      <a:cubicBezTo>
                        <a:pt x="389" y="288"/>
                        <a:pt x="444" y="155"/>
                        <a:pt x="366" y="49"/>
                      </a:cubicBezTo>
                      <a:cubicBezTo>
                        <a:pt x="347" y="33"/>
                        <a:pt x="319" y="1"/>
                        <a:pt x="293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1" name="Google Shape;631;p8"/>
                <p:cNvSpPr/>
                <p:nvPr/>
              </p:nvSpPr>
              <p:spPr>
                <a:xfrm>
                  <a:off x="3623325" y="3441300"/>
                  <a:ext cx="4450" cy="4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" h="163" extrusionOk="0">
                      <a:moveTo>
                        <a:pt x="63" y="1"/>
                      </a:moveTo>
                      <a:cubicBezTo>
                        <a:pt x="19" y="1"/>
                        <a:pt x="1" y="38"/>
                        <a:pt x="11" y="85"/>
                      </a:cubicBezTo>
                      <a:cubicBezTo>
                        <a:pt x="17" y="140"/>
                        <a:pt x="55" y="162"/>
                        <a:pt x="105" y="162"/>
                      </a:cubicBezTo>
                      <a:cubicBezTo>
                        <a:pt x="139" y="151"/>
                        <a:pt x="166" y="118"/>
                        <a:pt x="177" y="79"/>
                      </a:cubicBezTo>
                      <a:cubicBezTo>
                        <a:pt x="155" y="29"/>
                        <a:pt x="111" y="7"/>
                        <a:pt x="72" y="1"/>
                      </a:cubicBezTo>
                      <a:cubicBezTo>
                        <a:pt x="69" y="1"/>
                        <a:pt x="66" y="1"/>
                        <a:pt x="63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2" name="Google Shape;632;p8"/>
                <p:cNvSpPr/>
                <p:nvPr/>
              </p:nvSpPr>
              <p:spPr>
                <a:xfrm>
                  <a:off x="3678075" y="3422750"/>
                  <a:ext cx="3750" cy="4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" h="171" extrusionOk="0">
                      <a:moveTo>
                        <a:pt x="80" y="0"/>
                      </a:moveTo>
                      <a:cubicBezTo>
                        <a:pt x="78" y="0"/>
                        <a:pt x="75" y="0"/>
                        <a:pt x="72" y="0"/>
                      </a:cubicBezTo>
                      <a:cubicBezTo>
                        <a:pt x="17" y="0"/>
                        <a:pt x="0" y="56"/>
                        <a:pt x="0" y="100"/>
                      </a:cubicBezTo>
                      <a:cubicBezTo>
                        <a:pt x="0" y="145"/>
                        <a:pt x="50" y="161"/>
                        <a:pt x="83" y="167"/>
                      </a:cubicBezTo>
                      <a:cubicBezTo>
                        <a:pt x="91" y="169"/>
                        <a:pt x="97" y="170"/>
                        <a:pt x="103" y="170"/>
                      </a:cubicBezTo>
                      <a:cubicBezTo>
                        <a:pt x="141" y="170"/>
                        <a:pt x="150" y="128"/>
                        <a:pt x="150" y="89"/>
                      </a:cubicBezTo>
                      <a:cubicBezTo>
                        <a:pt x="150" y="47"/>
                        <a:pt x="130" y="0"/>
                        <a:pt x="80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3" name="Google Shape;633;p8"/>
                <p:cNvSpPr/>
                <p:nvPr/>
              </p:nvSpPr>
              <p:spPr>
                <a:xfrm>
                  <a:off x="3736975" y="3366050"/>
                  <a:ext cx="3775" cy="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" h="168" extrusionOk="0">
                      <a:moveTo>
                        <a:pt x="67" y="1"/>
                      </a:moveTo>
                      <a:cubicBezTo>
                        <a:pt x="23" y="1"/>
                        <a:pt x="12" y="40"/>
                        <a:pt x="0" y="73"/>
                      </a:cubicBezTo>
                      <a:cubicBezTo>
                        <a:pt x="0" y="123"/>
                        <a:pt x="23" y="162"/>
                        <a:pt x="78" y="167"/>
                      </a:cubicBezTo>
                      <a:cubicBezTo>
                        <a:pt x="117" y="162"/>
                        <a:pt x="150" y="139"/>
                        <a:pt x="150" y="95"/>
                      </a:cubicBezTo>
                      <a:cubicBezTo>
                        <a:pt x="139" y="45"/>
                        <a:pt x="111" y="1"/>
                        <a:pt x="67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4" name="Google Shape;634;p8"/>
                <p:cNvSpPr/>
                <p:nvPr/>
              </p:nvSpPr>
              <p:spPr>
                <a:xfrm>
                  <a:off x="3812250" y="3462350"/>
                  <a:ext cx="12500" cy="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" h="232" extrusionOk="0">
                      <a:moveTo>
                        <a:pt x="182" y="0"/>
                      </a:moveTo>
                      <a:cubicBezTo>
                        <a:pt x="172" y="0"/>
                        <a:pt x="161" y="1"/>
                        <a:pt x="150" y="2"/>
                      </a:cubicBezTo>
                      <a:cubicBezTo>
                        <a:pt x="83" y="19"/>
                        <a:pt x="11" y="47"/>
                        <a:pt x="6" y="130"/>
                      </a:cubicBezTo>
                      <a:cubicBezTo>
                        <a:pt x="1" y="194"/>
                        <a:pt x="44" y="214"/>
                        <a:pt x="96" y="214"/>
                      </a:cubicBezTo>
                      <a:cubicBezTo>
                        <a:pt x="103" y="214"/>
                        <a:pt x="110" y="214"/>
                        <a:pt x="117" y="213"/>
                      </a:cubicBezTo>
                      <a:cubicBezTo>
                        <a:pt x="141" y="226"/>
                        <a:pt x="163" y="232"/>
                        <a:pt x="184" y="232"/>
                      </a:cubicBezTo>
                      <a:cubicBezTo>
                        <a:pt x="250" y="232"/>
                        <a:pt x="303" y="180"/>
                        <a:pt x="366" y="163"/>
                      </a:cubicBezTo>
                      <a:cubicBezTo>
                        <a:pt x="494" y="135"/>
                        <a:pt x="499" y="74"/>
                        <a:pt x="394" y="2"/>
                      </a:cubicBezTo>
                      <a:lnTo>
                        <a:pt x="394" y="2"/>
                      </a:lnTo>
                      <a:cubicBezTo>
                        <a:pt x="371" y="10"/>
                        <a:pt x="349" y="12"/>
                        <a:pt x="326" y="12"/>
                      </a:cubicBezTo>
                      <a:cubicBezTo>
                        <a:pt x="278" y="12"/>
                        <a:pt x="231" y="0"/>
                        <a:pt x="18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635;p8"/>
                <p:cNvSpPr/>
                <p:nvPr/>
              </p:nvSpPr>
              <p:spPr>
                <a:xfrm>
                  <a:off x="3598925" y="3391975"/>
                  <a:ext cx="4175" cy="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" h="145" extrusionOk="0">
                      <a:moveTo>
                        <a:pt x="83" y="1"/>
                      </a:moveTo>
                      <a:cubicBezTo>
                        <a:pt x="28" y="6"/>
                        <a:pt x="17" y="39"/>
                        <a:pt x="6" y="84"/>
                      </a:cubicBezTo>
                      <a:cubicBezTo>
                        <a:pt x="0" y="123"/>
                        <a:pt x="33" y="145"/>
                        <a:pt x="78" y="145"/>
                      </a:cubicBezTo>
                      <a:cubicBezTo>
                        <a:pt x="128" y="145"/>
                        <a:pt x="166" y="111"/>
                        <a:pt x="166" y="62"/>
                      </a:cubicBezTo>
                      <a:cubicBezTo>
                        <a:pt x="166" y="12"/>
                        <a:pt x="117" y="12"/>
                        <a:pt x="83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6" name="Google Shape;636;p8"/>
                <p:cNvSpPr/>
                <p:nvPr/>
              </p:nvSpPr>
              <p:spPr>
                <a:xfrm>
                  <a:off x="3608075" y="3385050"/>
                  <a:ext cx="3750" cy="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" h="140" extrusionOk="0">
                      <a:moveTo>
                        <a:pt x="78" y="0"/>
                      </a:moveTo>
                      <a:cubicBezTo>
                        <a:pt x="39" y="6"/>
                        <a:pt x="0" y="28"/>
                        <a:pt x="0" y="72"/>
                      </a:cubicBezTo>
                      <a:cubicBezTo>
                        <a:pt x="11" y="122"/>
                        <a:pt x="50" y="139"/>
                        <a:pt x="78" y="139"/>
                      </a:cubicBezTo>
                      <a:cubicBezTo>
                        <a:pt x="81" y="139"/>
                        <a:pt x="83" y="139"/>
                        <a:pt x="86" y="139"/>
                      </a:cubicBezTo>
                      <a:cubicBezTo>
                        <a:pt x="130" y="139"/>
                        <a:pt x="150" y="98"/>
                        <a:pt x="150" y="61"/>
                      </a:cubicBezTo>
                      <a:cubicBezTo>
                        <a:pt x="150" y="11"/>
                        <a:pt x="122" y="0"/>
                        <a:pt x="78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8"/>
                <p:cNvSpPr/>
                <p:nvPr/>
              </p:nvSpPr>
              <p:spPr>
                <a:xfrm>
                  <a:off x="3862975" y="3345125"/>
                  <a:ext cx="3625" cy="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" h="145" extrusionOk="0">
                      <a:moveTo>
                        <a:pt x="84" y="1"/>
                      </a:moveTo>
                      <a:cubicBezTo>
                        <a:pt x="23" y="1"/>
                        <a:pt x="17" y="50"/>
                        <a:pt x="6" y="100"/>
                      </a:cubicBezTo>
                      <a:cubicBezTo>
                        <a:pt x="0" y="139"/>
                        <a:pt x="34" y="145"/>
                        <a:pt x="78" y="145"/>
                      </a:cubicBezTo>
                      <a:cubicBezTo>
                        <a:pt x="111" y="139"/>
                        <a:pt x="145" y="117"/>
                        <a:pt x="145" y="73"/>
                      </a:cubicBezTo>
                      <a:cubicBezTo>
                        <a:pt x="145" y="34"/>
                        <a:pt x="128" y="1"/>
                        <a:pt x="84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8" name="Google Shape;638;p8"/>
                <p:cNvSpPr/>
                <p:nvPr/>
              </p:nvSpPr>
              <p:spPr>
                <a:xfrm>
                  <a:off x="3777725" y="3365925"/>
                  <a:ext cx="3625" cy="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" h="140" extrusionOk="0">
                      <a:moveTo>
                        <a:pt x="50" y="0"/>
                      </a:moveTo>
                      <a:cubicBezTo>
                        <a:pt x="1" y="0"/>
                        <a:pt x="1" y="45"/>
                        <a:pt x="1" y="78"/>
                      </a:cubicBezTo>
                      <a:cubicBezTo>
                        <a:pt x="1" y="113"/>
                        <a:pt x="14" y="140"/>
                        <a:pt x="51" y="140"/>
                      </a:cubicBezTo>
                      <a:cubicBezTo>
                        <a:pt x="54" y="140"/>
                        <a:pt x="58" y="139"/>
                        <a:pt x="62" y="139"/>
                      </a:cubicBezTo>
                      <a:cubicBezTo>
                        <a:pt x="106" y="133"/>
                        <a:pt x="134" y="106"/>
                        <a:pt x="145" y="56"/>
                      </a:cubicBezTo>
                      <a:cubicBezTo>
                        <a:pt x="134" y="17"/>
                        <a:pt x="89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9" name="Google Shape;639;p8"/>
                <p:cNvSpPr/>
                <p:nvPr/>
              </p:nvSpPr>
              <p:spPr>
                <a:xfrm>
                  <a:off x="3663375" y="3412075"/>
                  <a:ext cx="4325" cy="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" h="135" extrusionOk="0">
                      <a:moveTo>
                        <a:pt x="45" y="1"/>
                      </a:moveTo>
                      <a:cubicBezTo>
                        <a:pt x="6" y="1"/>
                        <a:pt x="0" y="28"/>
                        <a:pt x="17" y="56"/>
                      </a:cubicBezTo>
                      <a:cubicBezTo>
                        <a:pt x="31" y="84"/>
                        <a:pt x="25" y="135"/>
                        <a:pt x="68" y="135"/>
                      </a:cubicBezTo>
                      <a:cubicBezTo>
                        <a:pt x="77" y="135"/>
                        <a:pt x="87" y="133"/>
                        <a:pt x="100" y="128"/>
                      </a:cubicBezTo>
                      <a:cubicBezTo>
                        <a:pt x="128" y="111"/>
                        <a:pt x="172" y="123"/>
                        <a:pt x="167" y="62"/>
                      </a:cubicBezTo>
                      <a:cubicBezTo>
                        <a:pt x="139" y="28"/>
                        <a:pt x="89" y="1"/>
                        <a:pt x="45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0" name="Google Shape;640;p8"/>
                <p:cNvSpPr/>
                <p:nvPr/>
              </p:nvSpPr>
              <p:spPr>
                <a:xfrm>
                  <a:off x="3715500" y="3348250"/>
                  <a:ext cx="3900" cy="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" h="133" extrusionOk="0">
                      <a:moveTo>
                        <a:pt x="45" y="0"/>
                      </a:moveTo>
                      <a:cubicBezTo>
                        <a:pt x="15" y="0"/>
                        <a:pt x="0" y="20"/>
                        <a:pt x="0" y="47"/>
                      </a:cubicBezTo>
                      <a:cubicBezTo>
                        <a:pt x="0" y="92"/>
                        <a:pt x="11" y="131"/>
                        <a:pt x="67" y="131"/>
                      </a:cubicBezTo>
                      <a:cubicBezTo>
                        <a:pt x="71" y="132"/>
                        <a:pt x="75" y="133"/>
                        <a:pt x="78" y="133"/>
                      </a:cubicBezTo>
                      <a:cubicBezTo>
                        <a:pt x="107" y="133"/>
                        <a:pt x="134" y="99"/>
                        <a:pt x="139" y="70"/>
                      </a:cubicBezTo>
                      <a:cubicBezTo>
                        <a:pt x="155" y="14"/>
                        <a:pt x="100" y="14"/>
                        <a:pt x="67" y="3"/>
                      </a:cubicBezTo>
                      <a:cubicBezTo>
                        <a:pt x="59" y="1"/>
                        <a:pt x="52" y="0"/>
                        <a:pt x="45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1" name="Google Shape;641;p8"/>
                <p:cNvSpPr/>
                <p:nvPr/>
              </p:nvSpPr>
              <p:spPr>
                <a:xfrm>
                  <a:off x="4066600" y="3304275"/>
                  <a:ext cx="9850" cy="1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" h="419" extrusionOk="0">
                      <a:moveTo>
                        <a:pt x="321" y="0"/>
                      </a:moveTo>
                      <a:cubicBezTo>
                        <a:pt x="304" y="0"/>
                        <a:pt x="283" y="10"/>
                        <a:pt x="261" y="32"/>
                      </a:cubicBezTo>
                      <a:lnTo>
                        <a:pt x="172" y="32"/>
                      </a:lnTo>
                      <a:cubicBezTo>
                        <a:pt x="67" y="99"/>
                        <a:pt x="0" y="182"/>
                        <a:pt x="50" y="309"/>
                      </a:cubicBezTo>
                      <a:lnTo>
                        <a:pt x="50" y="337"/>
                      </a:lnTo>
                      <a:cubicBezTo>
                        <a:pt x="50" y="365"/>
                        <a:pt x="34" y="409"/>
                        <a:pt x="67" y="415"/>
                      </a:cubicBezTo>
                      <a:cubicBezTo>
                        <a:pt x="73" y="417"/>
                        <a:pt x="78" y="418"/>
                        <a:pt x="81" y="418"/>
                      </a:cubicBezTo>
                      <a:cubicBezTo>
                        <a:pt x="103" y="418"/>
                        <a:pt x="96" y="384"/>
                        <a:pt x="106" y="365"/>
                      </a:cubicBezTo>
                      <a:cubicBezTo>
                        <a:pt x="167" y="320"/>
                        <a:pt x="228" y="271"/>
                        <a:pt x="289" y="215"/>
                      </a:cubicBezTo>
                      <a:cubicBezTo>
                        <a:pt x="383" y="193"/>
                        <a:pt x="394" y="126"/>
                        <a:pt x="372" y="54"/>
                      </a:cubicBezTo>
                      <a:cubicBezTo>
                        <a:pt x="365" y="21"/>
                        <a:pt x="347" y="0"/>
                        <a:pt x="321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2" name="Google Shape;642;p8"/>
                <p:cNvSpPr/>
                <p:nvPr/>
              </p:nvSpPr>
              <p:spPr>
                <a:xfrm>
                  <a:off x="3971500" y="3286975"/>
                  <a:ext cx="16400" cy="10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6" h="421" extrusionOk="0">
                      <a:moveTo>
                        <a:pt x="516" y="1"/>
                      </a:moveTo>
                      <a:cubicBezTo>
                        <a:pt x="491" y="1"/>
                        <a:pt x="468" y="11"/>
                        <a:pt x="450" y="48"/>
                      </a:cubicBezTo>
                      <a:cubicBezTo>
                        <a:pt x="446" y="47"/>
                        <a:pt x="442" y="47"/>
                        <a:pt x="438" y="47"/>
                      </a:cubicBezTo>
                      <a:cubicBezTo>
                        <a:pt x="393" y="47"/>
                        <a:pt x="355" y="68"/>
                        <a:pt x="313" y="68"/>
                      </a:cubicBezTo>
                      <a:cubicBezTo>
                        <a:pt x="298" y="68"/>
                        <a:pt x="283" y="66"/>
                        <a:pt x="267" y="59"/>
                      </a:cubicBezTo>
                      <a:cubicBezTo>
                        <a:pt x="267" y="59"/>
                        <a:pt x="267" y="59"/>
                        <a:pt x="266" y="59"/>
                      </a:cubicBezTo>
                      <a:cubicBezTo>
                        <a:pt x="250" y="59"/>
                        <a:pt x="1" y="275"/>
                        <a:pt x="1" y="297"/>
                      </a:cubicBezTo>
                      <a:cubicBezTo>
                        <a:pt x="1" y="303"/>
                        <a:pt x="1" y="319"/>
                        <a:pt x="6" y="325"/>
                      </a:cubicBezTo>
                      <a:cubicBezTo>
                        <a:pt x="73" y="361"/>
                        <a:pt x="130" y="420"/>
                        <a:pt x="213" y="420"/>
                      </a:cubicBezTo>
                      <a:cubicBezTo>
                        <a:pt x="220" y="420"/>
                        <a:pt x="227" y="420"/>
                        <a:pt x="234" y="419"/>
                      </a:cubicBezTo>
                      <a:cubicBezTo>
                        <a:pt x="300" y="414"/>
                        <a:pt x="350" y="391"/>
                        <a:pt x="350" y="319"/>
                      </a:cubicBezTo>
                      <a:cubicBezTo>
                        <a:pt x="350" y="264"/>
                        <a:pt x="400" y="247"/>
                        <a:pt x="433" y="220"/>
                      </a:cubicBezTo>
                      <a:cubicBezTo>
                        <a:pt x="483" y="186"/>
                        <a:pt x="544" y="159"/>
                        <a:pt x="539" y="81"/>
                      </a:cubicBezTo>
                      <a:cubicBezTo>
                        <a:pt x="543" y="80"/>
                        <a:pt x="547" y="80"/>
                        <a:pt x="552" y="80"/>
                      </a:cubicBezTo>
                      <a:cubicBezTo>
                        <a:pt x="564" y="80"/>
                        <a:pt x="578" y="82"/>
                        <a:pt x="591" y="82"/>
                      </a:cubicBezTo>
                      <a:cubicBezTo>
                        <a:pt x="613" y="82"/>
                        <a:pt x="635" y="77"/>
                        <a:pt x="649" y="53"/>
                      </a:cubicBezTo>
                      <a:cubicBezTo>
                        <a:pt x="655" y="48"/>
                        <a:pt x="649" y="26"/>
                        <a:pt x="649" y="14"/>
                      </a:cubicBezTo>
                      <a:cubicBezTo>
                        <a:pt x="640" y="18"/>
                        <a:pt x="631" y="20"/>
                        <a:pt x="621" y="20"/>
                      </a:cubicBezTo>
                      <a:cubicBezTo>
                        <a:pt x="586" y="20"/>
                        <a:pt x="549" y="1"/>
                        <a:pt x="516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3" name="Google Shape;643;p8"/>
                <p:cNvSpPr/>
                <p:nvPr/>
              </p:nvSpPr>
              <p:spPr>
                <a:xfrm>
                  <a:off x="4032925" y="3277025"/>
                  <a:ext cx="21775" cy="1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1" h="619" extrusionOk="0">
                      <a:moveTo>
                        <a:pt x="474" y="1"/>
                      </a:moveTo>
                      <a:cubicBezTo>
                        <a:pt x="348" y="1"/>
                        <a:pt x="243" y="46"/>
                        <a:pt x="150" y="169"/>
                      </a:cubicBezTo>
                      <a:cubicBezTo>
                        <a:pt x="83" y="246"/>
                        <a:pt x="0" y="313"/>
                        <a:pt x="55" y="418"/>
                      </a:cubicBezTo>
                      <a:cubicBezTo>
                        <a:pt x="90" y="473"/>
                        <a:pt x="144" y="496"/>
                        <a:pt x="204" y="496"/>
                      </a:cubicBezTo>
                      <a:cubicBezTo>
                        <a:pt x="240" y="496"/>
                        <a:pt x="279" y="488"/>
                        <a:pt x="316" y="473"/>
                      </a:cubicBezTo>
                      <a:cubicBezTo>
                        <a:pt x="327" y="490"/>
                        <a:pt x="349" y="501"/>
                        <a:pt x="377" y="501"/>
                      </a:cubicBezTo>
                      <a:cubicBezTo>
                        <a:pt x="388" y="507"/>
                        <a:pt x="399" y="523"/>
                        <a:pt x="410" y="529"/>
                      </a:cubicBezTo>
                      <a:cubicBezTo>
                        <a:pt x="421" y="583"/>
                        <a:pt x="437" y="618"/>
                        <a:pt x="469" y="618"/>
                      </a:cubicBezTo>
                      <a:cubicBezTo>
                        <a:pt x="486" y="618"/>
                        <a:pt x="509" y="608"/>
                        <a:pt x="538" y="584"/>
                      </a:cubicBezTo>
                      <a:lnTo>
                        <a:pt x="593" y="584"/>
                      </a:lnTo>
                      <a:cubicBezTo>
                        <a:pt x="598" y="585"/>
                        <a:pt x="602" y="585"/>
                        <a:pt x="606" y="585"/>
                      </a:cubicBezTo>
                      <a:cubicBezTo>
                        <a:pt x="643" y="585"/>
                        <a:pt x="668" y="564"/>
                        <a:pt x="688" y="529"/>
                      </a:cubicBezTo>
                      <a:cubicBezTo>
                        <a:pt x="870" y="451"/>
                        <a:pt x="760" y="346"/>
                        <a:pt x="715" y="252"/>
                      </a:cubicBezTo>
                      <a:cubicBezTo>
                        <a:pt x="704" y="174"/>
                        <a:pt x="715" y="63"/>
                        <a:pt x="599" y="13"/>
                      </a:cubicBezTo>
                      <a:cubicBezTo>
                        <a:pt x="555" y="5"/>
                        <a:pt x="514" y="1"/>
                        <a:pt x="474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4" name="Google Shape;644;p8"/>
                <p:cNvSpPr/>
                <p:nvPr/>
              </p:nvSpPr>
              <p:spPr>
                <a:xfrm>
                  <a:off x="3696500" y="3494825"/>
                  <a:ext cx="126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" h="389" extrusionOk="0">
                      <a:moveTo>
                        <a:pt x="139" y="5"/>
                      </a:moveTo>
                      <a:cubicBezTo>
                        <a:pt x="80" y="5"/>
                        <a:pt x="49" y="87"/>
                        <a:pt x="34" y="145"/>
                      </a:cubicBezTo>
                      <a:cubicBezTo>
                        <a:pt x="0" y="272"/>
                        <a:pt x="73" y="333"/>
                        <a:pt x="272" y="361"/>
                      </a:cubicBezTo>
                      <a:cubicBezTo>
                        <a:pt x="288" y="381"/>
                        <a:pt x="299" y="388"/>
                        <a:pt x="308" y="388"/>
                      </a:cubicBezTo>
                      <a:cubicBezTo>
                        <a:pt x="324" y="388"/>
                        <a:pt x="330" y="362"/>
                        <a:pt x="333" y="333"/>
                      </a:cubicBezTo>
                      <a:cubicBezTo>
                        <a:pt x="339" y="333"/>
                        <a:pt x="355" y="333"/>
                        <a:pt x="361" y="328"/>
                      </a:cubicBezTo>
                      <a:cubicBezTo>
                        <a:pt x="381" y="341"/>
                        <a:pt x="397" y="346"/>
                        <a:pt x="408" y="346"/>
                      </a:cubicBezTo>
                      <a:cubicBezTo>
                        <a:pt x="449" y="346"/>
                        <a:pt x="442" y="277"/>
                        <a:pt x="455" y="256"/>
                      </a:cubicBezTo>
                      <a:cubicBezTo>
                        <a:pt x="494" y="217"/>
                        <a:pt x="505" y="161"/>
                        <a:pt x="422" y="145"/>
                      </a:cubicBezTo>
                      <a:cubicBezTo>
                        <a:pt x="389" y="1"/>
                        <a:pt x="250" y="23"/>
                        <a:pt x="150" y="6"/>
                      </a:cubicBezTo>
                      <a:cubicBezTo>
                        <a:pt x="146" y="6"/>
                        <a:pt x="143" y="5"/>
                        <a:pt x="139" y="5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5" name="Google Shape;645;p8"/>
                <p:cNvSpPr/>
                <p:nvPr/>
              </p:nvSpPr>
              <p:spPr>
                <a:xfrm>
                  <a:off x="4012825" y="3279125"/>
                  <a:ext cx="17100" cy="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" h="276" extrusionOk="0">
                      <a:moveTo>
                        <a:pt x="612" y="1"/>
                      </a:moveTo>
                      <a:cubicBezTo>
                        <a:pt x="607" y="1"/>
                        <a:pt x="603" y="1"/>
                        <a:pt x="599" y="1"/>
                      </a:cubicBezTo>
                      <a:cubicBezTo>
                        <a:pt x="549" y="1"/>
                        <a:pt x="494" y="12"/>
                        <a:pt x="455" y="62"/>
                      </a:cubicBezTo>
                      <a:cubicBezTo>
                        <a:pt x="327" y="85"/>
                        <a:pt x="205" y="96"/>
                        <a:pt x="83" y="118"/>
                      </a:cubicBezTo>
                      <a:cubicBezTo>
                        <a:pt x="55" y="123"/>
                        <a:pt x="17" y="112"/>
                        <a:pt x="11" y="151"/>
                      </a:cubicBezTo>
                      <a:cubicBezTo>
                        <a:pt x="0" y="195"/>
                        <a:pt x="50" y="218"/>
                        <a:pt x="78" y="218"/>
                      </a:cubicBezTo>
                      <a:cubicBezTo>
                        <a:pt x="166" y="218"/>
                        <a:pt x="250" y="256"/>
                        <a:pt x="344" y="273"/>
                      </a:cubicBezTo>
                      <a:cubicBezTo>
                        <a:pt x="360" y="275"/>
                        <a:pt x="376" y="276"/>
                        <a:pt x="391" y="276"/>
                      </a:cubicBezTo>
                      <a:cubicBezTo>
                        <a:pt x="509" y="276"/>
                        <a:pt x="588" y="218"/>
                        <a:pt x="632" y="90"/>
                      </a:cubicBezTo>
                      <a:cubicBezTo>
                        <a:pt x="684" y="33"/>
                        <a:pt x="663" y="1"/>
                        <a:pt x="612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646;p8"/>
                <p:cNvSpPr/>
                <p:nvPr/>
              </p:nvSpPr>
              <p:spPr>
                <a:xfrm>
                  <a:off x="3770100" y="3411825"/>
                  <a:ext cx="9175" cy="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" h="246" extrusionOk="0">
                      <a:moveTo>
                        <a:pt x="165" y="0"/>
                      </a:moveTo>
                      <a:cubicBezTo>
                        <a:pt x="128" y="0"/>
                        <a:pt x="90" y="21"/>
                        <a:pt x="51" y="55"/>
                      </a:cubicBezTo>
                      <a:cubicBezTo>
                        <a:pt x="1" y="99"/>
                        <a:pt x="1" y="155"/>
                        <a:pt x="28" y="210"/>
                      </a:cubicBezTo>
                      <a:cubicBezTo>
                        <a:pt x="42" y="237"/>
                        <a:pt x="57" y="246"/>
                        <a:pt x="73" y="246"/>
                      </a:cubicBezTo>
                      <a:cubicBezTo>
                        <a:pt x="96" y="246"/>
                        <a:pt x="121" y="226"/>
                        <a:pt x="145" y="216"/>
                      </a:cubicBezTo>
                      <a:cubicBezTo>
                        <a:pt x="154" y="217"/>
                        <a:pt x="163" y="217"/>
                        <a:pt x="171" y="217"/>
                      </a:cubicBezTo>
                      <a:cubicBezTo>
                        <a:pt x="216" y="217"/>
                        <a:pt x="256" y="205"/>
                        <a:pt x="283" y="177"/>
                      </a:cubicBezTo>
                      <a:cubicBezTo>
                        <a:pt x="339" y="133"/>
                        <a:pt x="367" y="83"/>
                        <a:pt x="272" y="66"/>
                      </a:cubicBezTo>
                      <a:cubicBezTo>
                        <a:pt x="237" y="20"/>
                        <a:pt x="201" y="0"/>
                        <a:pt x="165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7" name="Google Shape;647;p8"/>
                <p:cNvSpPr/>
                <p:nvPr/>
              </p:nvSpPr>
              <p:spPr>
                <a:xfrm>
                  <a:off x="3799200" y="3252350"/>
                  <a:ext cx="27075" cy="2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3" h="864" extrusionOk="0">
                      <a:moveTo>
                        <a:pt x="210" y="1"/>
                      </a:moveTo>
                      <a:cubicBezTo>
                        <a:pt x="194" y="1"/>
                        <a:pt x="188" y="26"/>
                        <a:pt x="184" y="52"/>
                      </a:cubicBezTo>
                      <a:cubicBezTo>
                        <a:pt x="173" y="52"/>
                        <a:pt x="162" y="58"/>
                        <a:pt x="156" y="58"/>
                      </a:cubicBezTo>
                      <a:cubicBezTo>
                        <a:pt x="56" y="69"/>
                        <a:pt x="45" y="141"/>
                        <a:pt x="29" y="213"/>
                      </a:cubicBezTo>
                      <a:cubicBezTo>
                        <a:pt x="1" y="291"/>
                        <a:pt x="45" y="335"/>
                        <a:pt x="79" y="401"/>
                      </a:cubicBezTo>
                      <a:cubicBezTo>
                        <a:pt x="156" y="540"/>
                        <a:pt x="311" y="579"/>
                        <a:pt x="406" y="706"/>
                      </a:cubicBezTo>
                      <a:cubicBezTo>
                        <a:pt x="394" y="724"/>
                        <a:pt x="381" y="731"/>
                        <a:pt x="367" y="731"/>
                      </a:cubicBezTo>
                      <a:cubicBezTo>
                        <a:pt x="354" y="731"/>
                        <a:pt x="341" y="725"/>
                        <a:pt x="328" y="717"/>
                      </a:cubicBezTo>
                      <a:cubicBezTo>
                        <a:pt x="315" y="711"/>
                        <a:pt x="303" y="708"/>
                        <a:pt x="292" y="708"/>
                      </a:cubicBezTo>
                      <a:cubicBezTo>
                        <a:pt x="265" y="708"/>
                        <a:pt x="244" y="727"/>
                        <a:pt x="228" y="762"/>
                      </a:cubicBezTo>
                      <a:cubicBezTo>
                        <a:pt x="212" y="795"/>
                        <a:pt x="223" y="828"/>
                        <a:pt x="256" y="851"/>
                      </a:cubicBezTo>
                      <a:cubicBezTo>
                        <a:pt x="270" y="859"/>
                        <a:pt x="283" y="863"/>
                        <a:pt x="295" y="863"/>
                      </a:cubicBezTo>
                      <a:cubicBezTo>
                        <a:pt x="321" y="863"/>
                        <a:pt x="342" y="846"/>
                        <a:pt x="361" y="823"/>
                      </a:cubicBezTo>
                      <a:cubicBezTo>
                        <a:pt x="389" y="778"/>
                        <a:pt x="422" y="773"/>
                        <a:pt x="467" y="773"/>
                      </a:cubicBezTo>
                      <a:cubicBezTo>
                        <a:pt x="519" y="818"/>
                        <a:pt x="570" y="839"/>
                        <a:pt x="618" y="839"/>
                      </a:cubicBezTo>
                      <a:cubicBezTo>
                        <a:pt x="677" y="839"/>
                        <a:pt x="731" y="806"/>
                        <a:pt x="777" y="745"/>
                      </a:cubicBezTo>
                      <a:cubicBezTo>
                        <a:pt x="849" y="734"/>
                        <a:pt x="932" y="745"/>
                        <a:pt x="960" y="657"/>
                      </a:cubicBezTo>
                      <a:lnTo>
                        <a:pt x="988" y="657"/>
                      </a:lnTo>
                      <a:cubicBezTo>
                        <a:pt x="1027" y="657"/>
                        <a:pt x="1082" y="634"/>
                        <a:pt x="1071" y="596"/>
                      </a:cubicBezTo>
                      <a:cubicBezTo>
                        <a:pt x="1032" y="474"/>
                        <a:pt x="1049" y="335"/>
                        <a:pt x="921" y="263"/>
                      </a:cubicBezTo>
                      <a:cubicBezTo>
                        <a:pt x="884" y="244"/>
                        <a:pt x="843" y="202"/>
                        <a:pt x="798" y="202"/>
                      </a:cubicBezTo>
                      <a:cubicBezTo>
                        <a:pt x="789" y="202"/>
                        <a:pt x="781" y="204"/>
                        <a:pt x="772" y="207"/>
                      </a:cubicBezTo>
                      <a:cubicBezTo>
                        <a:pt x="751" y="214"/>
                        <a:pt x="731" y="217"/>
                        <a:pt x="714" y="217"/>
                      </a:cubicBezTo>
                      <a:cubicBezTo>
                        <a:pt x="648" y="217"/>
                        <a:pt x="604" y="175"/>
                        <a:pt x="555" y="135"/>
                      </a:cubicBezTo>
                      <a:cubicBezTo>
                        <a:pt x="531" y="51"/>
                        <a:pt x="499" y="2"/>
                        <a:pt x="443" y="2"/>
                      </a:cubicBezTo>
                      <a:cubicBezTo>
                        <a:pt x="421" y="2"/>
                        <a:pt x="396" y="9"/>
                        <a:pt x="367" y="24"/>
                      </a:cubicBezTo>
                      <a:lnTo>
                        <a:pt x="245" y="24"/>
                      </a:lnTo>
                      <a:cubicBezTo>
                        <a:pt x="230" y="8"/>
                        <a:pt x="219" y="1"/>
                        <a:pt x="210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8" name="Google Shape;648;p8"/>
                <p:cNvSpPr/>
                <p:nvPr/>
              </p:nvSpPr>
              <p:spPr>
                <a:xfrm>
                  <a:off x="3809750" y="3425925"/>
                  <a:ext cx="9300" cy="1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" h="440" extrusionOk="0">
                      <a:moveTo>
                        <a:pt x="179" y="0"/>
                      </a:moveTo>
                      <a:cubicBezTo>
                        <a:pt x="89" y="0"/>
                        <a:pt x="45" y="90"/>
                        <a:pt x="45" y="184"/>
                      </a:cubicBezTo>
                      <a:lnTo>
                        <a:pt x="45" y="262"/>
                      </a:lnTo>
                      <a:cubicBezTo>
                        <a:pt x="0" y="339"/>
                        <a:pt x="39" y="389"/>
                        <a:pt x="100" y="428"/>
                      </a:cubicBezTo>
                      <a:cubicBezTo>
                        <a:pt x="111" y="436"/>
                        <a:pt x="120" y="439"/>
                        <a:pt x="128" y="439"/>
                      </a:cubicBezTo>
                      <a:cubicBezTo>
                        <a:pt x="147" y="439"/>
                        <a:pt x="157" y="417"/>
                        <a:pt x="161" y="389"/>
                      </a:cubicBezTo>
                      <a:cubicBezTo>
                        <a:pt x="178" y="392"/>
                        <a:pt x="194" y="394"/>
                        <a:pt x="207" y="394"/>
                      </a:cubicBezTo>
                      <a:cubicBezTo>
                        <a:pt x="344" y="394"/>
                        <a:pt x="318" y="253"/>
                        <a:pt x="339" y="173"/>
                      </a:cubicBezTo>
                      <a:cubicBezTo>
                        <a:pt x="372" y="68"/>
                        <a:pt x="272" y="7"/>
                        <a:pt x="194" y="1"/>
                      </a:cubicBezTo>
                      <a:cubicBezTo>
                        <a:pt x="189" y="0"/>
                        <a:pt x="184" y="0"/>
                        <a:pt x="179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9" name="Google Shape;649;p8"/>
                <p:cNvSpPr/>
                <p:nvPr/>
              </p:nvSpPr>
              <p:spPr>
                <a:xfrm>
                  <a:off x="3615850" y="3376700"/>
                  <a:ext cx="31475" cy="1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9" h="724" extrusionOk="0">
                      <a:moveTo>
                        <a:pt x="701" y="0"/>
                      </a:moveTo>
                      <a:cubicBezTo>
                        <a:pt x="689" y="0"/>
                        <a:pt x="675" y="3"/>
                        <a:pt x="659" y="7"/>
                      </a:cubicBezTo>
                      <a:cubicBezTo>
                        <a:pt x="593" y="35"/>
                        <a:pt x="515" y="35"/>
                        <a:pt x="454" y="90"/>
                      </a:cubicBezTo>
                      <a:cubicBezTo>
                        <a:pt x="383" y="120"/>
                        <a:pt x="319" y="152"/>
                        <a:pt x="248" y="152"/>
                      </a:cubicBezTo>
                      <a:cubicBezTo>
                        <a:pt x="225" y="152"/>
                        <a:pt x="202" y="149"/>
                        <a:pt x="177" y="140"/>
                      </a:cubicBezTo>
                      <a:cubicBezTo>
                        <a:pt x="127" y="125"/>
                        <a:pt x="91" y="117"/>
                        <a:pt x="65" y="117"/>
                      </a:cubicBezTo>
                      <a:cubicBezTo>
                        <a:pt x="4" y="117"/>
                        <a:pt x="1" y="164"/>
                        <a:pt x="16" y="284"/>
                      </a:cubicBezTo>
                      <a:cubicBezTo>
                        <a:pt x="22" y="318"/>
                        <a:pt x="22" y="351"/>
                        <a:pt x="22" y="390"/>
                      </a:cubicBezTo>
                      <a:cubicBezTo>
                        <a:pt x="22" y="479"/>
                        <a:pt x="61" y="540"/>
                        <a:pt x="149" y="573"/>
                      </a:cubicBezTo>
                      <a:cubicBezTo>
                        <a:pt x="160" y="589"/>
                        <a:pt x="188" y="595"/>
                        <a:pt x="199" y="612"/>
                      </a:cubicBezTo>
                      <a:cubicBezTo>
                        <a:pt x="232" y="687"/>
                        <a:pt x="275" y="724"/>
                        <a:pt x="327" y="724"/>
                      </a:cubicBezTo>
                      <a:cubicBezTo>
                        <a:pt x="363" y="724"/>
                        <a:pt x="403" y="706"/>
                        <a:pt x="449" y="673"/>
                      </a:cubicBezTo>
                      <a:cubicBezTo>
                        <a:pt x="490" y="641"/>
                        <a:pt x="537" y="600"/>
                        <a:pt x="603" y="600"/>
                      </a:cubicBezTo>
                      <a:cubicBezTo>
                        <a:pt x="607" y="600"/>
                        <a:pt x="611" y="600"/>
                        <a:pt x="615" y="601"/>
                      </a:cubicBezTo>
                      <a:cubicBezTo>
                        <a:pt x="633" y="613"/>
                        <a:pt x="651" y="617"/>
                        <a:pt x="668" y="617"/>
                      </a:cubicBezTo>
                      <a:cubicBezTo>
                        <a:pt x="712" y="617"/>
                        <a:pt x="754" y="585"/>
                        <a:pt x="798" y="573"/>
                      </a:cubicBezTo>
                      <a:cubicBezTo>
                        <a:pt x="853" y="601"/>
                        <a:pt x="903" y="639"/>
                        <a:pt x="959" y="656"/>
                      </a:cubicBezTo>
                      <a:cubicBezTo>
                        <a:pt x="986" y="666"/>
                        <a:pt x="1013" y="671"/>
                        <a:pt x="1039" y="671"/>
                      </a:cubicBezTo>
                      <a:cubicBezTo>
                        <a:pt x="1110" y="671"/>
                        <a:pt x="1171" y="633"/>
                        <a:pt x="1208" y="567"/>
                      </a:cubicBezTo>
                      <a:cubicBezTo>
                        <a:pt x="1258" y="462"/>
                        <a:pt x="1147" y="434"/>
                        <a:pt x="1075" y="401"/>
                      </a:cubicBezTo>
                      <a:cubicBezTo>
                        <a:pt x="1047" y="390"/>
                        <a:pt x="1014" y="373"/>
                        <a:pt x="981" y="368"/>
                      </a:cubicBezTo>
                      <a:cubicBezTo>
                        <a:pt x="937" y="318"/>
                        <a:pt x="887" y="307"/>
                        <a:pt x="826" y="307"/>
                      </a:cubicBezTo>
                      <a:cubicBezTo>
                        <a:pt x="826" y="229"/>
                        <a:pt x="792" y="157"/>
                        <a:pt x="759" y="96"/>
                      </a:cubicBezTo>
                      <a:cubicBezTo>
                        <a:pt x="764" y="34"/>
                        <a:pt x="747" y="0"/>
                        <a:pt x="701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0" name="Google Shape;650;p8"/>
                <p:cNvSpPr/>
                <p:nvPr/>
              </p:nvSpPr>
              <p:spPr>
                <a:xfrm>
                  <a:off x="3763175" y="3409025"/>
                  <a:ext cx="2100" cy="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134" extrusionOk="0">
                      <a:moveTo>
                        <a:pt x="51" y="0"/>
                      </a:moveTo>
                      <a:cubicBezTo>
                        <a:pt x="49" y="0"/>
                        <a:pt x="47" y="0"/>
                        <a:pt x="45" y="1"/>
                      </a:cubicBezTo>
                      <a:cubicBezTo>
                        <a:pt x="6" y="12"/>
                        <a:pt x="0" y="50"/>
                        <a:pt x="0" y="84"/>
                      </a:cubicBezTo>
                      <a:cubicBezTo>
                        <a:pt x="0" y="111"/>
                        <a:pt x="17" y="134"/>
                        <a:pt x="45" y="134"/>
                      </a:cubicBezTo>
                      <a:cubicBezTo>
                        <a:pt x="84" y="128"/>
                        <a:pt x="84" y="100"/>
                        <a:pt x="84" y="67"/>
                      </a:cubicBezTo>
                      <a:cubicBezTo>
                        <a:pt x="84" y="41"/>
                        <a:pt x="84" y="0"/>
                        <a:pt x="51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1" name="Google Shape;651;p8"/>
                <p:cNvSpPr/>
                <p:nvPr/>
              </p:nvSpPr>
              <p:spPr>
                <a:xfrm>
                  <a:off x="3672800" y="3431750"/>
                  <a:ext cx="7100" cy="6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" h="273" extrusionOk="0">
                      <a:moveTo>
                        <a:pt x="168" y="0"/>
                      </a:moveTo>
                      <a:cubicBezTo>
                        <a:pt x="150" y="0"/>
                        <a:pt x="133" y="3"/>
                        <a:pt x="117" y="6"/>
                      </a:cubicBezTo>
                      <a:cubicBezTo>
                        <a:pt x="34" y="29"/>
                        <a:pt x="45" y="101"/>
                        <a:pt x="45" y="156"/>
                      </a:cubicBezTo>
                      <a:cubicBezTo>
                        <a:pt x="0" y="195"/>
                        <a:pt x="39" y="228"/>
                        <a:pt x="72" y="239"/>
                      </a:cubicBezTo>
                      <a:cubicBezTo>
                        <a:pt x="99" y="243"/>
                        <a:pt x="132" y="272"/>
                        <a:pt x="158" y="272"/>
                      </a:cubicBezTo>
                      <a:cubicBezTo>
                        <a:pt x="176" y="272"/>
                        <a:pt x="191" y="259"/>
                        <a:pt x="200" y="217"/>
                      </a:cubicBezTo>
                      <a:cubicBezTo>
                        <a:pt x="250" y="167"/>
                        <a:pt x="283" y="106"/>
                        <a:pt x="255" y="45"/>
                      </a:cubicBezTo>
                      <a:cubicBezTo>
                        <a:pt x="240" y="11"/>
                        <a:pt x="205" y="0"/>
                        <a:pt x="168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2" name="Google Shape;652;p8"/>
                <p:cNvSpPr/>
                <p:nvPr/>
              </p:nvSpPr>
              <p:spPr>
                <a:xfrm>
                  <a:off x="3734075" y="3389475"/>
                  <a:ext cx="3350" cy="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" h="93" extrusionOk="0">
                      <a:moveTo>
                        <a:pt x="61" y="1"/>
                      </a:moveTo>
                      <a:cubicBezTo>
                        <a:pt x="33" y="17"/>
                        <a:pt x="0" y="29"/>
                        <a:pt x="6" y="62"/>
                      </a:cubicBezTo>
                      <a:cubicBezTo>
                        <a:pt x="12" y="87"/>
                        <a:pt x="27" y="93"/>
                        <a:pt x="44" y="93"/>
                      </a:cubicBezTo>
                      <a:cubicBezTo>
                        <a:pt x="57" y="93"/>
                        <a:pt x="71" y="90"/>
                        <a:pt x="83" y="90"/>
                      </a:cubicBezTo>
                      <a:cubicBezTo>
                        <a:pt x="111" y="90"/>
                        <a:pt x="133" y="84"/>
                        <a:pt x="133" y="45"/>
                      </a:cubicBezTo>
                      <a:cubicBezTo>
                        <a:pt x="116" y="23"/>
                        <a:pt x="100" y="1"/>
                        <a:pt x="61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3" name="Google Shape;653;p8"/>
                <p:cNvSpPr/>
                <p:nvPr/>
              </p:nvSpPr>
              <p:spPr>
                <a:xfrm>
                  <a:off x="3698025" y="3458900"/>
                  <a:ext cx="2250" cy="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" h="135" extrusionOk="0">
                      <a:moveTo>
                        <a:pt x="56" y="1"/>
                      </a:moveTo>
                      <a:cubicBezTo>
                        <a:pt x="54" y="1"/>
                        <a:pt x="52" y="1"/>
                        <a:pt x="50" y="2"/>
                      </a:cubicBezTo>
                      <a:cubicBezTo>
                        <a:pt x="17" y="2"/>
                        <a:pt x="0" y="40"/>
                        <a:pt x="0" y="74"/>
                      </a:cubicBezTo>
                      <a:cubicBezTo>
                        <a:pt x="0" y="107"/>
                        <a:pt x="23" y="129"/>
                        <a:pt x="61" y="135"/>
                      </a:cubicBezTo>
                      <a:cubicBezTo>
                        <a:pt x="84" y="124"/>
                        <a:pt x="89" y="85"/>
                        <a:pt x="84" y="57"/>
                      </a:cubicBezTo>
                      <a:cubicBezTo>
                        <a:pt x="84" y="31"/>
                        <a:pt x="79" y="1"/>
                        <a:pt x="56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4" name="Google Shape;654;p8"/>
                <p:cNvSpPr/>
                <p:nvPr/>
              </p:nvSpPr>
              <p:spPr>
                <a:xfrm>
                  <a:off x="3783275" y="3206100"/>
                  <a:ext cx="3350" cy="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" h="84" extrusionOk="0">
                      <a:moveTo>
                        <a:pt x="60" y="0"/>
                      </a:moveTo>
                      <a:cubicBezTo>
                        <a:pt x="42" y="0"/>
                        <a:pt x="22" y="6"/>
                        <a:pt x="0" y="17"/>
                      </a:cubicBezTo>
                      <a:cubicBezTo>
                        <a:pt x="26" y="60"/>
                        <a:pt x="56" y="83"/>
                        <a:pt x="89" y="83"/>
                      </a:cubicBezTo>
                      <a:cubicBezTo>
                        <a:pt x="98" y="83"/>
                        <a:pt x="107" y="82"/>
                        <a:pt x="117" y="78"/>
                      </a:cubicBezTo>
                      <a:cubicBezTo>
                        <a:pt x="128" y="78"/>
                        <a:pt x="133" y="50"/>
                        <a:pt x="133" y="45"/>
                      </a:cubicBezTo>
                      <a:cubicBezTo>
                        <a:pt x="113" y="14"/>
                        <a:pt x="89" y="0"/>
                        <a:pt x="60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5" name="Google Shape;655;p8"/>
                <p:cNvSpPr/>
                <p:nvPr/>
              </p:nvSpPr>
              <p:spPr>
                <a:xfrm>
                  <a:off x="3826375" y="3448025"/>
                  <a:ext cx="15550" cy="1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" h="548" extrusionOk="0">
                      <a:moveTo>
                        <a:pt x="297" y="1"/>
                      </a:moveTo>
                      <a:cubicBezTo>
                        <a:pt x="279" y="1"/>
                        <a:pt x="260" y="3"/>
                        <a:pt x="239" y="10"/>
                      </a:cubicBezTo>
                      <a:cubicBezTo>
                        <a:pt x="178" y="21"/>
                        <a:pt x="56" y="60"/>
                        <a:pt x="78" y="159"/>
                      </a:cubicBezTo>
                      <a:cubicBezTo>
                        <a:pt x="100" y="287"/>
                        <a:pt x="1" y="481"/>
                        <a:pt x="234" y="514"/>
                      </a:cubicBezTo>
                      <a:cubicBezTo>
                        <a:pt x="252" y="537"/>
                        <a:pt x="268" y="548"/>
                        <a:pt x="281" y="548"/>
                      </a:cubicBezTo>
                      <a:cubicBezTo>
                        <a:pt x="300" y="548"/>
                        <a:pt x="315" y="528"/>
                        <a:pt x="328" y="492"/>
                      </a:cubicBezTo>
                      <a:cubicBezTo>
                        <a:pt x="350" y="492"/>
                        <a:pt x="372" y="486"/>
                        <a:pt x="389" y="486"/>
                      </a:cubicBezTo>
                      <a:cubicBezTo>
                        <a:pt x="406" y="504"/>
                        <a:pt x="419" y="511"/>
                        <a:pt x="427" y="511"/>
                      </a:cubicBezTo>
                      <a:cubicBezTo>
                        <a:pt x="443" y="511"/>
                        <a:pt x="448" y="487"/>
                        <a:pt x="455" y="459"/>
                      </a:cubicBezTo>
                      <a:cubicBezTo>
                        <a:pt x="472" y="437"/>
                        <a:pt x="494" y="420"/>
                        <a:pt x="511" y="398"/>
                      </a:cubicBezTo>
                      <a:cubicBezTo>
                        <a:pt x="622" y="342"/>
                        <a:pt x="622" y="298"/>
                        <a:pt x="511" y="209"/>
                      </a:cubicBezTo>
                      <a:cubicBezTo>
                        <a:pt x="463" y="109"/>
                        <a:pt x="407" y="1"/>
                        <a:pt x="297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6" name="Google Shape;656;p8"/>
                <p:cNvSpPr/>
                <p:nvPr/>
              </p:nvSpPr>
              <p:spPr>
                <a:xfrm>
                  <a:off x="3534175" y="3441975"/>
                  <a:ext cx="8350" cy="6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" h="240" extrusionOk="0">
                      <a:moveTo>
                        <a:pt x="232" y="0"/>
                      </a:moveTo>
                      <a:cubicBezTo>
                        <a:pt x="208" y="0"/>
                        <a:pt x="182" y="10"/>
                        <a:pt x="156" y="24"/>
                      </a:cubicBezTo>
                      <a:cubicBezTo>
                        <a:pt x="137" y="24"/>
                        <a:pt x="116" y="23"/>
                        <a:pt x="96" y="23"/>
                      </a:cubicBezTo>
                      <a:cubicBezTo>
                        <a:pt x="46" y="23"/>
                        <a:pt x="1" y="31"/>
                        <a:pt x="1" y="91"/>
                      </a:cubicBezTo>
                      <a:cubicBezTo>
                        <a:pt x="1" y="161"/>
                        <a:pt x="46" y="232"/>
                        <a:pt x="138" y="232"/>
                      </a:cubicBezTo>
                      <a:cubicBezTo>
                        <a:pt x="147" y="232"/>
                        <a:pt x="157" y="231"/>
                        <a:pt x="167" y="229"/>
                      </a:cubicBezTo>
                      <a:cubicBezTo>
                        <a:pt x="183" y="236"/>
                        <a:pt x="196" y="239"/>
                        <a:pt x="206" y="239"/>
                      </a:cubicBezTo>
                      <a:cubicBezTo>
                        <a:pt x="255" y="239"/>
                        <a:pt x="242" y="173"/>
                        <a:pt x="256" y="141"/>
                      </a:cubicBezTo>
                      <a:cubicBezTo>
                        <a:pt x="289" y="113"/>
                        <a:pt x="334" y="80"/>
                        <a:pt x="295" y="30"/>
                      </a:cubicBezTo>
                      <a:cubicBezTo>
                        <a:pt x="276" y="9"/>
                        <a:pt x="255" y="0"/>
                        <a:pt x="23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7" name="Google Shape;657;p8"/>
                <p:cNvSpPr/>
                <p:nvPr/>
              </p:nvSpPr>
              <p:spPr>
                <a:xfrm>
                  <a:off x="3542775" y="3447300"/>
                  <a:ext cx="16400" cy="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6" h="229" extrusionOk="0">
                      <a:moveTo>
                        <a:pt x="523" y="1"/>
                      </a:moveTo>
                      <a:cubicBezTo>
                        <a:pt x="498" y="1"/>
                        <a:pt x="493" y="27"/>
                        <a:pt x="489" y="50"/>
                      </a:cubicBezTo>
                      <a:cubicBezTo>
                        <a:pt x="458" y="38"/>
                        <a:pt x="428" y="34"/>
                        <a:pt x="398" y="34"/>
                      </a:cubicBezTo>
                      <a:cubicBezTo>
                        <a:pt x="346" y="34"/>
                        <a:pt x="294" y="46"/>
                        <a:pt x="245" y="50"/>
                      </a:cubicBezTo>
                      <a:cubicBezTo>
                        <a:pt x="227" y="28"/>
                        <a:pt x="207" y="20"/>
                        <a:pt x="183" y="20"/>
                      </a:cubicBezTo>
                      <a:cubicBezTo>
                        <a:pt x="176" y="20"/>
                        <a:pt x="169" y="21"/>
                        <a:pt x="161" y="22"/>
                      </a:cubicBezTo>
                      <a:cubicBezTo>
                        <a:pt x="146" y="22"/>
                        <a:pt x="129" y="21"/>
                        <a:pt x="113" y="21"/>
                      </a:cubicBezTo>
                      <a:cubicBezTo>
                        <a:pt x="73" y="21"/>
                        <a:pt x="34" y="27"/>
                        <a:pt x="6" y="66"/>
                      </a:cubicBezTo>
                      <a:cubicBezTo>
                        <a:pt x="1" y="77"/>
                        <a:pt x="1" y="116"/>
                        <a:pt x="6" y="122"/>
                      </a:cubicBezTo>
                      <a:cubicBezTo>
                        <a:pt x="18" y="130"/>
                        <a:pt x="30" y="133"/>
                        <a:pt x="41" y="133"/>
                      </a:cubicBezTo>
                      <a:cubicBezTo>
                        <a:pt x="71" y="133"/>
                        <a:pt x="99" y="113"/>
                        <a:pt x="127" y="113"/>
                      </a:cubicBezTo>
                      <a:cubicBezTo>
                        <a:pt x="133" y="113"/>
                        <a:pt x="139" y="114"/>
                        <a:pt x="145" y="116"/>
                      </a:cubicBezTo>
                      <a:cubicBezTo>
                        <a:pt x="267" y="216"/>
                        <a:pt x="422" y="177"/>
                        <a:pt x="561" y="227"/>
                      </a:cubicBezTo>
                      <a:cubicBezTo>
                        <a:pt x="565" y="228"/>
                        <a:pt x="569" y="228"/>
                        <a:pt x="573" y="228"/>
                      </a:cubicBezTo>
                      <a:cubicBezTo>
                        <a:pt x="618" y="228"/>
                        <a:pt x="656" y="172"/>
                        <a:pt x="605" y="116"/>
                      </a:cubicBezTo>
                      <a:cubicBezTo>
                        <a:pt x="616" y="61"/>
                        <a:pt x="599" y="22"/>
                        <a:pt x="544" y="5"/>
                      </a:cubicBezTo>
                      <a:cubicBezTo>
                        <a:pt x="536" y="2"/>
                        <a:pt x="529" y="1"/>
                        <a:pt x="523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8" name="Google Shape;658;p8"/>
                <p:cNvSpPr/>
                <p:nvPr/>
              </p:nvSpPr>
              <p:spPr>
                <a:xfrm>
                  <a:off x="3871975" y="3352150"/>
                  <a:ext cx="38850" cy="2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4" h="1079" extrusionOk="0">
                      <a:moveTo>
                        <a:pt x="434" y="1"/>
                      </a:moveTo>
                      <a:cubicBezTo>
                        <a:pt x="378" y="1"/>
                        <a:pt x="332" y="54"/>
                        <a:pt x="284" y="102"/>
                      </a:cubicBezTo>
                      <a:lnTo>
                        <a:pt x="256" y="102"/>
                      </a:lnTo>
                      <a:cubicBezTo>
                        <a:pt x="195" y="102"/>
                        <a:pt x="167" y="130"/>
                        <a:pt x="162" y="191"/>
                      </a:cubicBezTo>
                      <a:cubicBezTo>
                        <a:pt x="95" y="291"/>
                        <a:pt x="1" y="385"/>
                        <a:pt x="134" y="496"/>
                      </a:cubicBezTo>
                      <a:cubicBezTo>
                        <a:pt x="174" y="587"/>
                        <a:pt x="216" y="630"/>
                        <a:pt x="265" y="630"/>
                      </a:cubicBezTo>
                      <a:cubicBezTo>
                        <a:pt x="290" y="630"/>
                        <a:pt x="316" y="618"/>
                        <a:pt x="345" y="596"/>
                      </a:cubicBezTo>
                      <a:cubicBezTo>
                        <a:pt x="372" y="607"/>
                        <a:pt x="411" y="612"/>
                        <a:pt x="439" y="623"/>
                      </a:cubicBezTo>
                      <a:cubicBezTo>
                        <a:pt x="467" y="640"/>
                        <a:pt x="500" y="662"/>
                        <a:pt x="528" y="684"/>
                      </a:cubicBezTo>
                      <a:cubicBezTo>
                        <a:pt x="583" y="745"/>
                        <a:pt x="699" y="695"/>
                        <a:pt x="727" y="779"/>
                      </a:cubicBezTo>
                      <a:cubicBezTo>
                        <a:pt x="799" y="1039"/>
                        <a:pt x="993" y="1072"/>
                        <a:pt x="1204" y="1078"/>
                      </a:cubicBezTo>
                      <a:cubicBezTo>
                        <a:pt x="1212" y="1078"/>
                        <a:pt x="1220" y="1078"/>
                        <a:pt x="1229" y="1078"/>
                      </a:cubicBezTo>
                      <a:cubicBezTo>
                        <a:pt x="1283" y="1078"/>
                        <a:pt x="1340" y="1074"/>
                        <a:pt x="1359" y="1011"/>
                      </a:cubicBezTo>
                      <a:cubicBezTo>
                        <a:pt x="1365" y="1011"/>
                        <a:pt x="1381" y="1011"/>
                        <a:pt x="1387" y="1000"/>
                      </a:cubicBezTo>
                      <a:cubicBezTo>
                        <a:pt x="1487" y="973"/>
                        <a:pt x="1553" y="934"/>
                        <a:pt x="1476" y="817"/>
                      </a:cubicBezTo>
                      <a:cubicBezTo>
                        <a:pt x="1492" y="706"/>
                        <a:pt x="1448" y="623"/>
                        <a:pt x="1381" y="540"/>
                      </a:cubicBezTo>
                      <a:cubicBezTo>
                        <a:pt x="1337" y="490"/>
                        <a:pt x="1282" y="446"/>
                        <a:pt x="1271" y="379"/>
                      </a:cubicBezTo>
                      <a:cubicBezTo>
                        <a:pt x="1229" y="306"/>
                        <a:pt x="1175" y="269"/>
                        <a:pt x="1113" y="269"/>
                      </a:cubicBezTo>
                      <a:cubicBezTo>
                        <a:pt x="1058" y="269"/>
                        <a:pt x="997" y="297"/>
                        <a:pt x="932" y="352"/>
                      </a:cubicBezTo>
                      <a:cubicBezTo>
                        <a:pt x="904" y="372"/>
                        <a:pt x="876" y="381"/>
                        <a:pt x="851" y="381"/>
                      </a:cubicBezTo>
                      <a:cubicBezTo>
                        <a:pt x="806" y="381"/>
                        <a:pt x="766" y="353"/>
                        <a:pt x="738" y="307"/>
                      </a:cubicBezTo>
                      <a:cubicBezTo>
                        <a:pt x="666" y="219"/>
                        <a:pt x="600" y="135"/>
                        <a:pt x="528" y="47"/>
                      </a:cubicBezTo>
                      <a:cubicBezTo>
                        <a:pt x="493" y="14"/>
                        <a:pt x="462" y="1"/>
                        <a:pt x="434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9" name="Google Shape;659;p8"/>
                <p:cNvSpPr/>
                <p:nvPr/>
              </p:nvSpPr>
              <p:spPr>
                <a:xfrm>
                  <a:off x="3795750" y="3409000"/>
                  <a:ext cx="6125" cy="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" h="235" extrusionOk="0">
                      <a:moveTo>
                        <a:pt x="50" y="1"/>
                      </a:moveTo>
                      <a:cubicBezTo>
                        <a:pt x="43" y="1"/>
                        <a:pt x="37" y="4"/>
                        <a:pt x="28" y="13"/>
                      </a:cubicBezTo>
                      <a:cubicBezTo>
                        <a:pt x="6" y="40"/>
                        <a:pt x="34" y="57"/>
                        <a:pt x="45" y="85"/>
                      </a:cubicBezTo>
                      <a:lnTo>
                        <a:pt x="45" y="151"/>
                      </a:lnTo>
                      <a:cubicBezTo>
                        <a:pt x="0" y="185"/>
                        <a:pt x="23" y="212"/>
                        <a:pt x="56" y="223"/>
                      </a:cubicBezTo>
                      <a:cubicBezTo>
                        <a:pt x="72" y="231"/>
                        <a:pt x="86" y="234"/>
                        <a:pt x="97" y="234"/>
                      </a:cubicBezTo>
                      <a:cubicBezTo>
                        <a:pt x="121" y="234"/>
                        <a:pt x="135" y="218"/>
                        <a:pt x="139" y="185"/>
                      </a:cubicBezTo>
                      <a:cubicBezTo>
                        <a:pt x="189" y="157"/>
                        <a:pt x="211" y="101"/>
                        <a:pt x="244" y="57"/>
                      </a:cubicBezTo>
                      <a:cubicBezTo>
                        <a:pt x="189" y="18"/>
                        <a:pt x="128" y="29"/>
                        <a:pt x="78" y="24"/>
                      </a:cubicBezTo>
                      <a:cubicBezTo>
                        <a:pt x="68" y="10"/>
                        <a:pt x="60" y="1"/>
                        <a:pt x="50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60" name="Google Shape;660;p8"/>
            <p:cNvGrpSpPr/>
            <p:nvPr/>
          </p:nvGrpSpPr>
          <p:grpSpPr>
            <a:xfrm>
              <a:off x="303108" y="4541320"/>
              <a:ext cx="1311785" cy="1199559"/>
              <a:chOff x="263225" y="4401542"/>
              <a:chExt cx="1464372" cy="1339093"/>
            </a:xfrm>
          </p:grpSpPr>
          <p:sp>
            <p:nvSpPr>
              <p:cNvPr id="661" name="Google Shape;661;p8"/>
              <p:cNvSpPr/>
              <p:nvPr/>
            </p:nvSpPr>
            <p:spPr>
              <a:xfrm>
                <a:off x="263225" y="4401542"/>
                <a:ext cx="1464372" cy="1339093"/>
              </a:xfrm>
              <a:custGeom>
                <a:avLst/>
                <a:gdLst/>
                <a:ahLst/>
                <a:cxnLst/>
                <a:rect l="l" t="t" r="r" b="b"/>
                <a:pathLst>
                  <a:path w="20311" h="18574" extrusionOk="0">
                    <a:moveTo>
                      <a:pt x="10144" y="2257"/>
                    </a:moveTo>
                    <a:cubicBezTo>
                      <a:pt x="10635" y="2257"/>
                      <a:pt x="11134" y="2309"/>
                      <a:pt x="11633" y="2417"/>
                    </a:cubicBezTo>
                    <a:cubicBezTo>
                      <a:pt x="15426" y="3232"/>
                      <a:pt x="17843" y="6975"/>
                      <a:pt x="17028" y="10767"/>
                    </a:cubicBezTo>
                    <a:cubicBezTo>
                      <a:pt x="16315" y="14063"/>
                      <a:pt x="13395" y="16320"/>
                      <a:pt x="10154" y="16320"/>
                    </a:cubicBezTo>
                    <a:cubicBezTo>
                      <a:pt x="9665" y="16320"/>
                      <a:pt x="9169" y="16269"/>
                      <a:pt x="8672" y="16162"/>
                    </a:cubicBezTo>
                    <a:cubicBezTo>
                      <a:pt x="4885" y="15341"/>
                      <a:pt x="2462" y="11599"/>
                      <a:pt x="3283" y="7806"/>
                    </a:cubicBezTo>
                    <a:cubicBezTo>
                      <a:pt x="3991" y="4513"/>
                      <a:pt x="6906" y="2257"/>
                      <a:pt x="10144" y="2257"/>
                    </a:cubicBezTo>
                    <a:close/>
                    <a:moveTo>
                      <a:pt x="10151" y="0"/>
                    </a:moveTo>
                    <a:cubicBezTo>
                      <a:pt x="5875" y="0"/>
                      <a:pt x="2016" y="2985"/>
                      <a:pt x="1082" y="7330"/>
                    </a:cubicBezTo>
                    <a:cubicBezTo>
                      <a:pt x="1" y="12336"/>
                      <a:pt x="3194" y="17282"/>
                      <a:pt x="8195" y="18363"/>
                    </a:cubicBezTo>
                    <a:cubicBezTo>
                      <a:pt x="8854" y="18505"/>
                      <a:pt x="9511" y="18573"/>
                      <a:pt x="10158" y="18573"/>
                    </a:cubicBezTo>
                    <a:cubicBezTo>
                      <a:pt x="14435" y="18573"/>
                      <a:pt x="18290" y="15593"/>
                      <a:pt x="19229" y="11244"/>
                    </a:cubicBezTo>
                    <a:cubicBezTo>
                      <a:pt x="20310" y="6243"/>
                      <a:pt x="17117" y="1292"/>
                      <a:pt x="12110" y="210"/>
                    </a:cubicBezTo>
                    <a:cubicBezTo>
                      <a:pt x="11453" y="68"/>
                      <a:pt x="10798" y="0"/>
                      <a:pt x="101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62" name="Google Shape;662;p8"/>
              <p:cNvGrpSpPr/>
              <p:nvPr/>
            </p:nvGrpSpPr>
            <p:grpSpPr>
              <a:xfrm>
                <a:off x="966093" y="4411222"/>
                <a:ext cx="700860" cy="1270891"/>
                <a:chOff x="4635175" y="3032900"/>
                <a:chExt cx="243025" cy="440700"/>
              </a:xfrm>
            </p:grpSpPr>
            <p:sp>
              <p:nvSpPr>
                <p:cNvPr id="663" name="Google Shape;663;p8"/>
                <p:cNvSpPr/>
                <p:nvPr/>
              </p:nvSpPr>
              <p:spPr>
                <a:xfrm>
                  <a:off x="4695075" y="3040275"/>
                  <a:ext cx="183125" cy="391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25" h="15679" extrusionOk="0">
                      <a:moveTo>
                        <a:pt x="7064" y="9361"/>
                      </a:moveTo>
                      <a:cubicBezTo>
                        <a:pt x="7081" y="9395"/>
                        <a:pt x="7103" y="9417"/>
                        <a:pt x="7103" y="9444"/>
                      </a:cubicBezTo>
                      <a:cubicBezTo>
                        <a:pt x="7103" y="9453"/>
                        <a:pt x="7089" y="9472"/>
                        <a:pt x="7070" y="9472"/>
                      </a:cubicBezTo>
                      <a:cubicBezTo>
                        <a:pt x="7065" y="9472"/>
                        <a:pt x="7059" y="9470"/>
                        <a:pt x="7053" y="9467"/>
                      </a:cubicBezTo>
                      <a:cubicBezTo>
                        <a:pt x="7042" y="9456"/>
                        <a:pt x="7031" y="9439"/>
                        <a:pt x="7031" y="9422"/>
                      </a:cubicBezTo>
                      <a:cubicBezTo>
                        <a:pt x="7036" y="9400"/>
                        <a:pt x="7053" y="9389"/>
                        <a:pt x="7064" y="9361"/>
                      </a:cubicBezTo>
                      <a:close/>
                      <a:moveTo>
                        <a:pt x="5301" y="10420"/>
                      </a:moveTo>
                      <a:lnTo>
                        <a:pt x="5301" y="10420"/>
                      </a:lnTo>
                      <a:cubicBezTo>
                        <a:pt x="5306" y="10426"/>
                        <a:pt x="5312" y="10426"/>
                        <a:pt x="5312" y="10437"/>
                      </a:cubicBezTo>
                      <a:lnTo>
                        <a:pt x="5301" y="10420"/>
                      </a:lnTo>
                      <a:close/>
                      <a:moveTo>
                        <a:pt x="192" y="0"/>
                      </a:moveTo>
                      <a:cubicBezTo>
                        <a:pt x="188" y="0"/>
                        <a:pt x="183" y="1"/>
                        <a:pt x="178" y="2"/>
                      </a:cubicBezTo>
                      <a:cubicBezTo>
                        <a:pt x="67" y="41"/>
                        <a:pt x="144" y="130"/>
                        <a:pt x="128" y="185"/>
                      </a:cubicBezTo>
                      <a:cubicBezTo>
                        <a:pt x="111" y="246"/>
                        <a:pt x="122" y="296"/>
                        <a:pt x="61" y="357"/>
                      </a:cubicBezTo>
                      <a:cubicBezTo>
                        <a:pt x="0" y="412"/>
                        <a:pt x="0" y="523"/>
                        <a:pt x="56" y="640"/>
                      </a:cubicBezTo>
                      <a:cubicBezTo>
                        <a:pt x="130" y="805"/>
                        <a:pt x="239" y="828"/>
                        <a:pt x="358" y="828"/>
                      </a:cubicBezTo>
                      <a:cubicBezTo>
                        <a:pt x="402" y="828"/>
                        <a:pt x="447" y="824"/>
                        <a:pt x="492" y="824"/>
                      </a:cubicBezTo>
                      <a:cubicBezTo>
                        <a:pt x="517" y="824"/>
                        <a:pt x="541" y="825"/>
                        <a:pt x="566" y="828"/>
                      </a:cubicBezTo>
                      <a:cubicBezTo>
                        <a:pt x="588" y="850"/>
                        <a:pt x="610" y="873"/>
                        <a:pt x="638" y="884"/>
                      </a:cubicBezTo>
                      <a:cubicBezTo>
                        <a:pt x="708" y="1042"/>
                        <a:pt x="727" y="1259"/>
                        <a:pt x="931" y="1259"/>
                      </a:cubicBezTo>
                      <a:cubicBezTo>
                        <a:pt x="970" y="1259"/>
                        <a:pt x="1016" y="1251"/>
                        <a:pt x="1070" y="1233"/>
                      </a:cubicBezTo>
                      <a:cubicBezTo>
                        <a:pt x="1126" y="1211"/>
                        <a:pt x="1203" y="1239"/>
                        <a:pt x="1281" y="1194"/>
                      </a:cubicBezTo>
                      <a:cubicBezTo>
                        <a:pt x="1295" y="1187"/>
                        <a:pt x="1311" y="1184"/>
                        <a:pt x="1328" y="1184"/>
                      </a:cubicBezTo>
                      <a:cubicBezTo>
                        <a:pt x="1405" y="1184"/>
                        <a:pt x="1497" y="1246"/>
                        <a:pt x="1469" y="1277"/>
                      </a:cubicBezTo>
                      <a:cubicBezTo>
                        <a:pt x="1314" y="1438"/>
                        <a:pt x="1486" y="1427"/>
                        <a:pt x="1542" y="1488"/>
                      </a:cubicBezTo>
                      <a:cubicBezTo>
                        <a:pt x="1564" y="1516"/>
                        <a:pt x="1702" y="1516"/>
                        <a:pt x="1608" y="1604"/>
                      </a:cubicBezTo>
                      <a:cubicBezTo>
                        <a:pt x="1544" y="1583"/>
                        <a:pt x="1503" y="1570"/>
                        <a:pt x="1476" y="1570"/>
                      </a:cubicBezTo>
                      <a:cubicBezTo>
                        <a:pt x="1425" y="1570"/>
                        <a:pt x="1421" y="1615"/>
                        <a:pt x="1403" y="1738"/>
                      </a:cubicBezTo>
                      <a:cubicBezTo>
                        <a:pt x="1392" y="1826"/>
                        <a:pt x="1347" y="1937"/>
                        <a:pt x="1458" y="1954"/>
                      </a:cubicBezTo>
                      <a:cubicBezTo>
                        <a:pt x="1464" y="1954"/>
                        <a:pt x="1469" y="1955"/>
                        <a:pt x="1473" y="1955"/>
                      </a:cubicBezTo>
                      <a:cubicBezTo>
                        <a:pt x="1568" y="1955"/>
                        <a:pt x="1608" y="1855"/>
                        <a:pt x="1608" y="1760"/>
                      </a:cubicBezTo>
                      <a:cubicBezTo>
                        <a:pt x="1608" y="1715"/>
                        <a:pt x="1619" y="1688"/>
                        <a:pt x="1664" y="1682"/>
                      </a:cubicBezTo>
                      <a:cubicBezTo>
                        <a:pt x="1680" y="1711"/>
                        <a:pt x="1704" y="1716"/>
                        <a:pt x="1730" y="1716"/>
                      </a:cubicBezTo>
                      <a:cubicBezTo>
                        <a:pt x="1744" y="1716"/>
                        <a:pt x="1759" y="1714"/>
                        <a:pt x="1773" y="1714"/>
                      </a:cubicBezTo>
                      <a:cubicBezTo>
                        <a:pt x="1794" y="1714"/>
                        <a:pt x="1813" y="1717"/>
                        <a:pt x="1830" y="1732"/>
                      </a:cubicBezTo>
                      <a:cubicBezTo>
                        <a:pt x="1882" y="1770"/>
                        <a:pt x="1934" y="1798"/>
                        <a:pt x="1989" y="1798"/>
                      </a:cubicBezTo>
                      <a:cubicBezTo>
                        <a:pt x="2022" y="1798"/>
                        <a:pt x="2055" y="1788"/>
                        <a:pt x="2090" y="1765"/>
                      </a:cubicBezTo>
                      <a:cubicBezTo>
                        <a:pt x="2224" y="1682"/>
                        <a:pt x="2090" y="1577"/>
                        <a:pt x="2107" y="1488"/>
                      </a:cubicBezTo>
                      <a:cubicBezTo>
                        <a:pt x="2130" y="1477"/>
                        <a:pt x="2151" y="1472"/>
                        <a:pt x="2172" y="1472"/>
                      </a:cubicBezTo>
                      <a:cubicBezTo>
                        <a:pt x="2212" y="1472"/>
                        <a:pt x="2248" y="1488"/>
                        <a:pt x="2284" y="1499"/>
                      </a:cubicBezTo>
                      <a:cubicBezTo>
                        <a:pt x="2368" y="1538"/>
                        <a:pt x="2467" y="1543"/>
                        <a:pt x="2467" y="1682"/>
                      </a:cubicBezTo>
                      <a:cubicBezTo>
                        <a:pt x="2467" y="1804"/>
                        <a:pt x="2395" y="1793"/>
                        <a:pt x="2318" y="1815"/>
                      </a:cubicBezTo>
                      <a:cubicBezTo>
                        <a:pt x="2235" y="1832"/>
                        <a:pt x="2207" y="1909"/>
                        <a:pt x="2251" y="1982"/>
                      </a:cubicBezTo>
                      <a:cubicBezTo>
                        <a:pt x="2307" y="2070"/>
                        <a:pt x="2418" y="2065"/>
                        <a:pt x="2506" y="2076"/>
                      </a:cubicBezTo>
                      <a:cubicBezTo>
                        <a:pt x="2506" y="2109"/>
                        <a:pt x="2567" y="2137"/>
                        <a:pt x="2523" y="2187"/>
                      </a:cubicBezTo>
                      <a:lnTo>
                        <a:pt x="2512" y="2187"/>
                      </a:lnTo>
                      <a:cubicBezTo>
                        <a:pt x="2412" y="2220"/>
                        <a:pt x="2467" y="2264"/>
                        <a:pt x="2506" y="2303"/>
                      </a:cubicBezTo>
                      <a:cubicBezTo>
                        <a:pt x="2484" y="2403"/>
                        <a:pt x="2578" y="2375"/>
                        <a:pt x="2617" y="2397"/>
                      </a:cubicBezTo>
                      <a:cubicBezTo>
                        <a:pt x="2637" y="2488"/>
                        <a:pt x="2662" y="2601"/>
                        <a:pt x="2765" y="2601"/>
                      </a:cubicBezTo>
                      <a:cubicBezTo>
                        <a:pt x="2776" y="2601"/>
                        <a:pt x="2788" y="2600"/>
                        <a:pt x="2800" y="2597"/>
                      </a:cubicBezTo>
                      <a:cubicBezTo>
                        <a:pt x="2922" y="2569"/>
                        <a:pt x="2772" y="2464"/>
                        <a:pt x="2817" y="2403"/>
                      </a:cubicBezTo>
                      <a:lnTo>
                        <a:pt x="2817" y="2403"/>
                      </a:lnTo>
                      <a:cubicBezTo>
                        <a:pt x="3000" y="2508"/>
                        <a:pt x="3205" y="2575"/>
                        <a:pt x="3316" y="2774"/>
                      </a:cubicBezTo>
                      <a:cubicBezTo>
                        <a:pt x="3355" y="2841"/>
                        <a:pt x="3393" y="2869"/>
                        <a:pt x="3465" y="2874"/>
                      </a:cubicBezTo>
                      <a:cubicBezTo>
                        <a:pt x="3472" y="2874"/>
                        <a:pt x="3479" y="2875"/>
                        <a:pt x="3486" y="2875"/>
                      </a:cubicBezTo>
                      <a:cubicBezTo>
                        <a:pt x="3517" y="2875"/>
                        <a:pt x="3548" y="2872"/>
                        <a:pt x="3579" y="2872"/>
                      </a:cubicBezTo>
                      <a:cubicBezTo>
                        <a:pt x="3673" y="2872"/>
                        <a:pt x="3755" y="2894"/>
                        <a:pt x="3743" y="3068"/>
                      </a:cubicBezTo>
                      <a:cubicBezTo>
                        <a:pt x="3736" y="3103"/>
                        <a:pt x="3770" y="3120"/>
                        <a:pt x="3807" y="3120"/>
                      </a:cubicBezTo>
                      <a:cubicBezTo>
                        <a:pt x="3830" y="3120"/>
                        <a:pt x="3854" y="3114"/>
                        <a:pt x="3870" y="3102"/>
                      </a:cubicBezTo>
                      <a:cubicBezTo>
                        <a:pt x="3907" y="3074"/>
                        <a:pt x="3936" y="3063"/>
                        <a:pt x="3959" y="3063"/>
                      </a:cubicBezTo>
                      <a:cubicBezTo>
                        <a:pt x="4016" y="3063"/>
                        <a:pt x="4037" y="3131"/>
                        <a:pt x="4053" y="3190"/>
                      </a:cubicBezTo>
                      <a:cubicBezTo>
                        <a:pt x="4085" y="3312"/>
                        <a:pt x="4142" y="3364"/>
                        <a:pt x="4247" y="3364"/>
                      </a:cubicBezTo>
                      <a:cubicBezTo>
                        <a:pt x="4270" y="3364"/>
                        <a:pt x="4296" y="3362"/>
                        <a:pt x="4325" y="3357"/>
                      </a:cubicBezTo>
                      <a:cubicBezTo>
                        <a:pt x="4347" y="3353"/>
                        <a:pt x="4368" y="3351"/>
                        <a:pt x="4388" y="3351"/>
                      </a:cubicBezTo>
                      <a:cubicBezTo>
                        <a:pt x="4541" y="3351"/>
                        <a:pt x="4625" y="3463"/>
                        <a:pt x="4674" y="3645"/>
                      </a:cubicBezTo>
                      <a:cubicBezTo>
                        <a:pt x="4325" y="3578"/>
                        <a:pt x="3992" y="3534"/>
                        <a:pt x="3748" y="3246"/>
                      </a:cubicBezTo>
                      <a:cubicBezTo>
                        <a:pt x="3714" y="3205"/>
                        <a:pt x="3639" y="3156"/>
                        <a:pt x="3569" y="3156"/>
                      </a:cubicBezTo>
                      <a:cubicBezTo>
                        <a:pt x="3524" y="3156"/>
                        <a:pt x="3482" y="3175"/>
                        <a:pt x="3454" y="3229"/>
                      </a:cubicBezTo>
                      <a:cubicBezTo>
                        <a:pt x="3393" y="3351"/>
                        <a:pt x="3260" y="3412"/>
                        <a:pt x="3233" y="3551"/>
                      </a:cubicBezTo>
                      <a:cubicBezTo>
                        <a:pt x="3227" y="3351"/>
                        <a:pt x="3011" y="3185"/>
                        <a:pt x="3166" y="2968"/>
                      </a:cubicBezTo>
                      <a:cubicBezTo>
                        <a:pt x="3187" y="2942"/>
                        <a:pt x="2829" y="2746"/>
                        <a:pt x="2762" y="2746"/>
                      </a:cubicBezTo>
                      <a:cubicBezTo>
                        <a:pt x="2760" y="2746"/>
                        <a:pt x="2757" y="2746"/>
                        <a:pt x="2756" y="2747"/>
                      </a:cubicBezTo>
                      <a:cubicBezTo>
                        <a:pt x="2745" y="2758"/>
                        <a:pt x="2723" y="2763"/>
                        <a:pt x="2706" y="2774"/>
                      </a:cubicBezTo>
                      <a:cubicBezTo>
                        <a:pt x="2678" y="2802"/>
                        <a:pt x="2641" y="2814"/>
                        <a:pt x="2601" y="2814"/>
                      </a:cubicBezTo>
                      <a:cubicBezTo>
                        <a:pt x="2522" y="2814"/>
                        <a:pt x="2436" y="2764"/>
                        <a:pt x="2418" y="2686"/>
                      </a:cubicBezTo>
                      <a:cubicBezTo>
                        <a:pt x="2359" y="2436"/>
                        <a:pt x="2387" y="2135"/>
                        <a:pt x="1999" y="2135"/>
                      </a:cubicBezTo>
                      <a:cubicBezTo>
                        <a:pt x="1982" y="2135"/>
                        <a:pt x="1965" y="2136"/>
                        <a:pt x="1946" y="2137"/>
                      </a:cubicBezTo>
                      <a:cubicBezTo>
                        <a:pt x="1940" y="2137"/>
                        <a:pt x="1933" y="2138"/>
                        <a:pt x="1926" y="2138"/>
                      </a:cubicBezTo>
                      <a:cubicBezTo>
                        <a:pt x="1827" y="2138"/>
                        <a:pt x="1714" y="2085"/>
                        <a:pt x="1599" y="2085"/>
                      </a:cubicBezTo>
                      <a:cubicBezTo>
                        <a:pt x="1558" y="2085"/>
                        <a:pt x="1516" y="2091"/>
                        <a:pt x="1475" y="2109"/>
                      </a:cubicBezTo>
                      <a:cubicBezTo>
                        <a:pt x="1462" y="2116"/>
                        <a:pt x="1447" y="2118"/>
                        <a:pt x="1430" y="2118"/>
                      </a:cubicBezTo>
                      <a:cubicBezTo>
                        <a:pt x="1400" y="2118"/>
                        <a:pt x="1367" y="2110"/>
                        <a:pt x="1339" y="2110"/>
                      </a:cubicBezTo>
                      <a:cubicBezTo>
                        <a:pt x="1299" y="2110"/>
                        <a:pt x="1270" y="2126"/>
                        <a:pt x="1275" y="2203"/>
                      </a:cubicBezTo>
                      <a:cubicBezTo>
                        <a:pt x="1281" y="2325"/>
                        <a:pt x="1370" y="2381"/>
                        <a:pt x="1486" y="2403"/>
                      </a:cubicBezTo>
                      <a:cubicBezTo>
                        <a:pt x="1708" y="2442"/>
                        <a:pt x="1941" y="2469"/>
                        <a:pt x="1996" y="2758"/>
                      </a:cubicBezTo>
                      <a:cubicBezTo>
                        <a:pt x="2002" y="2785"/>
                        <a:pt x="2052" y="2819"/>
                        <a:pt x="2068" y="2819"/>
                      </a:cubicBezTo>
                      <a:cubicBezTo>
                        <a:pt x="2094" y="2813"/>
                        <a:pt x="2118" y="2808"/>
                        <a:pt x="2138" y="2808"/>
                      </a:cubicBezTo>
                      <a:cubicBezTo>
                        <a:pt x="2176" y="2808"/>
                        <a:pt x="2206" y="2825"/>
                        <a:pt x="2224" y="2885"/>
                      </a:cubicBezTo>
                      <a:cubicBezTo>
                        <a:pt x="2251" y="2996"/>
                        <a:pt x="2146" y="3007"/>
                        <a:pt x="2107" y="3024"/>
                      </a:cubicBezTo>
                      <a:cubicBezTo>
                        <a:pt x="2029" y="3063"/>
                        <a:pt x="1985" y="3102"/>
                        <a:pt x="2068" y="3151"/>
                      </a:cubicBezTo>
                      <a:cubicBezTo>
                        <a:pt x="2313" y="3302"/>
                        <a:pt x="2498" y="3592"/>
                        <a:pt x="2805" y="3592"/>
                      </a:cubicBezTo>
                      <a:cubicBezTo>
                        <a:pt x="2860" y="3592"/>
                        <a:pt x="2919" y="3583"/>
                        <a:pt x="2983" y="3562"/>
                      </a:cubicBezTo>
                      <a:cubicBezTo>
                        <a:pt x="2998" y="3557"/>
                        <a:pt x="3012" y="3555"/>
                        <a:pt x="3024" y="3555"/>
                      </a:cubicBezTo>
                      <a:cubicBezTo>
                        <a:pt x="3070" y="3555"/>
                        <a:pt x="3096" y="3584"/>
                        <a:pt x="3105" y="3606"/>
                      </a:cubicBezTo>
                      <a:cubicBezTo>
                        <a:pt x="3116" y="3673"/>
                        <a:pt x="3149" y="3761"/>
                        <a:pt x="3061" y="3789"/>
                      </a:cubicBezTo>
                      <a:cubicBezTo>
                        <a:pt x="2889" y="3844"/>
                        <a:pt x="2978" y="3950"/>
                        <a:pt x="3027" y="4005"/>
                      </a:cubicBezTo>
                      <a:cubicBezTo>
                        <a:pt x="3094" y="4088"/>
                        <a:pt x="3166" y="4188"/>
                        <a:pt x="3305" y="4216"/>
                      </a:cubicBezTo>
                      <a:cubicBezTo>
                        <a:pt x="3310" y="4177"/>
                        <a:pt x="3310" y="4149"/>
                        <a:pt x="3316" y="4116"/>
                      </a:cubicBezTo>
                      <a:cubicBezTo>
                        <a:pt x="3327" y="4061"/>
                        <a:pt x="3194" y="3989"/>
                        <a:pt x="3338" y="3955"/>
                      </a:cubicBezTo>
                      <a:cubicBezTo>
                        <a:pt x="3349" y="3953"/>
                        <a:pt x="3359" y="3952"/>
                        <a:pt x="3368" y="3952"/>
                      </a:cubicBezTo>
                      <a:cubicBezTo>
                        <a:pt x="3456" y="3952"/>
                        <a:pt x="3465" y="4062"/>
                        <a:pt x="3465" y="4077"/>
                      </a:cubicBezTo>
                      <a:cubicBezTo>
                        <a:pt x="3471" y="4210"/>
                        <a:pt x="3532" y="4321"/>
                        <a:pt x="3560" y="4432"/>
                      </a:cubicBezTo>
                      <a:cubicBezTo>
                        <a:pt x="3637" y="4770"/>
                        <a:pt x="3776" y="5020"/>
                        <a:pt x="4109" y="5147"/>
                      </a:cubicBezTo>
                      <a:cubicBezTo>
                        <a:pt x="4136" y="5159"/>
                        <a:pt x="4186" y="5208"/>
                        <a:pt x="4186" y="5208"/>
                      </a:cubicBezTo>
                      <a:cubicBezTo>
                        <a:pt x="3981" y="5513"/>
                        <a:pt x="4314" y="5391"/>
                        <a:pt x="4391" y="5463"/>
                      </a:cubicBezTo>
                      <a:cubicBezTo>
                        <a:pt x="4425" y="5585"/>
                        <a:pt x="4147" y="5563"/>
                        <a:pt x="4281" y="5724"/>
                      </a:cubicBezTo>
                      <a:cubicBezTo>
                        <a:pt x="4336" y="5896"/>
                        <a:pt x="4364" y="6073"/>
                        <a:pt x="4585" y="6145"/>
                      </a:cubicBezTo>
                      <a:cubicBezTo>
                        <a:pt x="4646" y="6168"/>
                        <a:pt x="4813" y="6334"/>
                        <a:pt x="4696" y="6434"/>
                      </a:cubicBezTo>
                      <a:cubicBezTo>
                        <a:pt x="4613" y="6511"/>
                        <a:pt x="4591" y="6556"/>
                        <a:pt x="4619" y="6644"/>
                      </a:cubicBezTo>
                      <a:cubicBezTo>
                        <a:pt x="4658" y="6750"/>
                        <a:pt x="4741" y="6755"/>
                        <a:pt x="4835" y="6755"/>
                      </a:cubicBezTo>
                      <a:cubicBezTo>
                        <a:pt x="4928" y="6751"/>
                        <a:pt x="5025" y="6700"/>
                        <a:pt x="5120" y="6700"/>
                      </a:cubicBezTo>
                      <a:cubicBezTo>
                        <a:pt x="5143" y="6700"/>
                        <a:pt x="5167" y="6703"/>
                        <a:pt x="5190" y="6711"/>
                      </a:cubicBezTo>
                      <a:cubicBezTo>
                        <a:pt x="5173" y="6905"/>
                        <a:pt x="5073" y="6983"/>
                        <a:pt x="4907" y="7010"/>
                      </a:cubicBezTo>
                      <a:cubicBezTo>
                        <a:pt x="4899" y="7011"/>
                        <a:pt x="4888" y="7011"/>
                        <a:pt x="4877" y="7011"/>
                      </a:cubicBezTo>
                      <a:lnTo>
                        <a:pt x="4877" y="7011"/>
                      </a:lnTo>
                      <a:cubicBezTo>
                        <a:pt x="4819" y="7011"/>
                        <a:pt x="4736" y="7011"/>
                        <a:pt x="4768" y="7127"/>
                      </a:cubicBezTo>
                      <a:cubicBezTo>
                        <a:pt x="4802" y="7265"/>
                        <a:pt x="4824" y="7415"/>
                        <a:pt x="4852" y="7565"/>
                      </a:cubicBezTo>
                      <a:cubicBezTo>
                        <a:pt x="4935" y="7515"/>
                        <a:pt x="5018" y="7471"/>
                        <a:pt x="4963" y="7404"/>
                      </a:cubicBezTo>
                      <a:cubicBezTo>
                        <a:pt x="4879" y="7315"/>
                        <a:pt x="4935" y="7288"/>
                        <a:pt x="4996" y="7249"/>
                      </a:cubicBezTo>
                      <a:cubicBezTo>
                        <a:pt x="5015" y="7237"/>
                        <a:pt x="5031" y="7232"/>
                        <a:pt x="5045" y="7232"/>
                      </a:cubicBezTo>
                      <a:cubicBezTo>
                        <a:pt x="5093" y="7232"/>
                        <a:pt x="5110" y="7294"/>
                        <a:pt x="5140" y="7315"/>
                      </a:cubicBezTo>
                      <a:cubicBezTo>
                        <a:pt x="5201" y="7365"/>
                        <a:pt x="5218" y="7415"/>
                        <a:pt x="5145" y="7487"/>
                      </a:cubicBezTo>
                      <a:cubicBezTo>
                        <a:pt x="4990" y="7681"/>
                        <a:pt x="4885" y="7920"/>
                        <a:pt x="4935" y="8175"/>
                      </a:cubicBezTo>
                      <a:cubicBezTo>
                        <a:pt x="4979" y="8419"/>
                        <a:pt x="4974" y="8668"/>
                        <a:pt x="4979" y="8912"/>
                      </a:cubicBezTo>
                      <a:cubicBezTo>
                        <a:pt x="4990" y="9034"/>
                        <a:pt x="4951" y="9117"/>
                        <a:pt x="5134" y="9140"/>
                      </a:cubicBezTo>
                      <a:cubicBezTo>
                        <a:pt x="5267" y="9151"/>
                        <a:pt x="5223" y="9234"/>
                        <a:pt x="5134" y="9284"/>
                      </a:cubicBezTo>
                      <a:cubicBezTo>
                        <a:pt x="5057" y="9328"/>
                        <a:pt x="4979" y="9411"/>
                        <a:pt x="5107" y="9450"/>
                      </a:cubicBezTo>
                      <a:cubicBezTo>
                        <a:pt x="5273" y="9505"/>
                        <a:pt x="5306" y="9672"/>
                        <a:pt x="5412" y="9772"/>
                      </a:cubicBezTo>
                      <a:lnTo>
                        <a:pt x="5412" y="9805"/>
                      </a:lnTo>
                      <a:cubicBezTo>
                        <a:pt x="5407" y="9805"/>
                        <a:pt x="5403" y="9805"/>
                        <a:pt x="5399" y="9805"/>
                      </a:cubicBezTo>
                      <a:cubicBezTo>
                        <a:pt x="5290" y="9805"/>
                        <a:pt x="5215" y="9874"/>
                        <a:pt x="5140" y="9949"/>
                      </a:cubicBezTo>
                      <a:cubicBezTo>
                        <a:pt x="5135" y="9949"/>
                        <a:pt x="5130" y="9948"/>
                        <a:pt x="5125" y="9948"/>
                      </a:cubicBezTo>
                      <a:cubicBezTo>
                        <a:pt x="5076" y="9948"/>
                        <a:pt x="5058" y="9976"/>
                        <a:pt x="5073" y="10032"/>
                      </a:cubicBezTo>
                      <a:cubicBezTo>
                        <a:pt x="4907" y="10115"/>
                        <a:pt x="4724" y="10276"/>
                        <a:pt x="4796" y="10426"/>
                      </a:cubicBezTo>
                      <a:cubicBezTo>
                        <a:pt x="4823" y="10489"/>
                        <a:pt x="4871" y="10510"/>
                        <a:pt x="4929" y="10510"/>
                      </a:cubicBezTo>
                      <a:cubicBezTo>
                        <a:pt x="5024" y="10510"/>
                        <a:pt x="5145" y="10451"/>
                        <a:pt x="5245" y="10420"/>
                      </a:cubicBezTo>
                      <a:cubicBezTo>
                        <a:pt x="5256" y="10415"/>
                        <a:pt x="5273" y="10415"/>
                        <a:pt x="5295" y="10415"/>
                      </a:cubicBezTo>
                      <a:lnTo>
                        <a:pt x="5301" y="10420"/>
                      </a:lnTo>
                      <a:cubicBezTo>
                        <a:pt x="5301" y="10437"/>
                        <a:pt x="5295" y="10454"/>
                        <a:pt x="5295" y="10470"/>
                      </a:cubicBezTo>
                      <a:cubicBezTo>
                        <a:pt x="5262" y="10498"/>
                        <a:pt x="5223" y="10526"/>
                        <a:pt x="5201" y="10559"/>
                      </a:cubicBezTo>
                      <a:cubicBezTo>
                        <a:pt x="5113" y="10688"/>
                        <a:pt x="5056" y="10750"/>
                        <a:pt x="4993" y="10750"/>
                      </a:cubicBezTo>
                      <a:cubicBezTo>
                        <a:pt x="4936" y="10750"/>
                        <a:pt x="4874" y="10700"/>
                        <a:pt x="4780" y="10603"/>
                      </a:cubicBezTo>
                      <a:cubicBezTo>
                        <a:pt x="4641" y="10880"/>
                        <a:pt x="4608" y="11174"/>
                        <a:pt x="4613" y="11474"/>
                      </a:cubicBezTo>
                      <a:cubicBezTo>
                        <a:pt x="4785" y="11564"/>
                        <a:pt x="4941" y="11701"/>
                        <a:pt x="5126" y="11701"/>
                      </a:cubicBezTo>
                      <a:cubicBezTo>
                        <a:pt x="5179" y="11701"/>
                        <a:pt x="5235" y="11690"/>
                        <a:pt x="5295" y="11662"/>
                      </a:cubicBezTo>
                      <a:lnTo>
                        <a:pt x="5295" y="11662"/>
                      </a:lnTo>
                      <a:cubicBezTo>
                        <a:pt x="5395" y="11779"/>
                        <a:pt x="5001" y="11923"/>
                        <a:pt x="5351" y="11995"/>
                      </a:cubicBezTo>
                      <a:cubicBezTo>
                        <a:pt x="5328" y="12023"/>
                        <a:pt x="5301" y="12045"/>
                        <a:pt x="5295" y="12073"/>
                      </a:cubicBezTo>
                      <a:cubicBezTo>
                        <a:pt x="5273" y="12134"/>
                        <a:pt x="5145" y="12117"/>
                        <a:pt x="5190" y="12228"/>
                      </a:cubicBezTo>
                      <a:cubicBezTo>
                        <a:pt x="5215" y="12299"/>
                        <a:pt x="5180" y="12351"/>
                        <a:pt x="5115" y="12351"/>
                      </a:cubicBezTo>
                      <a:cubicBezTo>
                        <a:pt x="5109" y="12351"/>
                        <a:pt x="5102" y="12351"/>
                        <a:pt x="5096" y="12350"/>
                      </a:cubicBezTo>
                      <a:cubicBezTo>
                        <a:pt x="5084" y="12348"/>
                        <a:pt x="5070" y="12347"/>
                        <a:pt x="5056" y="12347"/>
                      </a:cubicBezTo>
                      <a:cubicBezTo>
                        <a:pt x="5042" y="12347"/>
                        <a:pt x="5027" y="12348"/>
                        <a:pt x="5013" y="12348"/>
                      </a:cubicBezTo>
                      <a:cubicBezTo>
                        <a:pt x="4955" y="12348"/>
                        <a:pt x="4900" y="12341"/>
                        <a:pt x="4896" y="12267"/>
                      </a:cubicBezTo>
                      <a:cubicBezTo>
                        <a:pt x="4890" y="12211"/>
                        <a:pt x="4890" y="12195"/>
                        <a:pt x="4841" y="12195"/>
                      </a:cubicBezTo>
                      <a:cubicBezTo>
                        <a:pt x="4807" y="12192"/>
                        <a:pt x="4774" y="12190"/>
                        <a:pt x="4743" y="12190"/>
                      </a:cubicBezTo>
                      <a:cubicBezTo>
                        <a:pt x="4431" y="12190"/>
                        <a:pt x="4250" y="12341"/>
                        <a:pt x="4225" y="12638"/>
                      </a:cubicBezTo>
                      <a:cubicBezTo>
                        <a:pt x="4211" y="12646"/>
                        <a:pt x="4198" y="12649"/>
                        <a:pt x="4185" y="12649"/>
                      </a:cubicBezTo>
                      <a:cubicBezTo>
                        <a:pt x="4120" y="12649"/>
                        <a:pt x="4060" y="12572"/>
                        <a:pt x="3994" y="12572"/>
                      </a:cubicBezTo>
                      <a:cubicBezTo>
                        <a:pt x="3966" y="12572"/>
                        <a:pt x="3936" y="12586"/>
                        <a:pt x="3903" y="12627"/>
                      </a:cubicBezTo>
                      <a:cubicBezTo>
                        <a:pt x="3709" y="12877"/>
                        <a:pt x="3543" y="13143"/>
                        <a:pt x="3338" y="13376"/>
                      </a:cubicBezTo>
                      <a:cubicBezTo>
                        <a:pt x="3155" y="13570"/>
                        <a:pt x="3155" y="13686"/>
                        <a:pt x="3310" y="13852"/>
                      </a:cubicBezTo>
                      <a:cubicBezTo>
                        <a:pt x="3319" y="13853"/>
                        <a:pt x="3327" y="13853"/>
                        <a:pt x="3336" y="13853"/>
                      </a:cubicBezTo>
                      <a:cubicBezTo>
                        <a:pt x="3362" y="13853"/>
                        <a:pt x="3390" y="13851"/>
                        <a:pt x="3416" y="13851"/>
                      </a:cubicBezTo>
                      <a:cubicBezTo>
                        <a:pt x="3452" y="13851"/>
                        <a:pt x="3485" y="13855"/>
                        <a:pt x="3510" y="13875"/>
                      </a:cubicBezTo>
                      <a:cubicBezTo>
                        <a:pt x="3562" y="13903"/>
                        <a:pt x="3607" y="13915"/>
                        <a:pt x="3647" y="13915"/>
                      </a:cubicBezTo>
                      <a:cubicBezTo>
                        <a:pt x="3746" y="13915"/>
                        <a:pt x="3812" y="13838"/>
                        <a:pt x="3876" y="13747"/>
                      </a:cubicBezTo>
                      <a:cubicBezTo>
                        <a:pt x="3894" y="13724"/>
                        <a:pt x="3974" y="13713"/>
                        <a:pt x="4061" y="13713"/>
                      </a:cubicBezTo>
                      <a:cubicBezTo>
                        <a:pt x="4183" y="13713"/>
                        <a:pt x="4318" y="13734"/>
                        <a:pt x="4325" y="13769"/>
                      </a:cubicBezTo>
                      <a:cubicBezTo>
                        <a:pt x="4353" y="14002"/>
                        <a:pt x="4425" y="14246"/>
                        <a:pt x="4220" y="14462"/>
                      </a:cubicBezTo>
                      <a:cubicBezTo>
                        <a:pt x="4114" y="14324"/>
                        <a:pt x="4114" y="14135"/>
                        <a:pt x="3970" y="14041"/>
                      </a:cubicBezTo>
                      <a:cubicBezTo>
                        <a:pt x="3965" y="13999"/>
                        <a:pt x="3965" y="13939"/>
                        <a:pt x="3923" y="13939"/>
                      </a:cubicBezTo>
                      <a:cubicBezTo>
                        <a:pt x="3915" y="13939"/>
                        <a:pt x="3904" y="13941"/>
                        <a:pt x="3892" y="13947"/>
                      </a:cubicBezTo>
                      <a:cubicBezTo>
                        <a:pt x="3837" y="13974"/>
                        <a:pt x="3898" y="14041"/>
                        <a:pt x="3915" y="14085"/>
                      </a:cubicBezTo>
                      <a:cubicBezTo>
                        <a:pt x="3909" y="14168"/>
                        <a:pt x="3998" y="14301"/>
                        <a:pt x="3865" y="14335"/>
                      </a:cubicBezTo>
                      <a:cubicBezTo>
                        <a:pt x="3565" y="14429"/>
                        <a:pt x="3482" y="14656"/>
                        <a:pt x="3438" y="14917"/>
                      </a:cubicBezTo>
                      <a:cubicBezTo>
                        <a:pt x="3421" y="14983"/>
                        <a:pt x="3399" y="15056"/>
                        <a:pt x="3454" y="15094"/>
                      </a:cubicBezTo>
                      <a:cubicBezTo>
                        <a:pt x="3468" y="15102"/>
                        <a:pt x="3484" y="15105"/>
                        <a:pt x="3501" y="15105"/>
                      </a:cubicBezTo>
                      <a:cubicBezTo>
                        <a:pt x="3546" y="15105"/>
                        <a:pt x="3597" y="15081"/>
                        <a:pt x="3621" y="15044"/>
                      </a:cubicBezTo>
                      <a:cubicBezTo>
                        <a:pt x="3667" y="14989"/>
                        <a:pt x="3700" y="14968"/>
                        <a:pt x="3724" y="14968"/>
                      </a:cubicBezTo>
                      <a:cubicBezTo>
                        <a:pt x="3772" y="14968"/>
                        <a:pt x="3785" y="15052"/>
                        <a:pt x="3804" y="15111"/>
                      </a:cubicBezTo>
                      <a:cubicBezTo>
                        <a:pt x="3782" y="15139"/>
                        <a:pt x="3770" y="15177"/>
                        <a:pt x="3743" y="15189"/>
                      </a:cubicBezTo>
                      <a:cubicBezTo>
                        <a:pt x="3671" y="15216"/>
                        <a:pt x="3565" y="15211"/>
                        <a:pt x="3593" y="15327"/>
                      </a:cubicBezTo>
                      <a:cubicBezTo>
                        <a:pt x="3610" y="15383"/>
                        <a:pt x="3643" y="15444"/>
                        <a:pt x="3693" y="15466"/>
                      </a:cubicBezTo>
                      <a:cubicBezTo>
                        <a:pt x="3706" y="15471"/>
                        <a:pt x="3718" y="15473"/>
                        <a:pt x="3729" y="15473"/>
                      </a:cubicBezTo>
                      <a:cubicBezTo>
                        <a:pt x="3787" y="15473"/>
                        <a:pt x="3816" y="15409"/>
                        <a:pt x="3854" y="15372"/>
                      </a:cubicBezTo>
                      <a:cubicBezTo>
                        <a:pt x="3953" y="15410"/>
                        <a:pt x="4075" y="15438"/>
                        <a:pt x="4120" y="15555"/>
                      </a:cubicBezTo>
                      <a:cubicBezTo>
                        <a:pt x="4159" y="15646"/>
                        <a:pt x="4197" y="15678"/>
                        <a:pt x="4234" y="15678"/>
                      </a:cubicBezTo>
                      <a:cubicBezTo>
                        <a:pt x="4287" y="15678"/>
                        <a:pt x="4339" y="15614"/>
                        <a:pt x="4391" y="15566"/>
                      </a:cubicBezTo>
                      <a:cubicBezTo>
                        <a:pt x="4508" y="15460"/>
                        <a:pt x="4380" y="15216"/>
                        <a:pt x="4602" y="15177"/>
                      </a:cubicBezTo>
                      <a:cubicBezTo>
                        <a:pt x="4585" y="15139"/>
                        <a:pt x="4580" y="15105"/>
                        <a:pt x="4558" y="15083"/>
                      </a:cubicBezTo>
                      <a:cubicBezTo>
                        <a:pt x="4519" y="15050"/>
                        <a:pt x="4414" y="15067"/>
                        <a:pt x="4447" y="14983"/>
                      </a:cubicBezTo>
                      <a:cubicBezTo>
                        <a:pt x="4473" y="14924"/>
                        <a:pt x="4535" y="14900"/>
                        <a:pt x="4600" y="14900"/>
                      </a:cubicBezTo>
                      <a:cubicBezTo>
                        <a:pt x="4619" y="14900"/>
                        <a:pt x="4639" y="14902"/>
                        <a:pt x="4658" y="14906"/>
                      </a:cubicBezTo>
                      <a:lnTo>
                        <a:pt x="4669" y="14911"/>
                      </a:lnTo>
                      <a:lnTo>
                        <a:pt x="4685" y="14906"/>
                      </a:lnTo>
                      <a:cubicBezTo>
                        <a:pt x="4724" y="14945"/>
                        <a:pt x="4768" y="14995"/>
                        <a:pt x="4807" y="15039"/>
                      </a:cubicBezTo>
                      <a:cubicBezTo>
                        <a:pt x="4824" y="15053"/>
                        <a:pt x="4839" y="15059"/>
                        <a:pt x="4853" y="15059"/>
                      </a:cubicBezTo>
                      <a:cubicBezTo>
                        <a:pt x="4878" y="15059"/>
                        <a:pt x="4899" y="15041"/>
                        <a:pt x="4913" y="15017"/>
                      </a:cubicBezTo>
                      <a:cubicBezTo>
                        <a:pt x="4940" y="14939"/>
                        <a:pt x="5051" y="14906"/>
                        <a:pt x="5046" y="14806"/>
                      </a:cubicBezTo>
                      <a:cubicBezTo>
                        <a:pt x="5046" y="14800"/>
                        <a:pt x="4963" y="14795"/>
                        <a:pt x="4918" y="14789"/>
                      </a:cubicBezTo>
                      <a:cubicBezTo>
                        <a:pt x="4918" y="14751"/>
                        <a:pt x="4979" y="14712"/>
                        <a:pt x="4913" y="14695"/>
                      </a:cubicBezTo>
                      <a:cubicBezTo>
                        <a:pt x="4910" y="14695"/>
                        <a:pt x="4908" y="14695"/>
                        <a:pt x="4906" y="14695"/>
                      </a:cubicBezTo>
                      <a:cubicBezTo>
                        <a:pt x="4863" y="14695"/>
                        <a:pt x="4868" y="14752"/>
                        <a:pt x="4863" y="14795"/>
                      </a:cubicBezTo>
                      <a:cubicBezTo>
                        <a:pt x="4852" y="14806"/>
                        <a:pt x="4829" y="14817"/>
                        <a:pt x="4813" y="14828"/>
                      </a:cubicBezTo>
                      <a:cubicBezTo>
                        <a:pt x="4802" y="14739"/>
                        <a:pt x="4730" y="14739"/>
                        <a:pt x="4669" y="14739"/>
                      </a:cubicBezTo>
                      <a:cubicBezTo>
                        <a:pt x="4669" y="14683"/>
                        <a:pt x="4622" y="14571"/>
                        <a:pt x="4675" y="14571"/>
                      </a:cubicBezTo>
                      <a:cubicBezTo>
                        <a:pt x="4679" y="14571"/>
                        <a:pt x="4685" y="14571"/>
                        <a:pt x="4691" y="14573"/>
                      </a:cubicBezTo>
                      <a:cubicBezTo>
                        <a:pt x="4715" y="14578"/>
                        <a:pt x="4737" y="14580"/>
                        <a:pt x="4757" y="14580"/>
                      </a:cubicBezTo>
                      <a:cubicBezTo>
                        <a:pt x="4877" y="14580"/>
                        <a:pt x="4937" y="14502"/>
                        <a:pt x="5018" y="14412"/>
                      </a:cubicBezTo>
                      <a:cubicBezTo>
                        <a:pt x="5043" y="14381"/>
                        <a:pt x="5069" y="14369"/>
                        <a:pt x="5093" y="14369"/>
                      </a:cubicBezTo>
                      <a:cubicBezTo>
                        <a:pt x="5137" y="14369"/>
                        <a:pt x="5174" y="14410"/>
                        <a:pt x="5184" y="14446"/>
                      </a:cubicBezTo>
                      <a:cubicBezTo>
                        <a:pt x="5201" y="14531"/>
                        <a:pt x="5225" y="14562"/>
                        <a:pt x="5250" y="14562"/>
                      </a:cubicBezTo>
                      <a:cubicBezTo>
                        <a:pt x="5281" y="14562"/>
                        <a:pt x="5315" y="14512"/>
                        <a:pt x="5340" y="14462"/>
                      </a:cubicBezTo>
                      <a:cubicBezTo>
                        <a:pt x="5545" y="14085"/>
                        <a:pt x="5988" y="13847"/>
                        <a:pt x="5949" y="13337"/>
                      </a:cubicBezTo>
                      <a:cubicBezTo>
                        <a:pt x="5949" y="13320"/>
                        <a:pt x="5977" y="13281"/>
                        <a:pt x="5994" y="13276"/>
                      </a:cubicBezTo>
                      <a:cubicBezTo>
                        <a:pt x="6221" y="13242"/>
                        <a:pt x="6243" y="13043"/>
                        <a:pt x="6326" y="12882"/>
                      </a:cubicBezTo>
                      <a:cubicBezTo>
                        <a:pt x="6548" y="12450"/>
                        <a:pt x="6742" y="12023"/>
                        <a:pt x="6770" y="11529"/>
                      </a:cubicBezTo>
                      <a:cubicBezTo>
                        <a:pt x="6776" y="11396"/>
                        <a:pt x="6748" y="11307"/>
                        <a:pt x="6576" y="11230"/>
                      </a:cubicBezTo>
                      <a:lnTo>
                        <a:pt x="6576" y="11230"/>
                      </a:lnTo>
                      <a:cubicBezTo>
                        <a:pt x="6624" y="11237"/>
                        <a:pt x="6667" y="11241"/>
                        <a:pt x="6706" y="11241"/>
                      </a:cubicBezTo>
                      <a:cubicBezTo>
                        <a:pt x="7060" y="11241"/>
                        <a:pt x="7019" y="10938"/>
                        <a:pt x="7069" y="10703"/>
                      </a:cubicBezTo>
                      <a:cubicBezTo>
                        <a:pt x="7069" y="10692"/>
                        <a:pt x="7097" y="10675"/>
                        <a:pt x="7097" y="10659"/>
                      </a:cubicBezTo>
                      <a:cubicBezTo>
                        <a:pt x="7114" y="10276"/>
                        <a:pt x="7324" y="9910"/>
                        <a:pt x="7130" y="9522"/>
                      </a:cubicBezTo>
                      <a:cubicBezTo>
                        <a:pt x="7108" y="9478"/>
                        <a:pt x="7103" y="9444"/>
                        <a:pt x="7141" y="9439"/>
                      </a:cubicBezTo>
                      <a:cubicBezTo>
                        <a:pt x="7308" y="9400"/>
                        <a:pt x="7241" y="9261"/>
                        <a:pt x="7247" y="9178"/>
                      </a:cubicBezTo>
                      <a:cubicBezTo>
                        <a:pt x="7263" y="8884"/>
                        <a:pt x="7252" y="8591"/>
                        <a:pt x="7252" y="8291"/>
                      </a:cubicBezTo>
                      <a:cubicBezTo>
                        <a:pt x="7263" y="8202"/>
                        <a:pt x="7191" y="8197"/>
                        <a:pt x="7130" y="8191"/>
                      </a:cubicBezTo>
                      <a:cubicBezTo>
                        <a:pt x="7197" y="8119"/>
                        <a:pt x="7197" y="8036"/>
                        <a:pt x="7197" y="7942"/>
                      </a:cubicBezTo>
                      <a:cubicBezTo>
                        <a:pt x="7197" y="7692"/>
                        <a:pt x="7164" y="7443"/>
                        <a:pt x="7114" y="7193"/>
                      </a:cubicBezTo>
                      <a:cubicBezTo>
                        <a:pt x="6992" y="6539"/>
                        <a:pt x="6809" y="5918"/>
                        <a:pt x="6548" y="5308"/>
                      </a:cubicBezTo>
                      <a:cubicBezTo>
                        <a:pt x="6476" y="5391"/>
                        <a:pt x="6421" y="5452"/>
                        <a:pt x="6365" y="5519"/>
                      </a:cubicBezTo>
                      <a:cubicBezTo>
                        <a:pt x="6338" y="5536"/>
                        <a:pt x="6321" y="5558"/>
                        <a:pt x="6293" y="5569"/>
                      </a:cubicBezTo>
                      <a:cubicBezTo>
                        <a:pt x="6293" y="5547"/>
                        <a:pt x="6293" y="5530"/>
                        <a:pt x="6277" y="5519"/>
                      </a:cubicBezTo>
                      <a:cubicBezTo>
                        <a:pt x="6049" y="5347"/>
                        <a:pt x="6077" y="5258"/>
                        <a:pt x="6360" y="5236"/>
                      </a:cubicBezTo>
                      <a:cubicBezTo>
                        <a:pt x="6476" y="5231"/>
                        <a:pt x="6504" y="5186"/>
                        <a:pt x="6448" y="5064"/>
                      </a:cubicBezTo>
                      <a:cubicBezTo>
                        <a:pt x="6249" y="4621"/>
                        <a:pt x="5977" y="4210"/>
                        <a:pt x="5750" y="3783"/>
                      </a:cubicBezTo>
                      <a:cubicBezTo>
                        <a:pt x="5701" y="3691"/>
                        <a:pt x="5657" y="3624"/>
                        <a:pt x="5553" y="3624"/>
                      </a:cubicBezTo>
                      <a:cubicBezTo>
                        <a:pt x="5538" y="3624"/>
                        <a:pt x="5523" y="3626"/>
                        <a:pt x="5506" y="3628"/>
                      </a:cubicBezTo>
                      <a:cubicBezTo>
                        <a:pt x="5487" y="3632"/>
                        <a:pt x="5469" y="3635"/>
                        <a:pt x="5453" y="3635"/>
                      </a:cubicBezTo>
                      <a:cubicBezTo>
                        <a:pt x="5383" y="3635"/>
                        <a:pt x="5343" y="3592"/>
                        <a:pt x="5406" y="3484"/>
                      </a:cubicBezTo>
                      <a:cubicBezTo>
                        <a:pt x="5434" y="3434"/>
                        <a:pt x="5423" y="3373"/>
                        <a:pt x="5389" y="3329"/>
                      </a:cubicBezTo>
                      <a:cubicBezTo>
                        <a:pt x="5190" y="3118"/>
                        <a:pt x="5107" y="2819"/>
                        <a:pt x="4879" y="2619"/>
                      </a:cubicBezTo>
                      <a:cubicBezTo>
                        <a:pt x="4757" y="2514"/>
                        <a:pt x="4585" y="2481"/>
                        <a:pt x="4502" y="2331"/>
                      </a:cubicBezTo>
                      <a:cubicBezTo>
                        <a:pt x="4297" y="1970"/>
                        <a:pt x="3970" y="1743"/>
                        <a:pt x="3632" y="1521"/>
                      </a:cubicBezTo>
                      <a:cubicBezTo>
                        <a:pt x="3610" y="1471"/>
                        <a:pt x="3565" y="1471"/>
                        <a:pt x="3521" y="1471"/>
                      </a:cubicBezTo>
                      <a:cubicBezTo>
                        <a:pt x="3338" y="1261"/>
                        <a:pt x="3122" y="1078"/>
                        <a:pt x="2861" y="972"/>
                      </a:cubicBezTo>
                      <a:cubicBezTo>
                        <a:pt x="2809" y="952"/>
                        <a:pt x="2777" y="868"/>
                        <a:pt x="2721" y="868"/>
                      </a:cubicBezTo>
                      <a:cubicBezTo>
                        <a:pt x="2700" y="868"/>
                        <a:pt x="2675" y="880"/>
                        <a:pt x="2645" y="911"/>
                      </a:cubicBezTo>
                      <a:cubicBezTo>
                        <a:pt x="2556" y="1011"/>
                        <a:pt x="2667" y="1044"/>
                        <a:pt x="2689" y="1105"/>
                      </a:cubicBezTo>
                      <a:cubicBezTo>
                        <a:pt x="2717" y="1205"/>
                        <a:pt x="2717" y="1305"/>
                        <a:pt x="2584" y="1355"/>
                      </a:cubicBezTo>
                      <a:cubicBezTo>
                        <a:pt x="2563" y="1363"/>
                        <a:pt x="2544" y="1366"/>
                        <a:pt x="2527" y="1366"/>
                      </a:cubicBezTo>
                      <a:cubicBezTo>
                        <a:pt x="2441" y="1366"/>
                        <a:pt x="2418" y="1272"/>
                        <a:pt x="2423" y="1244"/>
                      </a:cubicBezTo>
                      <a:cubicBezTo>
                        <a:pt x="2451" y="1056"/>
                        <a:pt x="2290" y="900"/>
                        <a:pt x="2312" y="762"/>
                      </a:cubicBezTo>
                      <a:cubicBezTo>
                        <a:pt x="2345" y="529"/>
                        <a:pt x="2124" y="623"/>
                        <a:pt x="2090" y="512"/>
                      </a:cubicBezTo>
                      <a:cubicBezTo>
                        <a:pt x="2088" y="500"/>
                        <a:pt x="2066" y="494"/>
                        <a:pt x="2042" y="494"/>
                      </a:cubicBezTo>
                      <a:cubicBezTo>
                        <a:pt x="2011" y="494"/>
                        <a:pt x="1976" y="504"/>
                        <a:pt x="1980" y="523"/>
                      </a:cubicBezTo>
                      <a:cubicBezTo>
                        <a:pt x="2007" y="667"/>
                        <a:pt x="1752" y="723"/>
                        <a:pt x="1885" y="884"/>
                      </a:cubicBezTo>
                      <a:cubicBezTo>
                        <a:pt x="1902" y="911"/>
                        <a:pt x="1974" y="939"/>
                        <a:pt x="1919" y="972"/>
                      </a:cubicBezTo>
                      <a:cubicBezTo>
                        <a:pt x="1889" y="987"/>
                        <a:pt x="1852" y="1019"/>
                        <a:pt x="1813" y="1019"/>
                      </a:cubicBezTo>
                      <a:cubicBezTo>
                        <a:pt x="1793" y="1019"/>
                        <a:pt x="1773" y="1011"/>
                        <a:pt x="1752" y="989"/>
                      </a:cubicBezTo>
                      <a:cubicBezTo>
                        <a:pt x="1725" y="956"/>
                        <a:pt x="1725" y="911"/>
                        <a:pt x="1641" y="911"/>
                      </a:cubicBezTo>
                      <a:cubicBezTo>
                        <a:pt x="1639" y="912"/>
                        <a:pt x="1636" y="912"/>
                        <a:pt x="1634" y="912"/>
                      </a:cubicBezTo>
                      <a:cubicBezTo>
                        <a:pt x="1484" y="912"/>
                        <a:pt x="1423" y="749"/>
                        <a:pt x="1314" y="679"/>
                      </a:cubicBezTo>
                      <a:cubicBezTo>
                        <a:pt x="1293" y="663"/>
                        <a:pt x="1312" y="606"/>
                        <a:pt x="1353" y="606"/>
                      </a:cubicBezTo>
                      <a:cubicBezTo>
                        <a:pt x="1355" y="606"/>
                        <a:pt x="1357" y="606"/>
                        <a:pt x="1359" y="606"/>
                      </a:cubicBezTo>
                      <a:cubicBezTo>
                        <a:pt x="1377" y="611"/>
                        <a:pt x="1393" y="613"/>
                        <a:pt x="1408" y="613"/>
                      </a:cubicBezTo>
                      <a:cubicBezTo>
                        <a:pt x="1562" y="613"/>
                        <a:pt x="1561" y="399"/>
                        <a:pt x="1763" y="379"/>
                      </a:cubicBezTo>
                      <a:cubicBezTo>
                        <a:pt x="1636" y="331"/>
                        <a:pt x="1532" y="251"/>
                        <a:pt x="1445" y="251"/>
                      </a:cubicBezTo>
                      <a:cubicBezTo>
                        <a:pt x="1380" y="251"/>
                        <a:pt x="1325" y="295"/>
                        <a:pt x="1275" y="429"/>
                      </a:cubicBezTo>
                      <a:cubicBezTo>
                        <a:pt x="1237" y="296"/>
                        <a:pt x="1281" y="191"/>
                        <a:pt x="1142" y="130"/>
                      </a:cubicBezTo>
                      <a:cubicBezTo>
                        <a:pt x="1096" y="109"/>
                        <a:pt x="1054" y="101"/>
                        <a:pt x="1017" y="101"/>
                      </a:cubicBezTo>
                      <a:cubicBezTo>
                        <a:pt x="842" y="101"/>
                        <a:pt x="754" y="291"/>
                        <a:pt x="599" y="346"/>
                      </a:cubicBezTo>
                      <a:cubicBezTo>
                        <a:pt x="499" y="379"/>
                        <a:pt x="599" y="518"/>
                        <a:pt x="610" y="606"/>
                      </a:cubicBezTo>
                      <a:cubicBezTo>
                        <a:pt x="588" y="629"/>
                        <a:pt x="566" y="651"/>
                        <a:pt x="555" y="667"/>
                      </a:cubicBezTo>
                      <a:cubicBezTo>
                        <a:pt x="534" y="657"/>
                        <a:pt x="513" y="654"/>
                        <a:pt x="492" y="654"/>
                      </a:cubicBezTo>
                      <a:cubicBezTo>
                        <a:pt x="438" y="654"/>
                        <a:pt x="381" y="679"/>
                        <a:pt x="328" y="679"/>
                      </a:cubicBezTo>
                      <a:cubicBezTo>
                        <a:pt x="324" y="679"/>
                        <a:pt x="320" y="679"/>
                        <a:pt x="316" y="679"/>
                      </a:cubicBezTo>
                      <a:cubicBezTo>
                        <a:pt x="255" y="667"/>
                        <a:pt x="172" y="595"/>
                        <a:pt x="222" y="573"/>
                      </a:cubicBezTo>
                      <a:cubicBezTo>
                        <a:pt x="361" y="490"/>
                        <a:pt x="200" y="335"/>
                        <a:pt x="333" y="252"/>
                      </a:cubicBezTo>
                      <a:cubicBezTo>
                        <a:pt x="399" y="207"/>
                        <a:pt x="305" y="113"/>
                        <a:pt x="255" y="58"/>
                      </a:cubicBezTo>
                      <a:cubicBezTo>
                        <a:pt x="236" y="33"/>
                        <a:pt x="225" y="0"/>
                        <a:pt x="192" y="0"/>
                      </a:cubicBezTo>
                      <a:close/>
                    </a:path>
                  </a:pathLst>
                </a:custGeom>
                <a:solidFill>
                  <a:srgbClr val="FFFFFF">
                    <a:alpha val="791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4" name="Google Shape;664;p8"/>
                <p:cNvSpPr/>
                <p:nvPr/>
              </p:nvSpPr>
              <p:spPr>
                <a:xfrm>
                  <a:off x="4754250" y="3417900"/>
                  <a:ext cx="3225" cy="1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" h="62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45" y="28"/>
                        <a:pt x="84" y="50"/>
                        <a:pt x="128" y="61"/>
                      </a:cubicBezTo>
                      <a:cubicBezTo>
                        <a:pt x="112" y="34"/>
                        <a:pt x="56" y="17"/>
                        <a:pt x="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791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5" name="Google Shape;665;p8"/>
                <p:cNvSpPr/>
                <p:nvPr/>
              </p:nvSpPr>
              <p:spPr>
                <a:xfrm>
                  <a:off x="4728600" y="3439200"/>
                  <a:ext cx="33025" cy="3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1" h="1338" extrusionOk="0">
                      <a:moveTo>
                        <a:pt x="1082" y="1"/>
                      </a:moveTo>
                      <a:cubicBezTo>
                        <a:pt x="1020" y="1"/>
                        <a:pt x="717" y="348"/>
                        <a:pt x="727" y="413"/>
                      </a:cubicBezTo>
                      <a:cubicBezTo>
                        <a:pt x="749" y="485"/>
                        <a:pt x="799" y="568"/>
                        <a:pt x="700" y="618"/>
                      </a:cubicBezTo>
                      <a:cubicBezTo>
                        <a:pt x="681" y="627"/>
                        <a:pt x="667" y="631"/>
                        <a:pt x="655" y="631"/>
                      </a:cubicBezTo>
                      <a:cubicBezTo>
                        <a:pt x="592" y="631"/>
                        <a:pt x="596" y="529"/>
                        <a:pt x="550" y="501"/>
                      </a:cubicBezTo>
                      <a:cubicBezTo>
                        <a:pt x="458" y="440"/>
                        <a:pt x="357" y="370"/>
                        <a:pt x="260" y="370"/>
                      </a:cubicBezTo>
                      <a:cubicBezTo>
                        <a:pt x="217" y="370"/>
                        <a:pt x="175" y="384"/>
                        <a:pt x="134" y="418"/>
                      </a:cubicBezTo>
                      <a:cubicBezTo>
                        <a:pt x="6" y="518"/>
                        <a:pt x="18" y="695"/>
                        <a:pt x="128" y="828"/>
                      </a:cubicBezTo>
                      <a:cubicBezTo>
                        <a:pt x="189" y="900"/>
                        <a:pt x="184" y="1011"/>
                        <a:pt x="140" y="1050"/>
                      </a:cubicBezTo>
                      <a:cubicBezTo>
                        <a:pt x="34" y="1150"/>
                        <a:pt x="1" y="1250"/>
                        <a:pt x="134" y="1316"/>
                      </a:cubicBezTo>
                      <a:cubicBezTo>
                        <a:pt x="162" y="1331"/>
                        <a:pt x="187" y="1337"/>
                        <a:pt x="208" y="1337"/>
                      </a:cubicBezTo>
                      <a:cubicBezTo>
                        <a:pt x="292" y="1337"/>
                        <a:pt x="329" y="1238"/>
                        <a:pt x="356" y="1150"/>
                      </a:cubicBezTo>
                      <a:cubicBezTo>
                        <a:pt x="361" y="1133"/>
                        <a:pt x="395" y="1117"/>
                        <a:pt x="417" y="1106"/>
                      </a:cubicBezTo>
                      <a:cubicBezTo>
                        <a:pt x="439" y="1106"/>
                        <a:pt x="450" y="1095"/>
                        <a:pt x="472" y="1095"/>
                      </a:cubicBezTo>
                      <a:cubicBezTo>
                        <a:pt x="445" y="1221"/>
                        <a:pt x="498" y="1277"/>
                        <a:pt x="563" y="1277"/>
                      </a:cubicBezTo>
                      <a:cubicBezTo>
                        <a:pt x="590" y="1277"/>
                        <a:pt x="618" y="1267"/>
                        <a:pt x="644" y="1250"/>
                      </a:cubicBezTo>
                      <a:cubicBezTo>
                        <a:pt x="860" y="1111"/>
                        <a:pt x="1138" y="1056"/>
                        <a:pt x="1321" y="856"/>
                      </a:cubicBezTo>
                      <a:cubicBezTo>
                        <a:pt x="1054" y="734"/>
                        <a:pt x="1004" y="607"/>
                        <a:pt x="1126" y="340"/>
                      </a:cubicBezTo>
                      <a:cubicBezTo>
                        <a:pt x="1171" y="224"/>
                        <a:pt x="1237" y="91"/>
                        <a:pt x="1088" y="2"/>
                      </a:cubicBezTo>
                      <a:cubicBezTo>
                        <a:pt x="1086" y="1"/>
                        <a:pt x="1084" y="1"/>
                        <a:pt x="1082" y="1"/>
                      </a:cubicBezTo>
                      <a:close/>
                    </a:path>
                  </a:pathLst>
                </a:custGeom>
                <a:solidFill>
                  <a:srgbClr val="FFFFFF">
                    <a:alpha val="791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6" name="Google Shape;666;p8"/>
                <p:cNvSpPr/>
                <p:nvPr/>
              </p:nvSpPr>
              <p:spPr>
                <a:xfrm>
                  <a:off x="4777825" y="3387275"/>
                  <a:ext cx="150" cy="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" h="6" extrusionOk="0">
                      <a:moveTo>
                        <a:pt x="0" y="0"/>
                      </a:move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>
                    <a:alpha val="791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7" name="Google Shape;667;p8"/>
                <p:cNvSpPr/>
                <p:nvPr/>
              </p:nvSpPr>
              <p:spPr>
                <a:xfrm>
                  <a:off x="4749825" y="3387825"/>
                  <a:ext cx="32725" cy="31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" h="1275" extrusionOk="0">
                      <a:moveTo>
                        <a:pt x="1126" y="0"/>
                      </a:moveTo>
                      <a:cubicBezTo>
                        <a:pt x="871" y="17"/>
                        <a:pt x="804" y="167"/>
                        <a:pt x="943" y="399"/>
                      </a:cubicBezTo>
                      <a:cubicBezTo>
                        <a:pt x="987" y="483"/>
                        <a:pt x="971" y="516"/>
                        <a:pt x="904" y="571"/>
                      </a:cubicBezTo>
                      <a:cubicBezTo>
                        <a:pt x="872" y="600"/>
                        <a:pt x="843" y="618"/>
                        <a:pt x="814" y="618"/>
                      </a:cubicBezTo>
                      <a:cubicBezTo>
                        <a:pt x="793" y="618"/>
                        <a:pt x="772" y="609"/>
                        <a:pt x="749" y="588"/>
                      </a:cubicBezTo>
                      <a:cubicBezTo>
                        <a:pt x="666" y="516"/>
                        <a:pt x="715" y="488"/>
                        <a:pt x="782" y="455"/>
                      </a:cubicBezTo>
                      <a:cubicBezTo>
                        <a:pt x="826" y="427"/>
                        <a:pt x="810" y="394"/>
                        <a:pt x="776" y="350"/>
                      </a:cubicBezTo>
                      <a:cubicBezTo>
                        <a:pt x="698" y="261"/>
                        <a:pt x="621" y="174"/>
                        <a:pt x="532" y="174"/>
                      </a:cubicBezTo>
                      <a:cubicBezTo>
                        <a:pt x="477" y="174"/>
                        <a:pt x="417" y="207"/>
                        <a:pt x="350" y="294"/>
                      </a:cubicBezTo>
                      <a:cubicBezTo>
                        <a:pt x="294" y="372"/>
                        <a:pt x="211" y="427"/>
                        <a:pt x="144" y="483"/>
                      </a:cubicBezTo>
                      <a:cubicBezTo>
                        <a:pt x="0" y="594"/>
                        <a:pt x="56" y="704"/>
                        <a:pt x="117" y="793"/>
                      </a:cubicBezTo>
                      <a:cubicBezTo>
                        <a:pt x="178" y="893"/>
                        <a:pt x="460" y="782"/>
                        <a:pt x="372" y="1054"/>
                      </a:cubicBezTo>
                      <a:cubicBezTo>
                        <a:pt x="394" y="1058"/>
                        <a:pt x="417" y="1066"/>
                        <a:pt x="436" y="1066"/>
                      </a:cubicBezTo>
                      <a:cubicBezTo>
                        <a:pt x="441" y="1066"/>
                        <a:pt x="445" y="1066"/>
                        <a:pt x="449" y="1065"/>
                      </a:cubicBezTo>
                      <a:cubicBezTo>
                        <a:pt x="494" y="1051"/>
                        <a:pt x="535" y="1044"/>
                        <a:pt x="574" y="1044"/>
                      </a:cubicBezTo>
                      <a:cubicBezTo>
                        <a:pt x="691" y="1044"/>
                        <a:pt x="783" y="1106"/>
                        <a:pt x="854" y="1231"/>
                      </a:cubicBezTo>
                      <a:cubicBezTo>
                        <a:pt x="873" y="1261"/>
                        <a:pt x="900" y="1275"/>
                        <a:pt x="928" y="1275"/>
                      </a:cubicBezTo>
                      <a:cubicBezTo>
                        <a:pt x="958" y="1275"/>
                        <a:pt x="989" y="1260"/>
                        <a:pt x="1015" y="1231"/>
                      </a:cubicBezTo>
                      <a:cubicBezTo>
                        <a:pt x="1059" y="1181"/>
                        <a:pt x="1142" y="1142"/>
                        <a:pt x="1126" y="1065"/>
                      </a:cubicBezTo>
                      <a:cubicBezTo>
                        <a:pt x="1118" y="1022"/>
                        <a:pt x="1080" y="1009"/>
                        <a:pt x="1039" y="1009"/>
                      </a:cubicBezTo>
                      <a:cubicBezTo>
                        <a:pt x="1022" y="1009"/>
                        <a:pt x="1004" y="1012"/>
                        <a:pt x="987" y="1015"/>
                      </a:cubicBezTo>
                      <a:cubicBezTo>
                        <a:pt x="971" y="1020"/>
                        <a:pt x="955" y="1022"/>
                        <a:pt x="942" y="1022"/>
                      </a:cubicBezTo>
                      <a:cubicBezTo>
                        <a:pt x="894" y="1022"/>
                        <a:pt x="863" y="994"/>
                        <a:pt x="854" y="943"/>
                      </a:cubicBezTo>
                      <a:cubicBezTo>
                        <a:pt x="849" y="871"/>
                        <a:pt x="898" y="832"/>
                        <a:pt x="965" y="810"/>
                      </a:cubicBezTo>
                      <a:cubicBezTo>
                        <a:pt x="1237" y="738"/>
                        <a:pt x="1087" y="377"/>
                        <a:pt x="1309" y="277"/>
                      </a:cubicBezTo>
                      <a:cubicBezTo>
                        <a:pt x="1309" y="277"/>
                        <a:pt x="1281" y="178"/>
                        <a:pt x="1253" y="139"/>
                      </a:cubicBezTo>
                      <a:cubicBezTo>
                        <a:pt x="1226" y="83"/>
                        <a:pt x="1126" y="83"/>
                        <a:pt x="1126" y="0"/>
                      </a:cubicBezTo>
                      <a:close/>
                    </a:path>
                  </a:pathLst>
                </a:custGeom>
                <a:solidFill>
                  <a:srgbClr val="FFFFFF">
                    <a:alpha val="791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8" name="Google Shape;668;p8"/>
                <p:cNvSpPr/>
                <p:nvPr/>
              </p:nvSpPr>
              <p:spPr>
                <a:xfrm>
                  <a:off x="4728750" y="3409075"/>
                  <a:ext cx="22200" cy="1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" h="521" extrusionOk="0">
                      <a:moveTo>
                        <a:pt x="496" y="0"/>
                      </a:moveTo>
                      <a:cubicBezTo>
                        <a:pt x="429" y="0"/>
                        <a:pt x="364" y="12"/>
                        <a:pt x="305" y="43"/>
                      </a:cubicBezTo>
                      <a:cubicBezTo>
                        <a:pt x="222" y="93"/>
                        <a:pt x="67" y="98"/>
                        <a:pt x="84" y="265"/>
                      </a:cubicBezTo>
                      <a:cubicBezTo>
                        <a:pt x="189" y="304"/>
                        <a:pt x="0" y="437"/>
                        <a:pt x="139" y="470"/>
                      </a:cubicBezTo>
                      <a:cubicBezTo>
                        <a:pt x="163" y="477"/>
                        <a:pt x="184" y="481"/>
                        <a:pt x="205" y="481"/>
                      </a:cubicBezTo>
                      <a:cubicBezTo>
                        <a:pt x="247" y="481"/>
                        <a:pt x="285" y="463"/>
                        <a:pt x="322" y="414"/>
                      </a:cubicBezTo>
                      <a:cubicBezTo>
                        <a:pt x="353" y="379"/>
                        <a:pt x="386" y="365"/>
                        <a:pt x="418" y="365"/>
                      </a:cubicBezTo>
                      <a:cubicBezTo>
                        <a:pt x="473" y="365"/>
                        <a:pt x="526" y="405"/>
                        <a:pt x="572" y="453"/>
                      </a:cubicBezTo>
                      <a:cubicBezTo>
                        <a:pt x="618" y="502"/>
                        <a:pt x="655" y="521"/>
                        <a:pt x="686" y="521"/>
                      </a:cubicBezTo>
                      <a:cubicBezTo>
                        <a:pt x="743" y="521"/>
                        <a:pt x="779" y="453"/>
                        <a:pt x="816" y="381"/>
                      </a:cubicBezTo>
                      <a:cubicBezTo>
                        <a:pt x="871" y="265"/>
                        <a:pt x="888" y="76"/>
                        <a:pt x="788" y="48"/>
                      </a:cubicBezTo>
                      <a:cubicBezTo>
                        <a:pt x="698" y="25"/>
                        <a:pt x="595" y="0"/>
                        <a:pt x="496" y="0"/>
                      </a:cubicBezTo>
                      <a:close/>
                    </a:path>
                  </a:pathLst>
                </a:custGeom>
                <a:solidFill>
                  <a:srgbClr val="FFFFFF">
                    <a:alpha val="791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9" name="Google Shape;669;p8"/>
                <p:cNvSpPr/>
                <p:nvPr/>
              </p:nvSpPr>
              <p:spPr>
                <a:xfrm>
                  <a:off x="4810400" y="3327525"/>
                  <a:ext cx="150" cy="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" h="6" extrusionOk="0">
                      <a:moveTo>
                        <a:pt x="0" y="0"/>
                      </a:moveTo>
                      <a:lnTo>
                        <a:pt x="0" y="6"/>
                      </a:lnTo>
                      <a:cubicBezTo>
                        <a:pt x="6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>
                    <a:alpha val="791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0" name="Google Shape;670;p8"/>
                <p:cNvSpPr/>
                <p:nvPr/>
              </p:nvSpPr>
              <p:spPr>
                <a:xfrm>
                  <a:off x="4801650" y="3326650"/>
                  <a:ext cx="18325" cy="1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3" h="621" extrusionOk="0">
                      <a:moveTo>
                        <a:pt x="225" y="0"/>
                      </a:moveTo>
                      <a:cubicBezTo>
                        <a:pt x="216" y="0"/>
                        <a:pt x="209" y="7"/>
                        <a:pt x="206" y="24"/>
                      </a:cubicBezTo>
                      <a:cubicBezTo>
                        <a:pt x="178" y="185"/>
                        <a:pt x="1" y="296"/>
                        <a:pt x="62" y="462"/>
                      </a:cubicBezTo>
                      <a:cubicBezTo>
                        <a:pt x="106" y="601"/>
                        <a:pt x="267" y="551"/>
                        <a:pt x="378" y="595"/>
                      </a:cubicBezTo>
                      <a:cubicBezTo>
                        <a:pt x="421" y="613"/>
                        <a:pt x="456" y="621"/>
                        <a:pt x="483" y="621"/>
                      </a:cubicBezTo>
                      <a:cubicBezTo>
                        <a:pt x="626" y="621"/>
                        <a:pt x="584" y="410"/>
                        <a:pt x="733" y="340"/>
                      </a:cubicBezTo>
                      <a:lnTo>
                        <a:pt x="733" y="340"/>
                      </a:lnTo>
                      <a:cubicBezTo>
                        <a:pt x="685" y="346"/>
                        <a:pt x="642" y="348"/>
                        <a:pt x="603" y="348"/>
                      </a:cubicBezTo>
                      <a:cubicBezTo>
                        <a:pt x="353" y="348"/>
                        <a:pt x="283" y="241"/>
                        <a:pt x="350" y="30"/>
                      </a:cubicBezTo>
                      <a:lnTo>
                        <a:pt x="350" y="30"/>
                      </a:lnTo>
                      <a:cubicBezTo>
                        <a:pt x="342" y="36"/>
                        <a:pt x="333" y="38"/>
                        <a:pt x="324" y="38"/>
                      </a:cubicBezTo>
                      <a:cubicBezTo>
                        <a:pt x="288" y="38"/>
                        <a:pt x="248" y="0"/>
                        <a:pt x="22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791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1" name="Google Shape;671;p8"/>
                <p:cNvSpPr/>
                <p:nvPr/>
              </p:nvSpPr>
              <p:spPr>
                <a:xfrm>
                  <a:off x="4671775" y="3032900"/>
                  <a:ext cx="20550" cy="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" h="333" extrusionOk="0">
                      <a:moveTo>
                        <a:pt x="360" y="1"/>
                      </a:moveTo>
                      <a:cubicBezTo>
                        <a:pt x="219" y="1"/>
                        <a:pt x="91" y="14"/>
                        <a:pt x="56" y="42"/>
                      </a:cubicBezTo>
                      <a:cubicBezTo>
                        <a:pt x="1" y="86"/>
                        <a:pt x="1" y="114"/>
                        <a:pt x="34" y="175"/>
                      </a:cubicBezTo>
                      <a:cubicBezTo>
                        <a:pt x="100" y="278"/>
                        <a:pt x="200" y="333"/>
                        <a:pt x="301" y="333"/>
                      </a:cubicBezTo>
                      <a:cubicBezTo>
                        <a:pt x="396" y="333"/>
                        <a:pt x="491" y="285"/>
                        <a:pt x="561" y="186"/>
                      </a:cubicBezTo>
                      <a:cubicBezTo>
                        <a:pt x="585" y="154"/>
                        <a:pt x="604" y="143"/>
                        <a:pt x="622" y="143"/>
                      </a:cubicBezTo>
                      <a:cubicBezTo>
                        <a:pt x="641" y="143"/>
                        <a:pt x="660" y="155"/>
                        <a:pt x="683" y="170"/>
                      </a:cubicBezTo>
                      <a:cubicBezTo>
                        <a:pt x="703" y="180"/>
                        <a:pt x="721" y="185"/>
                        <a:pt x="737" y="185"/>
                      </a:cubicBezTo>
                      <a:cubicBezTo>
                        <a:pt x="765" y="185"/>
                        <a:pt x="787" y="170"/>
                        <a:pt x="805" y="142"/>
                      </a:cubicBezTo>
                      <a:cubicBezTo>
                        <a:pt x="810" y="120"/>
                        <a:pt x="821" y="86"/>
                        <a:pt x="805" y="70"/>
                      </a:cubicBezTo>
                      <a:cubicBezTo>
                        <a:pt x="766" y="25"/>
                        <a:pt x="551" y="1"/>
                        <a:pt x="3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791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2" name="Google Shape;672;p8"/>
                <p:cNvSpPr/>
                <p:nvPr/>
              </p:nvSpPr>
              <p:spPr>
                <a:xfrm>
                  <a:off x="4698800" y="3427825"/>
                  <a:ext cx="24975" cy="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" h="1831" extrusionOk="0">
                      <a:moveTo>
                        <a:pt x="686" y="0"/>
                      </a:moveTo>
                      <a:cubicBezTo>
                        <a:pt x="661" y="0"/>
                        <a:pt x="634" y="11"/>
                        <a:pt x="605" y="41"/>
                      </a:cubicBezTo>
                      <a:cubicBezTo>
                        <a:pt x="494" y="158"/>
                        <a:pt x="633" y="208"/>
                        <a:pt x="666" y="285"/>
                      </a:cubicBezTo>
                      <a:cubicBezTo>
                        <a:pt x="677" y="313"/>
                        <a:pt x="716" y="341"/>
                        <a:pt x="677" y="374"/>
                      </a:cubicBezTo>
                      <a:cubicBezTo>
                        <a:pt x="629" y="349"/>
                        <a:pt x="584" y="339"/>
                        <a:pt x="542" y="339"/>
                      </a:cubicBezTo>
                      <a:cubicBezTo>
                        <a:pt x="369" y="339"/>
                        <a:pt x="244" y="513"/>
                        <a:pt x="78" y="535"/>
                      </a:cubicBezTo>
                      <a:cubicBezTo>
                        <a:pt x="51" y="535"/>
                        <a:pt x="1" y="646"/>
                        <a:pt x="23" y="662"/>
                      </a:cubicBezTo>
                      <a:cubicBezTo>
                        <a:pt x="37" y="685"/>
                        <a:pt x="59" y="698"/>
                        <a:pt x="86" y="698"/>
                      </a:cubicBezTo>
                      <a:cubicBezTo>
                        <a:pt x="111" y="698"/>
                        <a:pt x="140" y="687"/>
                        <a:pt x="173" y="662"/>
                      </a:cubicBezTo>
                      <a:cubicBezTo>
                        <a:pt x="203" y="641"/>
                        <a:pt x="227" y="631"/>
                        <a:pt x="247" y="631"/>
                      </a:cubicBezTo>
                      <a:cubicBezTo>
                        <a:pt x="292" y="631"/>
                        <a:pt x="305" y="684"/>
                        <a:pt x="278" y="762"/>
                      </a:cubicBezTo>
                      <a:cubicBezTo>
                        <a:pt x="221" y="916"/>
                        <a:pt x="233" y="1017"/>
                        <a:pt x="359" y="1017"/>
                      </a:cubicBezTo>
                      <a:cubicBezTo>
                        <a:pt x="392" y="1017"/>
                        <a:pt x="433" y="1010"/>
                        <a:pt x="483" y="995"/>
                      </a:cubicBezTo>
                      <a:lnTo>
                        <a:pt x="483" y="995"/>
                      </a:lnTo>
                      <a:cubicBezTo>
                        <a:pt x="472" y="1134"/>
                        <a:pt x="367" y="1267"/>
                        <a:pt x="561" y="1328"/>
                      </a:cubicBezTo>
                      <a:cubicBezTo>
                        <a:pt x="511" y="1394"/>
                        <a:pt x="478" y="1477"/>
                        <a:pt x="395" y="1494"/>
                      </a:cubicBezTo>
                      <a:cubicBezTo>
                        <a:pt x="273" y="1522"/>
                        <a:pt x="223" y="1588"/>
                        <a:pt x="284" y="1705"/>
                      </a:cubicBezTo>
                      <a:cubicBezTo>
                        <a:pt x="325" y="1788"/>
                        <a:pt x="394" y="1830"/>
                        <a:pt x="473" y="1830"/>
                      </a:cubicBezTo>
                      <a:cubicBezTo>
                        <a:pt x="500" y="1830"/>
                        <a:pt x="527" y="1825"/>
                        <a:pt x="555" y="1816"/>
                      </a:cubicBezTo>
                      <a:cubicBezTo>
                        <a:pt x="727" y="1755"/>
                        <a:pt x="616" y="1522"/>
                        <a:pt x="755" y="1422"/>
                      </a:cubicBezTo>
                      <a:cubicBezTo>
                        <a:pt x="799" y="1405"/>
                        <a:pt x="711" y="1317"/>
                        <a:pt x="644" y="1289"/>
                      </a:cubicBezTo>
                      <a:cubicBezTo>
                        <a:pt x="644" y="1200"/>
                        <a:pt x="605" y="1134"/>
                        <a:pt x="539" y="1078"/>
                      </a:cubicBezTo>
                      <a:cubicBezTo>
                        <a:pt x="422" y="967"/>
                        <a:pt x="533" y="784"/>
                        <a:pt x="555" y="773"/>
                      </a:cubicBezTo>
                      <a:cubicBezTo>
                        <a:pt x="844" y="757"/>
                        <a:pt x="866" y="518"/>
                        <a:pt x="943" y="324"/>
                      </a:cubicBezTo>
                      <a:cubicBezTo>
                        <a:pt x="977" y="230"/>
                        <a:pt x="999" y="119"/>
                        <a:pt x="866" y="80"/>
                      </a:cubicBezTo>
                      <a:cubicBezTo>
                        <a:pt x="807" y="68"/>
                        <a:pt x="750" y="0"/>
                        <a:pt x="686" y="0"/>
                      </a:cubicBezTo>
                      <a:close/>
                    </a:path>
                  </a:pathLst>
                </a:custGeom>
                <a:solidFill>
                  <a:srgbClr val="FFFFFF">
                    <a:alpha val="791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3" name="Google Shape;673;p8"/>
                <p:cNvSpPr/>
                <p:nvPr/>
              </p:nvSpPr>
              <p:spPr>
                <a:xfrm>
                  <a:off x="4747875" y="3419425"/>
                  <a:ext cx="46400" cy="38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6" h="1530" extrusionOk="0">
                      <a:moveTo>
                        <a:pt x="383" y="0"/>
                      </a:moveTo>
                      <a:cubicBezTo>
                        <a:pt x="389" y="17"/>
                        <a:pt x="389" y="23"/>
                        <a:pt x="383" y="39"/>
                      </a:cubicBezTo>
                      <a:cubicBezTo>
                        <a:pt x="283" y="167"/>
                        <a:pt x="150" y="278"/>
                        <a:pt x="167" y="466"/>
                      </a:cubicBezTo>
                      <a:cubicBezTo>
                        <a:pt x="1" y="472"/>
                        <a:pt x="23" y="549"/>
                        <a:pt x="89" y="649"/>
                      </a:cubicBezTo>
                      <a:cubicBezTo>
                        <a:pt x="130" y="704"/>
                        <a:pt x="171" y="727"/>
                        <a:pt x="211" y="727"/>
                      </a:cubicBezTo>
                      <a:cubicBezTo>
                        <a:pt x="259" y="727"/>
                        <a:pt x="305" y="695"/>
                        <a:pt x="344" y="649"/>
                      </a:cubicBezTo>
                      <a:cubicBezTo>
                        <a:pt x="379" y="611"/>
                        <a:pt x="423" y="595"/>
                        <a:pt x="459" y="595"/>
                      </a:cubicBezTo>
                      <a:cubicBezTo>
                        <a:pt x="491" y="595"/>
                        <a:pt x="517" y="609"/>
                        <a:pt x="522" y="632"/>
                      </a:cubicBezTo>
                      <a:cubicBezTo>
                        <a:pt x="550" y="827"/>
                        <a:pt x="827" y="987"/>
                        <a:pt x="611" y="1215"/>
                      </a:cubicBezTo>
                      <a:cubicBezTo>
                        <a:pt x="588" y="1237"/>
                        <a:pt x="583" y="1276"/>
                        <a:pt x="566" y="1314"/>
                      </a:cubicBezTo>
                      <a:cubicBezTo>
                        <a:pt x="527" y="1403"/>
                        <a:pt x="605" y="1442"/>
                        <a:pt x="649" y="1486"/>
                      </a:cubicBezTo>
                      <a:cubicBezTo>
                        <a:pt x="680" y="1509"/>
                        <a:pt x="707" y="1529"/>
                        <a:pt x="746" y="1529"/>
                      </a:cubicBezTo>
                      <a:cubicBezTo>
                        <a:pt x="765" y="1529"/>
                        <a:pt x="785" y="1525"/>
                        <a:pt x="810" y="1514"/>
                      </a:cubicBezTo>
                      <a:cubicBezTo>
                        <a:pt x="1082" y="1381"/>
                        <a:pt x="1304" y="1176"/>
                        <a:pt x="1553" y="1015"/>
                      </a:cubicBezTo>
                      <a:cubicBezTo>
                        <a:pt x="1603" y="987"/>
                        <a:pt x="1592" y="915"/>
                        <a:pt x="1564" y="871"/>
                      </a:cubicBezTo>
                      <a:cubicBezTo>
                        <a:pt x="1642" y="760"/>
                        <a:pt x="1719" y="655"/>
                        <a:pt x="1797" y="544"/>
                      </a:cubicBezTo>
                      <a:cubicBezTo>
                        <a:pt x="1856" y="458"/>
                        <a:pt x="1770" y="388"/>
                        <a:pt x="1729" y="388"/>
                      </a:cubicBezTo>
                      <a:cubicBezTo>
                        <a:pt x="1728" y="388"/>
                        <a:pt x="1726" y="388"/>
                        <a:pt x="1725" y="389"/>
                      </a:cubicBezTo>
                      <a:cubicBezTo>
                        <a:pt x="1614" y="405"/>
                        <a:pt x="1498" y="438"/>
                        <a:pt x="1414" y="511"/>
                      </a:cubicBezTo>
                      <a:cubicBezTo>
                        <a:pt x="1365" y="549"/>
                        <a:pt x="1426" y="655"/>
                        <a:pt x="1453" y="721"/>
                      </a:cubicBezTo>
                      <a:cubicBezTo>
                        <a:pt x="1475" y="766"/>
                        <a:pt x="1520" y="815"/>
                        <a:pt x="1481" y="871"/>
                      </a:cubicBezTo>
                      <a:cubicBezTo>
                        <a:pt x="1380" y="831"/>
                        <a:pt x="1271" y="740"/>
                        <a:pt x="1177" y="740"/>
                      </a:cubicBezTo>
                      <a:cubicBezTo>
                        <a:pt x="1167" y="740"/>
                        <a:pt x="1158" y="741"/>
                        <a:pt x="1148" y="743"/>
                      </a:cubicBezTo>
                      <a:cubicBezTo>
                        <a:pt x="1112" y="751"/>
                        <a:pt x="1081" y="754"/>
                        <a:pt x="1055" y="754"/>
                      </a:cubicBezTo>
                      <a:cubicBezTo>
                        <a:pt x="889" y="754"/>
                        <a:pt x="927" y="612"/>
                        <a:pt x="932" y="483"/>
                      </a:cubicBezTo>
                      <a:lnTo>
                        <a:pt x="932" y="483"/>
                      </a:lnTo>
                      <a:cubicBezTo>
                        <a:pt x="953" y="489"/>
                        <a:pt x="972" y="492"/>
                        <a:pt x="991" y="492"/>
                      </a:cubicBezTo>
                      <a:cubicBezTo>
                        <a:pt x="1141" y="492"/>
                        <a:pt x="1211" y="293"/>
                        <a:pt x="1360" y="293"/>
                      </a:cubicBezTo>
                      <a:cubicBezTo>
                        <a:pt x="1375" y="293"/>
                        <a:pt x="1392" y="295"/>
                        <a:pt x="1409" y="300"/>
                      </a:cubicBezTo>
                      <a:cubicBezTo>
                        <a:pt x="1409" y="300"/>
                        <a:pt x="1448" y="206"/>
                        <a:pt x="1387" y="167"/>
                      </a:cubicBezTo>
                      <a:cubicBezTo>
                        <a:pt x="1368" y="154"/>
                        <a:pt x="1340" y="149"/>
                        <a:pt x="1308" y="149"/>
                      </a:cubicBezTo>
                      <a:cubicBezTo>
                        <a:pt x="1181" y="149"/>
                        <a:pt x="981" y="234"/>
                        <a:pt x="932" y="322"/>
                      </a:cubicBezTo>
                      <a:cubicBezTo>
                        <a:pt x="888" y="328"/>
                        <a:pt x="838" y="333"/>
                        <a:pt x="782" y="333"/>
                      </a:cubicBezTo>
                      <a:cubicBezTo>
                        <a:pt x="771" y="350"/>
                        <a:pt x="755" y="355"/>
                        <a:pt x="744" y="372"/>
                      </a:cubicBezTo>
                      <a:cubicBezTo>
                        <a:pt x="744" y="350"/>
                        <a:pt x="732" y="328"/>
                        <a:pt x="732" y="305"/>
                      </a:cubicBezTo>
                      <a:cubicBezTo>
                        <a:pt x="732" y="194"/>
                        <a:pt x="882" y="139"/>
                        <a:pt x="832" y="11"/>
                      </a:cubicBezTo>
                      <a:cubicBezTo>
                        <a:pt x="805" y="6"/>
                        <a:pt x="776" y="4"/>
                        <a:pt x="747" y="4"/>
                      </a:cubicBezTo>
                      <a:cubicBezTo>
                        <a:pt x="672" y="4"/>
                        <a:pt x="592" y="17"/>
                        <a:pt x="513" y="17"/>
                      </a:cubicBezTo>
                      <a:cubicBezTo>
                        <a:pt x="470" y="17"/>
                        <a:pt x="426" y="13"/>
                        <a:pt x="3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791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4" name="Google Shape;674;p8"/>
                <p:cNvSpPr/>
                <p:nvPr/>
              </p:nvSpPr>
              <p:spPr>
                <a:xfrm>
                  <a:off x="4716125" y="3080925"/>
                  <a:ext cx="9750" cy="1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" h="417" extrusionOk="0">
                      <a:moveTo>
                        <a:pt x="175" y="0"/>
                      </a:moveTo>
                      <a:cubicBezTo>
                        <a:pt x="173" y="0"/>
                        <a:pt x="170" y="0"/>
                        <a:pt x="167" y="1"/>
                      </a:cubicBezTo>
                      <a:cubicBezTo>
                        <a:pt x="56" y="23"/>
                        <a:pt x="1" y="67"/>
                        <a:pt x="1" y="189"/>
                      </a:cubicBezTo>
                      <a:cubicBezTo>
                        <a:pt x="6" y="344"/>
                        <a:pt x="162" y="333"/>
                        <a:pt x="228" y="417"/>
                      </a:cubicBezTo>
                      <a:cubicBezTo>
                        <a:pt x="284" y="311"/>
                        <a:pt x="334" y="222"/>
                        <a:pt x="389" y="123"/>
                      </a:cubicBezTo>
                      <a:cubicBezTo>
                        <a:pt x="308" y="85"/>
                        <a:pt x="259" y="0"/>
                        <a:pt x="17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791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5" name="Google Shape;675;p8"/>
                <p:cNvSpPr/>
                <p:nvPr/>
              </p:nvSpPr>
              <p:spPr>
                <a:xfrm>
                  <a:off x="4650150" y="3052250"/>
                  <a:ext cx="10425" cy="7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" h="307" extrusionOk="0">
                      <a:moveTo>
                        <a:pt x="288" y="1"/>
                      </a:moveTo>
                      <a:cubicBezTo>
                        <a:pt x="269" y="1"/>
                        <a:pt x="249" y="4"/>
                        <a:pt x="228" y="11"/>
                      </a:cubicBezTo>
                      <a:cubicBezTo>
                        <a:pt x="139" y="39"/>
                        <a:pt x="1" y="33"/>
                        <a:pt x="12" y="183"/>
                      </a:cubicBezTo>
                      <a:cubicBezTo>
                        <a:pt x="21" y="256"/>
                        <a:pt x="72" y="307"/>
                        <a:pt x="142" y="307"/>
                      </a:cubicBezTo>
                      <a:cubicBezTo>
                        <a:pt x="157" y="307"/>
                        <a:pt x="173" y="304"/>
                        <a:pt x="189" y="299"/>
                      </a:cubicBezTo>
                      <a:cubicBezTo>
                        <a:pt x="284" y="266"/>
                        <a:pt x="389" y="227"/>
                        <a:pt x="417" y="116"/>
                      </a:cubicBezTo>
                      <a:cubicBezTo>
                        <a:pt x="395" y="36"/>
                        <a:pt x="349" y="1"/>
                        <a:pt x="288" y="1"/>
                      </a:cubicBezTo>
                      <a:close/>
                    </a:path>
                  </a:pathLst>
                </a:custGeom>
                <a:solidFill>
                  <a:srgbClr val="FFFFFF">
                    <a:alpha val="791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6" name="Google Shape;676;p8"/>
                <p:cNvSpPr/>
                <p:nvPr/>
              </p:nvSpPr>
              <p:spPr>
                <a:xfrm>
                  <a:off x="4689900" y="3450950"/>
                  <a:ext cx="9725" cy="7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15" extrusionOk="0">
                      <a:moveTo>
                        <a:pt x="250" y="0"/>
                      </a:moveTo>
                      <a:cubicBezTo>
                        <a:pt x="241" y="0"/>
                        <a:pt x="232" y="1"/>
                        <a:pt x="224" y="4"/>
                      </a:cubicBezTo>
                      <a:cubicBezTo>
                        <a:pt x="113" y="31"/>
                        <a:pt x="41" y="126"/>
                        <a:pt x="13" y="236"/>
                      </a:cubicBezTo>
                      <a:cubicBezTo>
                        <a:pt x="1" y="291"/>
                        <a:pt x="39" y="307"/>
                        <a:pt x="82" y="307"/>
                      </a:cubicBezTo>
                      <a:cubicBezTo>
                        <a:pt x="96" y="307"/>
                        <a:pt x="110" y="306"/>
                        <a:pt x="124" y="303"/>
                      </a:cubicBezTo>
                      <a:cubicBezTo>
                        <a:pt x="213" y="253"/>
                        <a:pt x="373" y="314"/>
                        <a:pt x="379" y="142"/>
                      </a:cubicBezTo>
                      <a:cubicBezTo>
                        <a:pt x="389" y="50"/>
                        <a:pt x="314" y="0"/>
                        <a:pt x="250" y="0"/>
                      </a:cubicBezTo>
                      <a:close/>
                    </a:path>
                  </a:pathLst>
                </a:custGeom>
                <a:solidFill>
                  <a:srgbClr val="FFFFFF">
                    <a:alpha val="791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7" name="Google Shape;677;p8"/>
                <p:cNvSpPr/>
                <p:nvPr/>
              </p:nvSpPr>
              <p:spPr>
                <a:xfrm>
                  <a:off x="4683275" y="3081075"/>
                  <a:ext cx="9875" cy="7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" h="310" extrusionOk="0">
                      <a:moveTo>
                        <a:pt x="178" y="17"/>
                      </a:moveTo>
                      <a:cubicBezTo>
                        <a:pt x="173" y="100"/>
                        <a:pt x="1" y="0"/>
                        <a:pt x="34" y="161"/>
                      </a:cubicBezTo>
                      <a:cubicBezTo>
                        <a:pt x="54" y="244"/>
                        <a:pt x="77" y="309"/>
                        <a:pt x="158" y="309"/>
                      </a:cubicBezTo>
                      <a:cubicBezTo>
                        <a:pt x="169" y="309"/>
                        <a:pt x="181" y="308"/>
                        <a:pt x="195" y="305"/>
                      </a:cubicBezTo>
                      <a:cubicBezTo>
                        <a:pt x="289" y="300"/>
                        <a:pt x="395" y="283"/>
                        <a:pt x="389" y="172"/>
                      </a:cubicBezTo>
                      <a:cubicBezTo>
                        <a:pt x="378" y="89"/>
                        <a:pt x="311" y="22"/>
                        <a:pt x="178" y="17"/>
                      </a:cubicBezTo>
                      <a:close/>
                    </a:path>
                  </a:pathLst>
                </a:custGeom>
                <a:solidFill>
                  <a:srgbClr val="FFFFFF">
                    <a:alpha val="791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8" name="Google Shape;678;p8"/>
                <p:cNvSpPr/>
                <p:nvPr/>
              </p:nvSpPr>
              <p:spPr>
                <a:xfrm>
                  <a:off x="4729200" y="3104700"/>
                  <a:ext cx="10250" cy="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" h="294" extrusionOk="0">
                      <a:moveTo>
                        <a:pt x="100" y="1"/>
                      </a:moveTo>
                      <a:cubicBezTo>
                        <a:pt x="40" y="1"/>
                        <a:pt x="0" y="63"/>
                        <a:pt x="10" y="103"/>
                      </a:cubicBezTo>
                      <a:cubicBezTo>
                        <a:pt x="60" y="225"/>
                        <a:pt x="204" y="225"/>
                        <a:pt x="310" y="292"/>
                      </a:cubicBezTo>
                      <a:cubicBezTo>
                        <a:pt x="312" y="293"/>
                        <a:pt x="314" y="293"/>
                        <a:pt x="317" y="293"/>
                      </a:cubicBezTo>
                      <a:cubicBezTo>
                        <a:pt x="346" y="293"/>
                        <a:pt x="409" y="250"/>
                        <a:pt x="409" y="220"/>
                      </a:cubicBezTo>
                      <a:cubicBezTo>
                        <a:pt x="371" y="31"/>
                        <a:pt x="243" y="31"/>
                        <a:pt x="121" y="3"/>
                      </a:cubicBezTo>
                      <a:cubicBezTo>
                        <a:pt x="114" y="2"/>
                        <a:pt x="107" y="1"/>
                        <a:pt x="10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791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9" name="Google Shape;679;p8"/>
                <p:cNvSpPr/>
                <p:nvPr/>
              </p:nvSpPr>
              <p:spPr>
                <a:xfrm>
                  <a:off x="4734300" y="3429225"/>
                  <a:ext cx="11100" cy="9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" h="385" extrusionOk="0">
                      <a:moveTo>
                        <a:pt x="161" y="0"/>
                      </a:moveTo>
                      <a:cubicBezTo>
                        <a:pt x="140" y="0"/>
                        <a:pt x="115" y="13"/>
                        <a:pt x="83" y="46"/>
                      </a:cubicBezTo>
                      <a:cubicBezTo>
                        <a:pt x="0" y="135"/>
                        <a:pt x="22" y="163"/>
                        <a:pt x="122" y="218"/>
                      </a:cubicBezTo>
                      <a:cubicBezTo>
                        <a:pt x="156" y="235"/>
                        <a:pt x="222" y="285"/>
                        <a:pt x="194" y="351"/>
                      </a:cubicBezTo>
                      <a:cubicBezTo>
                        <a:pt x="261" y="274"/>
                        <a:pt x="427" y="385"/>
                        <a:pt x="444" y="218"/>
                      </a:cubicBezTo>
                      <a:cubicBezTo>
                        <a:pt x="377" y="185"/>
                        <a:pt x="294" y="191"/>
                        <a:pt x="250" y="102"/>
                      </a:cubicBezTo>
                      <a:cubicBezTo>
                        <a:pt x="231" y="60"/>
                        <a:pt x="207" y="0"/>
                        <a:pt x="16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791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0" name="Google Shape;680;p8"/>
                <p:cNvSpPr/>
                <p:nvPr/>
              </p:nvSpPr>
              <p:spPr>
                <a:xfrm>
                  <a:off x="4637275" y="3034500"/>
                  <a:ext cx="6800" cy="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" h="298" extrusionOk="0">
                      <a:moveTo>
                        <a:pt x="266" y="0"/>
                      </a:moveTo>
                      <a:lnTo>
                        <a:pt x="266" y="0"/>
                      </a:lnTo>
                      <a:cubicBezTo>
                        <a:pt x="222" y="39"/>
                        <a:pt x="178" y="67"/>
                        <a:pt x="133" y="89"/>
                      </a:cubicBezTo>
                      <a:cubicBezTo>
                        <a:pt x="131" y="90"/>
                        <a:pt x="129" y="91"/>
                        <a:pt x="126" y="91"/>
                      </a:cubicBezTo>
                      <a:cubicBezTo>
                        <a:pt x="101" y="91"/>
                        <a:pt x="70" y="22"/>
                        <a:pt x="46" y="22"/>
                      </a:cubicBezTo>
                      <a:cubicBezTo>
                        <a:pt x="34" y="22"/>
                        <a:pt x="24" y="39"/>
                        <a:pt x="17" y="89"/>
                      </a:cubicBezTo>
                      <a:cubicBezTo>
                        <a:pt x="0" y="161"/>
                        <a:pt x="11" y="261"/>
                        <a:pt x="100" y="289"/>
                      </a:cubicBezTo>
                      <a:cubicBezTo>
                        <a:pt x="118" y="295"/>
                        <a:pt x="132" y="298"/>
                        <a:pt x="143" y="298"/>
                      </a:cubicBezTo>
                      <a:cubicBezTo>
                        <a:pt x="211" y="298"/>
                        <a:pt x="182" y="199"/>
                        <a:pt x="211" y="161"/>
                      </a:cubicBezTo>
                      <a:cubicBezTo>
                        <a:pt x="250" y="111"/>
                        <a:pt x="272" y="61"/>
                        <a:pt x="266" y="0"/>
                      </a:cubicBezTo>
                      <a:close/>
                    </a:path>
                  </a:pathLst>
                </a:custGeom>
                <a:solidFill>
                  <a:srgbClr val="FFFFFF">
                    <a:alpha val="791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1" name="Google Shape;681;p8"/>
                <p:cNvSpPr/>
                <p:nvPr/>
              </p:nvSpPr>
              <p:spPr>
                <a:xfrm>
                  <a:off x="4729175" y="3437225"/>
                  <a:ext cx="9725" cy="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279" extrusionOk="0">
                      <a:moveTo>
                        <a:pt x="126" y="0"/>
                      </a:moveTo>
                      <a:cubicBezTo>
                        <a:pt x="102" y="0"/>
                        <a:pt x="80" y="16"/>
                        <a:pt x="56" y="65"/>
                      </a:cubicBezTo>
                      <a:cubicBezTo>
                        <a:pt x="0" y="176"/>
                        <a:pt x="89" y="214"/>
                        <a:pt x="144" y="242"/>
                      </a:cubicBezTo>
                      <a:cubicBezTo>
                        <a:pt x="194" y="267"/>
                        <a:pt x="234" y="278"/>
                        <a:pt x="267" y="278"/>
                      </a:cubicBezTo>
                      <a:cubicBezTo>
                        <a:pt x="363" y="278"/>
                        <a:pt x="388" y="178"/>
                        <a:pt x="388" y="54"/>
                      </a:cubicBezTo>
                      <a:cubicBezTo>
                        <a:pt x="333" y="48"/>
                        <a:pt x="261" y="54"/>
                        <a:pt x="216" y="31"/>
                      </a:cubicBezTo>
                      <a:cubicBezTo>
                        <a:pt x="180" y="17"/>
                        <a:pt x="151" y="0"/>
                        <a:pt x="126" y="0"/>
                      </a:cubicBezTo>
                      <a:close/>
                    </a:path>
                  </a:pathLst>
                </a:custGeom>
                <a:solidFill>
                  <a:srgbClr val="FFFFFF">
                    <a:alpha val="791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2" name="Google Shape;682;p8"/>
                <p:cNvSpPr/>
                <p:nvPr/>
              </p:nvSpPr>
              <p:spPr>
                <a:xfrm>
                  <a:off x="4738875" y="3438125"/>
                  <a:ext cx="300" cy="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" h="18" extrusionOk="0">
                      <a:moveTo>
                        <a:pt x="11" y="1"/>
                      </a:moveTo>
                      <a:cubicBezTo>
                        <a:pt x="8" y="1"/>
                        <a:pt x="6" y="6"/>
                        <a:pt x="4" y="11"/>
                      </a:cubicBezTo>
                      <a:lnTo>
                        <a:pt x="4" y="11"/>
                      </a:lnTo>
                      <a:cubicBezTo>
                        <a:pt x="6" y="9"/>
                        <a:pt x="9" y="6"/>
                        <a:pt x="11" y="1"/>
                      </a:cubicBezTo>
                      <a:close/>
                      <a:moveTo>
                        <a:pt x="4" y="11"/>
                      </a:moveTo>
                      <a:lnTo>
                        <a:pt x="4" y="11"/>
                      </a:lnTo>
                      <a:cubicBezTo>
                        <a:pt x="2" y="13"/>
                        <a:pt x="0" y="14"/>
                        <a:pt x="0" y="18"/>
                      </a:cubicBezTo>
                      <a:cubicBezTo>
                        <a:pt x="2" y="16"/>
                        <a:pt x="3" y="13"/>
                        <a:pt x="4" y="11"/>
                      </a:cubicBezTo>
                      <a:close/>
                    </a:path>
                  </a:pathLst>
                </a:custGeom>
                <a:solidFill>
                  <a:srgbClr val="FFFFFF">
                    <a:alpha val="791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3" name="Google Shape;683;p8"/>
                <p:cNvSpPr/>
                <p:nvPr/>
              </p:nvSpPr>
              <p:spPr>
                <a:xfrm>
                  <a:off x="4693950" y="3064150"/>
                  <a:ext cx="8900" cy="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" h="264" extrusionOk="0">
                      <a:moveTo>
                        <a:pt x="222" y="0"/>
                      </a:moveTo>
                      <a:cubicBezTo>
                        <a:pt x="205" y="0"/>
                        <a:pt x="186" y="5"/>
                        <a:pt x="162" y="17"/>
                      </a:cubicBezTo>
                      <a:cubicBezTo>
                        <a:pt x="112" y="45"/>
                        <a:pt x="1" y="1"/>
                        <a:pt x="40" y="123"/>
                      </a:cubicBezTo>
                      <a:cubicBezTo>
                        <a:pt x="59" y="202"/>
                        <a:pt x="97" y="264"/>
                        <a:pt x="185" y="264"/>
                      </a:cubicBezTo>
                      <a:cubicBezTo>
                        <a:pt x="195" y="264"/>
                        <a:pt x="206" y="263"/>
                        <a:pt x="217" y="261"/>
                      </a:cubicBezTo>
                      <a:cubicBezTo>
                        <a:pt x="300" y="256"/>
                        <a:pt x="333" y="206"/>
                        <a:pt x="356" y="139"/>
                      </a:cubicBezTo>
                      <a:cubicBezTo>
                        <a:pt x="311" y="86"/>
                        <a:pt x="292" y="0"/>
                        <a:pt x="222" y="0"/>
                      </a:cubicBezTo>
                      <a:close/>
                    </a:path>
                  </a:pathLst>
                </a:custGeom>
                <a:solidFill>
                  <a:srgbClr val="FFFFFF">
                    <a:alpha val="791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4" name="Google Shape;684;p8"/>
                <p:cNvSpPr/>
                <p:nvPr/>
              </p:nvSpPr>
              <p:spPr>
                <a:xfrm>
                  <a:off x="4646975" y="3065550"/>
                  <a:ext cx="8050" cy="10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2" h="403" extrusionOk="0">
                      <a:moveTo>
                        <a:pt x="216" y="0"/>
                      </a:moveTo>
                      <a:cubicBezTo>
                        <a:pt x="111" y="28"/>
                        <a:pt x="211" y="150"/>
                        <a:pt x="128" y="194"/>
                      </a:cubicBezTo>
                      <a:cubicBezTo>
                        <a:pt x="61" y="228"/>
                        <a:pt x="0" y="277"/>
                        <a:pt x="33" y="361"/>
                      </a:cubicBezTo>
                      <a:cubicBezTo>
                        <a:pt x="42" y="369"/>
                        <a:pt x="65" y="402"/>
                        <a:pt x="93" y="402"/>
                      </a:cubicBezTo>
                      <a:cubicBezTo>
                        <a:pt x="100" y="402"/>
                        <a:pt x="108" y="400"/>
                        <a:pt x="117" y="394"/>
                      </a:cubicBezTo>
                      <a:cubicBezTo>
                        <a:pt x="194" y="350"/>
                        <a:pt x="266" y="305"/>
                        <a:pt x="239" y="211"/>
                      </a:cubicBezTo>
                      <a:cubicBezTo>
                        <a:pt x="233" y="144"/>
                        <a:pt x="322" y="56"/>
                        <a:pt x="216" y="0"/>
                      </a:cubicBezTo>
                      <a:close/>
                    </a:path>
                  </a:pathLst>
                </a:custGeom>
                <a:solidFill>
                  <a:srgbClr val="FFFFFF">
                    <a:alpha val="791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5" name="Google Shape;685;p8"/>
                <p:cNvSpPr/>
                <p:nvPr/>
              </p:nvSpPr>
              <p:spPr>
                <a:xfrm>
                  <a:off x="4646700" y="3036700"/>
                  <a:ext cx="6400" cy="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" h="329" extrusionOk="0">
                      <a:moveTo>
                        <a:pt x="109" y="1"/>
                      </a:moveTo>
                      <a:cubicBezTo>
                        <a:pt x="13" y="1"/>
                        <a:pt x="39" y="102"/>
                        <a:pt x="28" y="162"/>
                      </a:cubicBezTo>
                      <a:cubicBezTo>
                        <a:pt x="0" y="267"/>
                        <a:pt x="67" y="323"/>
                        <a:pt x="150" y="328"/>
                      </a:cubicBezTo>
                      <a:cubicBezTo>
                        <a:pt x="153" y="328"/>
                        <a:pt x="156" y="328"/>
                        <a:pt x="158" y="328"/>
                      </a:cubicBezTo>
                      <a:cubicBezTo>
                        <a:pt x="250" y="328"/>
                        <a:pt x="250" y="242"/>
                        <a:pt x="255" y="145"/>
                      </a:cubicBezTo>
                      <a:cubicBezTo>
                        <a:pt x="250" y="84"/>
                        <a:pt x="205" y="6"/>
                        <a:pt x="117" y="1"/>
                      </a:cubicBezTo>
                      <a:cubicBezTo>
                        <a:pt x="114" y="1"/>
                        <a:pt x="111" y="1"/>
                        <a:pt x="109" y="1"/>
                      </a:cubicBezTo>
                      <a:close/>
                    </a:path>
                  </a:pathLst>
                </a:custGeom>
                <a:solidFill>
                  <a:srgbClr val="FFFFFF">
                    <a:alpha val="791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6" name="Google Shape;686;p8"/>
                <p:cNvSpPr/>
                <p:nvPr/>
              </p:nvSpPr>
              <p:spPr>
                <a:xfrm>
                  <a:off x="4675375" y="3070425"/>
                  <a:ext cx="8775" cy="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" h="260" extrusionOk="0">
                      <a:moveTo>
                        <a:pt x="152" y="1"/>
                      </a:moveTo>
                      <a:cubicBezTo>
                        <a:pt x="109" y="1"/>
                        <a:pt x="59" y="14"/>
                        <a:pt x="1" y="38"/>
                      </a:cubicBezTo>
                      <a:cubicBezTo>
                        <a:pt x="123" y="116"/>
                        <a:pt x="151" y="254"/>
                        <a:pt x="278" y="260"/>
                      </a:cubicBezTo>
                      <a:cubicBezTo>
                        <a:pt x="322" y="260"/>
                        <a:pt x="350" y="204"/>
                        <a:pt x="322" y="138"/>
                      </a:cubicBezTo>
                      <a:cubicBezTo>
                        <a:pt x="283" y="42"/>
                        <a:pt x="229" y="1"/>
                        <a:pt x="152" y="1"/>
                      </a:cubicBezTo>
                      <a:close/>
                    </a:path>
                  </a:pathLst>
                </a:custGeom>
                <a:solidFill>
                  <a:srgbClr val="FFFFFF">
                    <a:alpha val="791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7" name="Google Shape;687;p8"/>
                <p:cNvSpPr/>
                <p:nvPr/>
              </p:nvSpPr>
              <p:spPr>
                <a:xfrm>
                  <a:off x="4668325" y="3075450"/>
                  <a:ext cx="7650" cy="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226" extrusionOk="0">
                      <a:moveTo>
                        <a:pt x="246" y="1"/>
                      </a:moveTo>
                      <a:cubicBezTo>
                        <a:pt x="232" y="1"/>
                        <a:pt x="212" y="8"/>
                        <a:pt x="183" y="26"/>
                      </a:cubicBezTo>
                      <a:cubicBezTo>
                        <a:pt x="177" y="40"/>
                        <a:pt x="168" y="45"/>
                        <a:pt x="155" y="45"/>
                      </a:cubicBezTo>
                      <a:cubicBezTo>
                        <a:pt x="126" y="45"/>
                        <a:pt x="84" y="17"/>
                        <a:pt x="51" y="17"/>
                      </a:cubicBezTo>
                      <a:cubicBezTo>
                        <a:pt x="29" y="17"/>
                        <a:pt x="11" y="30"/>
                        <a:pt x="6" y="76"/>
                      </a:cubicBezTo>
                      <a:cubicBezTo>
                        <a:pt x="1" y="129"/>
                        <a:pt x="21" y="203"/>
                        <a:pt x="92" y="203"/>
                      </a:cubicBezTo>
                      <a:cubicBezTo>
                        <a:pt x="103" y="203"/>
                        <a:pt x="115" y="201"/>
                        <a:pt x="128" y="197"/>
                      </a:cubicBezTo>
                      <a:cubicBezTo>
                        <a:pt x="189" y="186"/>
                        <a:pt x="305" y="225"/>
                        <a:pt x="277" y="87"/>
                      </a:cubicBezTo>
                      <a:cubicBezTo>
                        <a:pt x="273" y="66"/>
                        <a:pt x="288" y="1"/>
                        <a:pt x="246" y="1"/>
                      </a:cubicBezTo>
                      <a:close/>
                    </a:path>
                  </a:pathLst>
                </a:custGeom>
                <a:solidFill>
                  <a:srgbClr val="FFFFFF">
                    <a:alpha val="791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8" name="Google Shape;688;p8"/>
                <p:cNvSpPr/>
                <p:nvPr/>
              </p:nvSpPr>
              <p:spPr>
                <a:xfrm>
                  <a:off x="4635175" y="3046250"/>
                  <a:ext cx="5850" cy="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" h="362" extrusionOk="0">
                      <a:moveTo>
                        <a:pt x="85" y="0"/>
                      </a:moveTo>
                      <a:cubicBezTo>
                        <a:pt x="82" y="0"/>
                        <a:pt x="79" y="1"/>
                        <a:pt x="79" y="2"/>
                      </a:cubicBezTo>
                      <a:cubicBezTo>
                        <a:pt x="1" y="85"/>
                        <a:pt x="1" y="190"/>
                        <a:pt x="67" y="362"/>
                      </a:cubicBezTo>
                      <a:cubicBezTo>
                        <a:pt x="134" y="218"/>
                        <a:pt x="234" y="151"/>
                        <a:pt x="151" y="35"/>
                      </a:cubicBezTo>
                      <a:cubicBezTo>
                        <a:pt x="137" y="12"/>
                        <a:pt x="100" y="0"/>
                        <a:pt x="8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791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9" name="Google Shape;689;p8"/>
                <p:cNvSpPr/>
                <p:nvPr/>
              </p:nvSpPr>
              <p:spPr>
                <a:xfrm>
                  <a:off x="4725150" y="3422200"/>
                  <a:ext cx="6125" cy="7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" h="306" extrusionOk="0">
                      <a:moveTo>
                        <a:pt x="111" y="0"/>
                      </a:moveTo>
                      <a:cubicBezTo>
                        <a:pt x="45" y="39"/>
                        <a:pt x="0" y="78"/>
                        <a:pt x="17" y="161"/>
                      </a:cubicBezTo>
                      <a:cubicBezTo>
                        <a:pt x="28" y="244"/>
                        <a:pt x="100" y="305"/>
                        <a:pt x="144" y="305"/>
                      </a:cubicBezTo>
                      <a:cubicBezTo>
                        <a:pt x="222" y="305"/>
                        <a:pt x="244" y="222"/>
                        <a:pt x="228" y="150"/>
                      </a:cubicBezTo>
                      <a:cubicBezTo>
                        <a:pt x="217" y="78"/>
                        <a:pt x="200" y="11"/>
                        <a:pt x="11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791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0" name="Google Shape;690;p8"/>
                <p:cNvSpPr/>
                <p:nvPr/>
              </p:nvSpPr>
              <p:spPr>
                <a:xfrm>
                  <a:off x="4716825" y="3447900"/>
                  <a:ext cx="6550" cy="5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" h="230" extrusionOk="0">
                      <a:moveTo>
                        <a:pt x="195" y="1"/>
                      </a:moveTo>
                      <a:cubicBezTo>
                        <a:pt x="185" y="1"/>
                        <a:pt x="175" y="3"/>
                        <a:pt x="167" y="9"/>
                      </a:cubicBezTo>
                      <a:cubicBezTo>
                        <a:pt x="106" y="42"/>
                        <a:pt x="1" y="53"/>
                        <a:pt x="28" y="164"/>
                      </a:cubicBezTo>
                      <a:cubicBezTo>
                        <a:pt x="37" y="198"/>
                        <a:pt x="49" y="229"/>
                        <a:pt x="79" y="229"/>
                      </a:cubicBezTo>
                      <a:cubicBezTo>
                        <a:pt x="88" y="229"/>
                        <a:pt x="99" y="226"/>
                        <a:pt x="112" y="220"/>
                      </a:cubicBezTo>
                      <a:cubicBezTo>
                        <a:pt x="200" y="203"/>
                        <a:pt x="261" y="170"/>
                        <a:pt x="256" y="70"/>
                      </a:cubicBezTo>
                      <a:cubicBezTo>
                        <a:pt x="252" y="25"/>
                        <a:pt x="223" y="1"/>
                        <a:pt x="19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791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1" name="Google Shape;691;p8"/>
                <p:cNvSpPr/>
                <p:nvPr/>
              </p:nvSpPr>
              <p:spPr>
                <a:xfrm>
                  <a:off x="4800000" y="3393775"/>
                  <a:ext cx="725" cy="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" h="29" extrusionOk="0">
                      <a:moveTo>
                        <a:pt x="28" y="1"/>
                      </a:moveTo>
                      <a:cubicBezTo>
                        <a:pt x="23" y="1"/>
                        <a:pt x="6" y="12"/>
                        <a:pt x="0" y="12"/>
                      </a:cubicBezTo>
                      <a:cubicBezTo>
                        <a:pt x="0" y="17"/>
                        <a:pt x="6" y="23"/>
                        <a:pt x="6" y="28"/>
                      </a:cubicBezTo>
                      <a:lnTo>
                        <a:pt x="28" y="28"/>
                      </a:lnTo>
                      <a:cubicBezTo>
                        <a:pt x="23" y="17"/>
                        <a:pt x="28" y="12"/>
                        <a:pt x="28" y="1"/>
                      </a:cubicBezTo>
                      <a:close/>
                    </a:path>
                  </a:pathLst>
                </a:custGeom>
                <a:solidFill>
                  <a:srgbClr val="FFFFFF">
                    <a:alpha val="791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92" name="Google Shape;692;p8"/>
            <p:cNvGrpSpPr/>
            <p:nvPr/>
          </p:nvGrpSpPr>
          <p:grpSpPr>
            <a:xfrm>
              <a:off x="466129" y="743296"/>
              <a:ext cx="494189" cy="354486"/>
              <a:chOff x="2560975" y="2574850"/>
              <a:chExt cx="265750" cy="190625"/>
            </a:xfrm>
          </p:grpSpPr>
          <p:sp>
            <p:nvSpPr>
              <p:cNvPr id="693" name="Google Shape;693;p8"/>
              <p:cNvSpPr/>
              <p:nvPr/>
            </p:nvSpPr>
            <p:spPr>
              <a:xfrm>
                <a:off x="2592725" y="2574850"/>
                <a:ext cx="234000" cy="190625"/>
              </a:xfrm>
              <a:custGeom>
                <a:avLst/>
                <a:gdLst/>
                <a:ahLst/>
                <a:cxnLst/>
                <a:rect l="l" t="t" r="r" b="b"/>
                <a:pathLst>
                  <a:path w="9360" h="7625" extrusionOk="0">
                    <a:moveTo>
                      <a:pt x="522" y="1"/>
                    </a:moveTo>
                    <a:cubicBezTo>
                      <a:pt x="239" y="1"/>
                      <a:pt x="0" y="233"/>
                      <a:pt x="0" y="516"/>
                    </a:cubicBezTo>
                    <a:lnTo>
                      <a:pt x="0" y="7103"/>
                    </a:lnTo>
                    <a:cubicBezTo>
                      <a:pt x="0" y="7386"/>
                      <a:pt x="239" y="7624"/>
                      <a:pt x="522" y="7624"/>
                    </a:cubicBezTo>
                    <a:lnTo>
                      <a:pt x="8838" y="7624"/>
                    </a:lnTo>
                    <a:cubicBezTo>
                      <a:pt x="9121" y="7624"/>
                      <a:pt x="9360" y="7386"/>
                      <a:pt x="9360" y="7103"/>
                    </a:cubicBezTo>
                    <a:lnTo>
                      <a:pt x="9360" y="516"/>
                    </a:lnTo>
                    <a:cubicBezTo>
                      <a:pt x="9360" y="233"/>
                      <a:pt x="9121" y="1"/>
                      <a:pt x="88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8"/>
              <p:cNvSpPr/>
              <p:nvPr/>
            </p:nvSpPr>
            <p:spPr>
              <a:xfrm>
                <a:off x="2560975" y="2636250"/>
                <a:ext cx="33025" cy="66150"/>
              </a:xfrm>
              <a:custGeom>
                <a:avLst/>
                <a:gdLst/>
                <a:ahLst/>
                <a:cxnLst/>
                <a:rect l="l" t="t" r="r" b="b"/>
                <a:pathLst>
                  <a:path w="1321" h="2646" extrusionOk="0">
                    <a:moveTo>
                      <a:pt x="1320" y="1"/>
                    </a:moveTo>
                    <a:lnTo>
                      <a:pt x="1" y="1326"/>
                    </a:lnTo>
                    <a:lnTo>
                      <a:pt x="1320" y="2646"/>
                    </a:lnTo>
                    <a:lnTo>
                      <a:pt x="132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8"/>
              <p:cNvSpPr/>
              <p:nvPr/>
            </p:nvSpPr>
            <p:spPr>
              <a:xfrm>
                <a:off x="2729250" y="2606175"/>
                <a:ext cx="46050" cy="128250"/>
              </a:xfrm>
              <a:custGeom>
                <a:avLst/>
                <a:gdLst/>
                <a:ahLst/>
                <a:cxnLst/>
                <a:rect l="l" t="t" r="r" b="b"/>
                <a:pathLst>
                  <a:path w="1842" h="5130" extrusionOk="0">
                    <a:moveTo>
                      <a:pt x="128" y="1"/>
                    </a:moveTo>
                    <a:cubicBezTo>
                      <a:pt x="95" y="28"/>
                      <a:pt x="73" y="78"/>
                      <a:pt x="51" y="134"/>
                    </a:cubicBezTo>
                    <a:cubicBezTo>
                      <a:pt x="29" y="189"/>
                      <a:pt x="17" y="245"/>
                      <a:pt x="12" y="306"/>
                    </a:cubicBezTo>
                    <a:cubicBezTo>
                      <a:pt x="1" y="367"/>
                      <a:pt x="1" y="422"/>
                      <a:pt x="17" y="472"/>
                    </a:cubicBezTo>
                    <a:lnTo>
                      <a:pt x="289" y="538"/>
                    </a:lnTo>
                    <a:cubicBezTo>
                      <a:pt x="400" y="566"/>
                      <a:pt x="483" y="638"/>
                      <a:pt x="528" y="749"/>
                    </a:cubicBezTo>
                    <a:cubicBezTo>
                      <a:pt x="577" y="860"/>
                      <a:pt x="600" y="993"/>
                      <a:pt x="600" y="1137"/>
                    </a:cubicBezTo>
                    <a:lnTo>
                      <a:pt x="600" y="1553"/>
                    </a:lnTo>
                    <a:cubicBezTo>
                      <a:pt x="600" y="1769"/>
                      <a:pt x="655" y="1958"/>
                      <a:pt x="760" y="2146"/>
                    </a:cubicBezTo>
                    <a:cubicBezTo>
                      <a:pt x="860" y="2335"/>
                      <a:pt x="999" y="2468"/>
                      <a:pt x="1176" y="2546"/>
                    </a:cubicBezTo>
                    <a:lnTo>
                      <a:pt x="1176" y="2601"/>
                    </a:lnTo>
                    <a:cubicBezTo>
                      <a:pt x="999" y="2673"/>
                      <a:pt x="860" y="2806"/>
                      <a:pt x="760" y="2995"/>
                    </a:cubicBezTo>
                    <a:cubicBezTo>
                      <a:pt x="655" y="3172"/>
                      <a:pt x="600" y="3377"/>
                      <a:pt x="600" y="3582"/>
                    </a:cubicBezTo>
                    <a:lnTo>
                      <a:pt x="600" y="3993"/>
                    </a:lnTo>
                    <a:cubicBezTo>
                      <a:pt x="600" y="4137"/>
                      <a:pt x="577" y="4270"/>
                      <a:pt x="528" y="4381"/>
                    </a:cubicBezTo>
                    <a:cubicBezTo>
                      <a:pt x="483" y="4492"/>
                      <a:pt x="400" y="4558"/>
                      <a:pt x="289" y="4586"/>
                    </a:cubicBezTo>
                    <a:lnTo>
                      <a:pt x="17" y="4658"/>
                    </a:lnTo>
                    <a:cubicBezTo>
                      <a:pt x="1" y="4708"/>
                      <a:pt x="1" y="4763"/>
                      <a:pt x="12" y="4824"/>
                    </a:cubicBezTo>
                    <a:cubicBezTo>
                      <a:pt x="17" y="4880"/>
                      <a:pt x="29" y="4941"/>
                      <a:pt x="51" y="4996"/>
                    </a:cubicBezTo>
                    <a:cubicBezTo>
                      <a:pt x="73" y="5052"/>
                      <a:pt x="101" y="5102"/>
                      <a:pt x="128" y="5129"/>
                    </a:cubicBezTo>
                    <a:lnTo>
                      <a:pt x="455" y="5085"/>
                    </a:lnTo>
                    <a:cubicBezTo>
                      <a:pt x="705" y="5052"/>
                      <a:pt x="893" y="4941"/>
                      <a:pt x="1049" y="4752"/>
                    </a:cubicBezTo>
                    <a:cubicBezTo>
                      <a:pt x="1193" y="4569"/>
                      <a:pt x="1271" y="4309"/>
                      <a:pt x="1271" y="3993"/>
                    </a:cubicBezTo>
                    <a:lnTo>
                      <a:pt x="1271" y="3560"/>
                    </a:lnTo>
                    <a:cubicBezTo>
                      <a:pt x="1271" y="3366"/>
                      <a:pt x="1320" y="3200"/>
                      <a:pt x="1426" y="3061"/>
                    </a:cubicBezTo>
                    <a:cubicBezTo>
                      <a:pt x="1520" y="2923"/>
                      <a:pt x="1653" y="2834"/>
                      <a:pt x="1803" y="2784"/>
                    </a:cubicBezTo>
                    <a:cubicBezTo>
                      <a:pt x="1825" y="2740"/>
                      <a:pt x="1842" y="2662"/>
                      <a:pt x="1842" y="2562"/>
                    </a:cubicBezTo>
                    <a:cubicBezTo>
                      <a:pt x="1842" y="2468"/>
                      <a:pt x="1825" y="2396"/>
                      <a:pt x="1803" y="2340"/>
                    </a:cubicBezTo>
                    <a:cubicBezTo>
                      <a:pt x="1653" y="2296"/>
                      <a:pt x="1526" y="2202"/>
                      <a:pt x="1426" y="2063"/>
                    </a:cubicBezTo>
                    <a:cubicBezTo>
                      <a:pt x="1320" y="1925"/>
                      <a:pt x="1271" y="1758"/>
                      <a:pt x="1271" y="1564"/>
                    </a:cubicBezTo>
                    <a:lnTo>
                      <a:pt x="1271" y="1132"/>
                    </a:lnTo>
                    <a:cubicBezTo>
                      <a:pt x="1271" y="816"/>
                      <a:pt x="1204" y="561"/>
                      <a:pt x="1049" y="372"/>
                    </a:cubicBezTo>
                    <a:cubicBezTo>
                      <a:pt x="899" y="189"/>
                      <a:pt x="705" y="78"/>
                      <a:pt x="455" y="39"/>
                    </a:cubicBezTo>
                    <a:lnTo>
                      <a:pt x="12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8"/>
              <p:cNvSpPr/>
              <p:nvPr/>
            </p:nvSpPr>
            <p:spPr>
              <a:xfrm>
                <a:off x="2645125" y="2606175"/>
                <a:ext cx="45750" cy="128250"/>
              </a:xfrm>
              <a:custGeom>
                <a:avLst/>
                <a:gdLst/>
                <a:ahLst/>
                <a:cxnLst/>
                <a:rect l="l" t="t" r="r" b="b"/>
                <a:pathLst>
                  <a:path w="1830" h="5130" extrusionOk="0">
                    <a:moveTo>
                      <a:pt x="1702" y="1"/>
                    </a:moveTo>
                    <a:lnTo>
                      <a:pt x="1381" y="39"/>
                    </a:lnTo>
                    <a:cubicBezTo>
                      <a:pt x="1137" y="78"/>
                      <a:pt x="932" y="189"/>
                      <a:pt x="788" y="372"/>
                    </a:cubicBezTo>
                    <a:cubicBezTo>
                      <a:pt x="643" y="561"/>
                      <a:pt x="566" y="810"/>
                      <a:pt x="566" y="1132"/>
                    </a:cubicBezTo>
                    <a:lnTo>
                      <a:pt x="566" y="1564"/>
                    </a:lnTo>
                    <a:cubicBezTo>
                      <a:pt x="566" y="1758"/>
                      <a:pt x="516" y="1925"/>
                      <a:pt x="416" y="2063"/>
                    </a:cubicBezTo>
                    <a:cubicBezTo>
                      <a:pt x="316" y="2202"/>
                      <a:pt x="189" y="2296"/>
                      <a:pt x="34" y="2340"/>
                    </a:cubicBezTo>
                    <a:cubicBezTo>
                      <a:pt x="11" y="2390"/>
                      <a:pt x="0" y="2468"/>
                      <a:pt x="0" y="2562"/>
                    </a:cubicBezTo>
                    <a:cubicBezTo>
                      <a:pt x="0" y="2662"/>
                      <a:pt x="11" y="2729"/>
                      <a:pt x="34" y="2784"/>
                    </a:cubicBezTo>
                    <a:cubicBezTo>
                      <a:pt x="189" y="2834"/>
                      <a:pt x="311" y="2923"/>
                      <a:pt x="416" y="3061"/>
                    </a:cubicBezTo>
                    <a:cubicBezTo>
                      <a:pt x="516" y="3200"/>
                      <a:pt x="566" y="3366"/>
                      <a:pt x="566" y="3560"/>
                    </a:cubicBezTo>
                    <a:lnTo>
                      <a:pt x="566" y="3993"/>
                    </a:lnTo>
                    <a:cubicBezTo>
                      <a:pt x="566" y="4320"/>
                      <a:pt x="643" y="4569"/>
                      <a:pt x="788" y="4752"/>
                    </a:cubicBezTo>
                    <a:cubicBezTo>
                      <a:pt x="932" y="4941"/>
                      <a:pt x="1131" y="5052"/>
                      <a:pt x="1381" y="5085"/>
                    </a:cubicBezTo>
                    <a:lnTo>
                      <a:pt x="1702" y="5129"/>
                    </a:lnTo>
                    <a:cubicBezTo>
                      <a:pt x="1741" y="5096"/>
                      <a:pt x="1758" y="5052"/>
                      <a:pt x="1780" y="4996"/>
                    </a:cubicBezTo>
                    <a:cubicBezTo>
                      <a:pt x="1802" y="4941"/>
                      <a:pt x="1813" y="4885"/>
                      <a:pt x="1819" y="4824"/>
                    </a:cubicBezTo>
                    <a:cubicBezTo>
                      <a:pt x="1830" y="4763"/>
                      <a:pt x="1830" y="4708"/>
                      <a:pt x="1813" y="4658"/>
                    </a:cubicBezTo>
                    <a:lnTo>
                      <a:pt x="1542" y="4586"/>
                    </a:lnTo>
                    <a:cubicBezTo>
                      <a:pt x="1431" y="4558"/>
                      <a:pt x="1359" y="4492"/>
                      <a:pt x="1309" y="4381"/>
                    </a:cubicBezTo>
                    <a:cubicBezTo>
                      <a:pt x="1259" y="4270"/>
                      <a:pt x="1237" y="4142"/>
                      <a:pt x="1237" y="3993"/>
                    </a:cubicBezTo>
                    <a:lnTo>
                      <a:pt x="1237" y="3582"/>
                    </a:lnTo>
                    <a:cubicBezTo>
                      <a:pt x="1237" y="3377"/>
                      <a:pt x="1181" y="3183"/>
                      <a:pt x="1081" y="2995"/>
                    </a:cubicBezTo>
                    <a:cubicBezTo>
                      <a:pt x="976" y="2806"/>
                      <a:pt x="838" y="2673"/>
                      <a:pt x="666" y="2601"/>
                    </a:cubicBezTo>
                    <a:lnTo>
                      <a:pt x="666" y="2546"/>
                    </a:lnTo>
                    <a:cubicBezTo>
                      <a:pt x="838" y="2468"/>
                      <a:pt x="976" y="2335"/>
                      <a:pt x="1081" y="2146"/>
                    </a:cubicBezTo>
                    <a:cubicBezTo>
                      <a:pt x="1181" y="1963"/>
                      <a:pt x="1237" y="1758"/>
                      <a:pt x="1237" y="1553"/>
                    </a:cubicBezTo>
                    <a:lnTo>
                      <a:pt x="1237" y="1137"/>
                    </a:lnTo>
                    <a:cubicBezTo>
                      <a:pt x="1237" y="982"/>
                      <a:pt x="1259" y="860"/>
                      <a:pt x="1309" y="749"/>
                    </a:cubicBezTo>
                    <a:cubicBezTo>
                      <a:pt x="1359" y="638"/>
                      <a:pt x="1436" y="566"/>
                      <a:pt x="1542" y="538"/>
                    </a:cubicBezTo>
                    <a:lnTo>
                      <a:pt x="1813" y="472"/>
                    </a:lnTo>
                    <a:cubicBezTo>
                      <a:pt x="1830" y="422"/>
                      <a:pt x="1830" y="367"/>
                      <a:pt x="1819" y="306"/>
                    </a:cubicBezTo>
                    <a:cubicBezTo>
                      <a:pt x="1813" y="250"/>
                      <a:pt x="1802" y="189"/>
                      <a:pt x="1780" y="134"/>
                    </a:cubicBezTo>
                    <a:cubicBezTo>
                      <a:pt x="1758" y="78"/>
                      <a:pt x="1730" y="34"/>
                      <a:pt x="17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97" name="Google Shape;697;p8"/>
          <p:cNvSpPr txBox="1">
            <a:spLocks noGrp="1"/>
          </p:cNvSpPr>
          <p:nvPr>
            <p:ph type="title"/>
          </p:nvPr>
        </p:nvSpPr>
        <p:spPr>
          <a:xfrm>
            <a:off x="1768550" y="1307100"/>
            <a:ext cx="56070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13"/>
          <p:cNvSpPr/>
          <p:nvPr/>
        </p:nvSpPr>
        <p:spPr>
          <a:xfrm>
            <a:off x="-1546325" y="2871750"/>
            <a:ext cx="2034509" cy="2034509"/>
          </a:xfrm>
          <a:custGeom>
            <a:avLst/>
            <a:gdLst/>
            <a:ahLst/>
            <a:cxnLst/>
            <a:rect l="l" t="t" r="r" b="b"/>
            <a:pathLst>
              <a:path w="54326" h="54326" extrusionOk="0">
                <a:moveTo>
                  <a:pt x="4935" y="72"/>
                </a:moveTo>
                <a:lnTo>
                  <a:pt x="4935" y="4935"/>
                </a:lnTo>
                <a:lnTo>
                  <a:pt x="73" y="4935"/>
                </a:lnTo>
                <a:lnTo>
                  <a:pt x="73" y="72"/>
                </a:lnTo>
                <a:close/>
                <a:moveTo>
                  <a:pt x="9870" y="72"/>
                </a:moveTo>
                <a:lnTo>
                  <a:pt x="9870" y="4935"/>
                </a:lnTo>
                <a:lnTo>
                  <a:pt x="5007" y="4935"/>
                </a:lnTo>
                <a:lnTo>
                  <a:pt x="5007" y="72"/>
                </a:lnTo>
                <a:close/>
                <a:moveTo>
                  <a:pt x="14799" y="72"/>
                </a:moveTo>
                <a:lnTo>
                  <a:pt x="14799" y="4935"/>
                </a:lnTo>
                <a:lnTo>
                  <a:pt x="9936" y="4935"/>
                </a:lnTo>
                <a:lnTo>
                  <a:pt x="9936" y="72"/>
                </a:lnTo>
                <a:close/>
                <a:moveTo>
                  <a:pt x="19733" y="72"/>
                </a:moveTo>
                <a:lnTo>
                  <a:pt x="19733" y="4935"/>
                </a:lnTo>
                <a:lnTo>
                  <a:pt x="14871" y="4935"/>
                </a:lnTo>
                <a:lnTo>
                  <a:pt x="14871" y="72"/>
                </a:lnTo>
                <a:close/>
                <a:moveTo>
                  <a:pt x="24668" y="72"/>
                </a:moveTo>
                <a:lnTo>
                  <a:pt x="24668" y="4935"/>
                </a:lnTo>
                <a:lnTo>
                  <a:pt x="19805" y="4935"/>
                </a:lnTo>
                <a:lnTo>
                  <a:pt x="19805" y="72"/>
                </a:lnTo>
                <a:close/>
                <a:moveTo>
                  <a:pt x="29597" y="72"/>
                </a:moveTo>
                <a:lnTo>
                  <a:pt x="29597" y="4935"/>
                </a:lnTo>
                <a:lnTo>
                  <a:pt x="24729" y="4935"/>
                </a:lnTo>
                <a:lnTo>
                  <a:pt x="24729" y="72"/>
                </a:lnTo>
                <a:close/>
                <a:moveTo>
                  <a:pt x="34532" y="72"/>
                </a:moveTo>
                <a:lnTo>
                  <a:pt x="34532" y="4935"/>
                </a:lnTo>
                <a:lnTo>
                  <a:pt x="29664" y="4935"/>
                </a:lnTo>
                <a:lnTo>
                  <a:pt x="29664" y="72"/>
                </a:lnTo>
                <a:close/>
                <a:moveTo>
                  <a:pt x="39466" y="72"/>
                </a:moveTo>
                <a:lnTo>
                  <a:pt x="39466" y="4935"/>
                </a:lnTo>
                <a:lnTo>
                  <a:pt x="34598" y="4935"/>
                </a:lnTo>
                <a:lnTo>
                  <a:pt x="34598" y="72"/>
                </a:lnTo>
                <a:close/>
                <a:moveTo>
                  <a:pt x="44395" y="72"/>
                </a:moveTo>
                <a:lnTo>
                  <a:pt x="44395" y="4935"/>
                </a:lnTo>
                <a:lnTo>
                  <a:pt x="39527" y="4935"/>
                </a:lnTo>
                <a:lnTo>
                  <a:pt x="39527" y="72"/>
                </a:lnTo>
                <a:close/>
                <a:moveTo>
                  <a:pt x="49324" y="72"/>
                </a:moveTo>
                <a:lnTo>
                  <a:pt x="49324" y="4935"/>
                </a:lnTo>
                <a:lnTo>
                  <a:pt x="44462" y="4935"/>
                </a:lnTo>
                <a:lnTo>
                  <a:pt x="44462" y="72"/>
                </a:lnTo>
                <a:close/>
                <a:moveTo>
                  <a:pt x="54265" y="72"/>
                </a:moveTo>
                <a:lnTo>
                  <a:pt x="54265" y="4935"/>
                </a:lnTo>
                <a:lnTo>
                  <a:pt x="49397" y="4935"/>
                </a:lnTo>
                <a:lnTo>
                  <a:pt x="49397" y="72"/>
                </a:lnTo>
                <a:close/>
                <a:moveTo>
                  <a:pt x="4935" y="4996"/>
                </a:moveTo>
                <a:lnTo>
                  <a:pt x="4935" y="9864"/>
                </a:lnTo>
                <a:lnTo>
                  <a:pt x="73" y="9864"/>
                </a:lnTo>
                <a:lnTo>
                  <a:pt x="73" y="4996"/>
                </a:lnTo>
                <a:close/>
                <a:moveTo>
                  <a:pt x="14799" y="4996"/>
                </a:moveTo>
                <a:lnTo>
                  <a:pt x="14799" y="9864"/>
                </a:lnTo>
                <a:lnTo>
                  <a:pt x="9936" y="9864"/>
                </a:lnTo>
                <a:lnTo>
                  <a:pt x="9936" y="4996"/>
                </a:lnTo>
                <a:close/>
                <a:moveTo>
                  <a:pt x="19733" y="4996"/>
                </a:moveTo>
                <a:lnTo>
                  <a:pt x="19733" y="9864"/>
                </a:lnTo>
                <a:lnTo>
                  <a:pt x="14871" y="9864"/>
                </a:lnTo>
                <a:lnTo>
                  <a:pt x="14871" y="4996"/>
                </a:lnTo>
                <a:close/>
                <a:moveTo>
                  <a:pt x="24668" y="4996"/>
                </a:moveTo>
                <a:lnTo>
                  <a:pt x="24668" y="9864"/>
                </a:lnTo>
                <a:lnTo>
                  <a:pt x="19805" y="9864"/>
                </a:lnTo>
                <a:lnTo>
                  <a:pt x="19805" y="4996"/>
                </a:lnTo>
                <a:close/>
                <a:moveTo>
                  <a:pt x="29597" y="4996"/>
                </a:moveTo>
                <a:lnTo>
                  <a:pt x="29597" y="9864"/>
                </a:lnTo>
                <a:lnTo>
                  <a:pt x="24729" y="9864"/>
                </a:lnTo>
                <a:lnTo>
                  <a:pt x="24729" y="4996"/>
                </a:lnTo>
                <a:close/>
                <a:moveTo>
                  <a:pt x="34532" y="4996"/>
                </a:moveTo>
                <a:lnTo>
                  <a:pt x="34532" y="9864"/>
                </a:lnTo>
                <a:lnTo>
                  <a:pt x="29664" y="9864"/>
                </a:lnTo>
                <a:lnTo>
                  <a:pt x="29664" y="4996"/>
                </a:lnTo>
                <a:close/>
                <a:moveTo>
                  <a:pt x="39466" y="4996"/>
                </a:moveTo>
                <a:lnTo>
                  <a:pt x="39466" y="9864"/>
                </a:lnTo>
                <a:lnTo>
                  <a:pt x="34598" y="9864"/>
                </a:lnTo>
                <a:lnTo>
                  <a:pt x="34598" y="4996"/>
                </a:lnTo>
                <a:close/>
                <a:moveTo>
                  <a:pt x="44401" y="4996"/>
                </a:moveTo>
                <a:lnTo>
                  <a:pt x="44401" y="9864"/>
                </a:lnTo>
                <a:lnTo>
                  <a:pt x="39533" y="9864"/>
                </a:lnTo>
                <a:lnTo>
                  <a:pt x="39533" y="4996"/>
                </a:lnTo>
                <a:close/>
                <a:moveTo>
                  <a:pt x="49324" y="4996"/>
                </a:moveTo>
                <a:lnTo>
                  <a:pt x="49324" y="9864"/>
                </a:lnTo>
                <a:lnTo>
                  <a:pt x="44462" y="9864"/>
                </a:lnTo>
                <a:lnTo>
                  <a:pt x="44462" y="4996"/>
                </a:lnTo>
                <a:close/>
                <a:moveTo>
                  <a:pt x="54259" y="4996"/>
                </a:moveTo>
                <a:lnTo>
                  <a:pt x="54259" y="9864"/>
                </a:lnTo>
                <a:lnTo>
                  <a:pt x="49397" y="9864"/>
                </a:lnTo>
                <a:lnTo>
                  <a:pt x="49397" y="4996"/>
                </a:lnTo>
                <a:close/>
                <a:moveTo>
                  <a:pt x="9870" y="5007"/>
                </a:moveTo>
                <a:lnTo>
                  <a:pt x="9870" y="9870"/>
                </a:lnTo>
                <a:lnTo>
                  <a:pt x="5007" y="9870"/>
                </a:lnTo>
                <a:lnTo>
                  <a:pt x="5007" y="5007"/>
                </a:lnTo>
                <a:close/>
                <a:moveTo>
                  <a:pt x="4935" y="9931"/>
                </a:moveTo>
                <a:lnTo>
                  <a:pt x="4935" y="14799"/>
                </a:lnTo>
                <a:lnTo>
                  <a:pt x="73" y="14799"/>
                </a:lnTo>
                <a:lnTo>
                  <a:pt x="73" y="9931"/>
                </a:lnTo>
                <a:close/>
                <a:moveTo>
                  <a:pt x="9870" y="9931"/>
                </a:moveTo>
                <a:lnTo>
                  <a:pt x="9870" y="14799"/>
                </a:lnTo>
                <a:lnTo>
                  <a:pt x="5007" y="14799"/>
                </a:lnTo>
                <a:lnTo>
                  <a:pt x="5007" y="9931"/>
                </a:lnTo>
                <a:close/>
                <a:moveTo>
                  <a:pt x="14799" y="9931"/>
                </a:moveTo>
                <a:lnTo>
                  <a:pt x="14799" y="14799"/>
                </a:lnTo>
                <a:lnTo>
                  <a:pt x="9936" y="14799"/>
                </a:lnTo>
                <a:lnTo>
                  <a:pt x="9936" y="9931"/>
                </a:lnTo>
                <a:close/>
                <a:moveTo>
                  <a:pt x="19733" y="9931"/>
                </a:moveTo>
                <a:lnTo>
                  <a:pt x="19733" y="14799"/>
                </a:lnTo>
                <a:lnTo>
                  <a:pt x="14871" y="14799"/>
                </a:lnTo>
                <a:lnTo>
                  <a:pt x="14871" y="9931"/>
                </a:lnTo>
                <a:close/>
                <a:moveTo>
                  <a:pt x="24668" y="9931"/>
                </a:moveTo>
                <a:lnTo>
                  <a:pt x="24668" y="14799"/>
                </a:lnTo>
                <a:lnTo>
                  <a:pt x="19805" y="14799"/>
                </a:lnTo>
                <a:lnTo>
                  <a:pt x="19805" y="9931"/>
                </a:lnTo>
                <a:close/>
                <a:moveTo>
                  <a:pt x="29597" y="9931"/>
                </a:moveTo>
                <a:lnTo>
                  <a:pt x="29597" y="14799"/>
                </a:lnTo>
                <a:lnTo>
                  <a:pt x="24729" y="14799"/>
                </a:lnTo>
                <a:lnTo>
                  <a:pt x="24729" y="9931"/>
                </a:lnTo>
                <a:close/>
                <a:moveTo>
                  <a:pt x="34532" y="9931"/>
                </a:moveTo>
                <a:lnTo>
                  <a:pt x="34532" y="14799"/>
                </a:lnTo>
                <a:lnTo>
                  <a:pt x="29664" y="14799"/>
                </a:lnTo>
                <a:lnTo>
                  <a:pt x="29664" y="9931"/>
                </a:lnTo>
                <a:close/>
                <a:moveTo>
                  <a:pt x="39466" y="9931"/>
                </a:moveTo>
                <a:lnTo>
                  <a:pt x="39466" y="14799"/>
                </a:lnTo>
                <a:lnTo>
                  <a:pt x="34598" y="14799"/>
                </a:lnTo>
                <a:lnTo>
                  <a:pt x="34598" y="9931"/>
                </a:lnTo>
                <a:close/>
                <a:moveTo>
                  <a:pt x="44401" y="9931"/>
                </a:moveTo>
                <a:lnTo>
                  <a:pt x="44401" y="14799"/>
                </a:lnTo>
                <a:lnTo>
                  <a:pt x="39533" y="14799"/>
                </a:lnTo>
                <a:lnTo>
                  <a:pt x="39533" y="9931"/>
                </a:lnTo>
                <a:close/>
                <a:moveTo>
                  <a:pt x="49324" y="9931"/>
                </a:moveTo>
                <a:lnTo>
                  <a:pt x="49324" y="14799"/>
                </a:lnTo>
                <a:lnTo>
                  <a:pt x="44462" y="14799"/>
                </a:lnTo>
                <a:lnTo>
                  <a:pt x="44462" y="9931"/>
                </a:lnTo>
                <a:close/>
                <a:moveTo>
                  <a:pt x="54259" y="9931"/>
                </a:moveTo>
                <a:lnTo>
                  <a:pt x="54259" y="14799"/>
                </a:lnTo>
                <a:lnTo>
                  <a:pt x="49397" y="14799"/>
                </a:lnTo>
                <a:lnTo>
                  <a:pt x="49397" y="9931"/>
                </a:lnTo>
                <a:close/>
                <a:moveTo>
                  <a:pt x="4935" y="14865"/>
                </a:moveTo>
                <a:lnTo>
                  <a:pt x="4935" y="19733"/>
                </a:lnTo>
                <a:lnTo>
                  <a:pt x="73" y="19733"/>
                </a:lnTo>
                <a:lnTo>
                  <a:pt x="73" y="14865"/>
                </a:lnTo>
                <a:close/>
                <a:moveTo>
                  <a:pt x="9870" y="14865"/>
                </a:moveTo>
                <a:lnTo>
                  <a:pt x="9870" y="19733"/>
                </a:lnTo>
                <a:lnTo>
                  <a:pt x="5007" y="19733"/>
                </a:lnTo>
                <a:lnTo>
                  <a:pt x="5007" y="14865"/>
                </a:lnTo>
                <a:close/>
                <a:moveTo>
                  <a:pt x="14799" y="14865"/>
                </a:moveTo>
                <a:lnTo>
                  <a:pt x="14799" y="19733"/>
                </a:lnTo>
                <a:lnTo>
                  <a:pt x="9936" y="19733"/>
                </a:lnTo>
                <a:lnTo>
                  <a:pt x="9936" y="14865"/>
                </a:lnTo>
                <a:close/>
                <a:moveTo>
                  <a:pt x="19733" y="14865"/>
                </a:moveTo>
                <a:lnTo>
                  <a:pt x="19733" y="19733"/>
                </a:lnTo>
                <a:lnTo>
                  <a:pt x="14871" y="19733"/>
                </a:lnTo>
                <a:lnTo>
                  <a:pt x="14871" y="14865"/>
                </a:lnTo>
                <a:close/>
                <a:moveTo>
                  <a:pt x="24668" y="14865"/>
                </a:moveTo>
                <a:lnTo>
                  <a:pt x="24668" y="19733"/>
                </a:lnTo>
                <a:lnTo>
                  <a:pt x="19805" y="19733"/>
                </a:lnTo>
                <a:lnTo>
                  <a:pt x="19805" y="14865"/>
                </a:lnTo>
                <a:close/>
                <a:moveTo>
                  <a:pt x="29597" y="14865"/>
                </a:moveTo>
                <a:lnTo>
                  <a:pt x="29597" y="19733"/>
                </a:lnTo>
                <a:lnTo>
                  <a:pt x="24729" y="19733"/>
                </a:lnTo>
                <a:lnTo>
                  <a:pt x="24729" y="14865"/>
                </a:lnTo>
                <a:close/>
                <a:moveTo>
                  <a:pt x="34532" y="14865"/>
                </a:moveTo>
                <a:lnTo>
                  <a:pt x="34532" y="19733"/>
                </a:lnTo>
                <a:lnTo>
                  <a:pt x="29664" y="19733"/>
                </a:lnTo>
                <a:lnTo>
                  <a:pt x="29664" y="14865"/>
                </a:lnTo>
                <a:close/>
                <a:moveTo>
                  <a:pt x="39466" y="14865"/>
                </a:moveTo>
                <a:lnTo>
                  <a:pt x="39466" y="19733"/>
                </a:lnTo>
                <a:lnTo>
                  <a:pt x="34598" y="19733"/>
                </a:lnTo>
                <a:lnTo>
                  <a:pt x="34598" y="14865"/>
                </a:lnTo>
                <a:close/>
                <a:moveTo>
                  <a:pt x="44401" y="14865"/>
                </a:moveTo>
                <a:lnTo>
                  <a:pt x="44401" y="19733"/>
                </a:lnTo>
                <a:lnTo>
                  <a:pt x="39533" y="19733"/>
                </a:lnTo>
                <a:lnTo>
                  <a:pt x="39533" y="14865"/>
                </a:lnTo>
                <a:close/>
                <a:moveTo>
                  <a:pt x="49324" y="14865"/>
                </a:moveTo>
                <a:lnTo>
                  <a:pt x="49324" y="19733"/>
                </a:lnTo>
                <a:lnTo>
                  <a:pt x="44462" y="19733"/>
                </a:lnTo>
                <a:lnTo>
                  <a:pt x="44462" y="14865"/>
                </a:lnTo>
                <a:close/>
                <a:moveTo>
                  <a:pt x="54259" y="14865"/>
                </a:moveTo>
                <a:lnTo>
                  <a:pt x="54259" y="19733"/>
                </a:lnTo>
                <a:lnTo>
                  <a:pt x="49397" y="19733"/>
                </a:lnTo>
                <a:lnTo>
                  <a:pt x="49397" y="14865"/>
                </a:lnTo>
                <a:close/>
                <a:moveTo>
                  <a:pt x="19733" y="19794"/>
                </a:moveTo>
                <a:lnTo>
                  <a:pt x="19733" y="24662"/>
                </a:lnTo>
                <a:lnTo>
                  <a:pt x="14871" y="24662"/>
                </a:lnTo>
                <a:lnTo>
                  <a:pt x="14871" y="19794"/>
                </a:lnTo>
                <a:close/>
                <a:moveTo>
                  <a:pt x="29603" y="19794"/>
                </a:moveTo>
                <a:lnTo>
                  <a:pt x="29603" y="24662"/>
                </a:lnTo>
                <a:lnTo>
                  <a:pt x="24740" y="24662"/>
                </a:lnTo>
                <a:lnTo>
                  <a:pt x="24740" y="19794"/>
                </a:lnTo>
                <a:close/>
                <a:moveTo>
                  <a:pt x="34532" y="19794"/>
                </a:moveTo>
                <a:lnTo>
                  <a:pt x="34532" y="24662"/>
                </a:lnTo>
                <a:lnTo>
                  <a:pt x="29664" y="24662"/>
                </a:lnTo>
                <a:lnTo>
                  <a:pt x="29664" y="19794"/>
                </a:lnTo>
                <a:close/>
                <a:moveTo>
                  <a:pt x="39466" y="19794"/>
                </a:moveTo>
                <a:lnTo>
                  <a:pt x="39466" y="24662"/>
                </a:lnTo>
                <a:lnTo>
                  <a:pt x="34598" y="24662"/>
                </a:lnTo>
                <a:lnTo>
                  <a:pt x="34598" y="19794"/>
                </a:lnTo>
                <a:close/>
                <a:moveTo>
                  <a:pt x="44401" y="19794"/>
                </a:moveTo>
                <a:lnTo>
                  <a:pt x="44401" y="24662"/>
                </a:lnTo>
                <a:lnTo>
                  <a:pt x="39533" y="24662"/>
                </a:lnTo>
                <a:lnTo>
                  <a:pt x="39533" y="19794"/>
                </a:lnTo>
                <a:close/>
                <a:moveTo>
                  <a:pt x="49324" y="19794"/>
                </a:moveTo>
                <a:lnTo>
                  <a:pt x="49324" y="24662"/>
                </a:lnTo>
                <a:lnTo>
                  <a:pt x="44462" y="24662"/>
                </a:lnTo>
                <a:lnTo>
                  <a:pt x="44462" y="19794"/>
                </a:lnTo>
                <a:close/>
                <a:moveTo>
                  <a:pt x="54259" y="19794"/>
                </a:moveTo>
                <a:lnTo>
                  <a:pt x="54259" y="24662"/>
                </a:lnTo>
                <a:lnTo>
                  <a:pt x="49397" y="24662"/>
                </a:lnTo>
                <a:lnTo>
                  <a:pt x="49397" y="19794"/>
                </a:lnTo>
                <a:close/>
                <a:moveTo>
                  <a:pt x="4935" y="19800"/>
                </a:moveTo>
                <a:lnTo>
                  <a:pt x="4935" y="24668"/>
                </a:lnTo>
                <a:lnTo>
                  <a:pt x="73" y="24668"/>
                </a:lnTo>
                <a:lnTo>
                  <a:pt x="73" y="19800"/>
                </a:lnTo>
                <a:close/>
                <a:moveTo>
                  <a:pt x="9870" y="19800"/>
                </a:moveTo>
                <a:lnTo>
                  <a:pt x="9870" y="24668"/>
                </a:lnTo>
                <a:lnTo>
                  <a:pt x="5007" y="24668"/>
                </a:lnTo>
                <a:lnTo>
                  <a:pt x="5007" y="19800"/>
                </a:lnTo>
                <a:close/>
                <a:moveTo>
                  <a:pt x="14799" y="19800"/>
                </a:moveTo>
                <a:lnTo>
                  <a:pt x="14799" y="24668"/>
                </a:lnTo>
                <a:lnTo>
                  <a:pt x="9936" y="24668"/>
                </a:lnTo>
                <a:lnTo>
                  <a:pt x="9936" y="19800"/>
                </a:lnTo>
                <a:close/>
                <a:moveTo>
                  <a:pt x="24668" y="19800"/>
                </a:moveTo>
                <a:lnTo>
                  <a:pt x="24668" y="24668"/>
                </a:lnTo>
                <a:lnTo>
                  <a:pt x="19805" y="24668"/>
                </a:lnTo>
                <a:lnTo>
                  <a:pt x="19805" y="19800"/>
                </a:lnTo>
                <a:close/>
                <a:moveTo>
                  <a:pt x="4935" y="24729"/>
                </a:moveTo>
                <a:lnTo>
                  <a:pt x="4935" y="29597"/>
                </a:lnTo>
                <a:lnTo>
                  <a:pt x="73" y="29597"/>
                </a:lnTo>
                <a:lnTo>
                  <a:pt x="73" y="24729"/>
                </a:lnTo>
                <a:close/>
                <a:moveTo>
                  <a:pt x="9870" y="24729"/>
                </a:moveTo>
                <a:lnTo>
                  <a:pt x="9870" y="29597"/>
                </a:lnTo>
                <a:lnTo>
                  <a:pt x="5007" y="29597"/>
                </a:lnTo>
                <a:lnTo>
                  <a:pt x="5007" y="24729"/>
                </a:lnTo>
                <a:close/>
                <a:moveTo>
                  <a:pt x="14799" y="24729"/>
                </a:moveTo>
                <a:lnTo>
                  <a:pt x="14799" y="29597"/>
                </a:lnTo>
                <a:lnTo>
                  <a:pt x="9936" y="29597"/>
                </a:lnTo>
                <a:lnTo>
                  <a:pt x="9936" y="24729"/>
                </a:lnTo>
                <a:close/>
                <a:moveTo>
                  <a:pt x="19733" y="24729"/>
                </a:moveTo>
                <a:lnTo>
                  <a:pt x="19733" y="29597"/>
                </a:lnTo>
                <a:lnTo>
                  <a:pt x="14871" y="29597"/>
                </a:lnTo>
                <a:lnTo>
                  <a:pt x="14871" y="24729"/>
                </a:lnTo>
                <a:close/>
                <a:moveTo>
                  <a:pt x="24668" y="24729"/>
                </a:moveTo>
                <a:lnTo>
                  <a:pt x="24668" y="29597"/>
                </a:lnTo>
                <a:lnTo>
                  <a:pt x="19805" y="29597"/>
                </a:lnTo>
                <a:lnTo>
                  <a:pt x="19805" y="24729"/>
                </a:lnTo>
                <a:close/>
                <a:moveTo>
                  <a:pt x="29603" y="24729"/>
                </a:moveTo>
                <a:lnTo>
                  <a:pt x="29603" y="29597"/>
                </a:lnTo>
                <a:lnTo>
                  <a:pt x="24740" y="29597"/>
                </a:lnTo>
                <a:lnTo>
                  <a:pt x="24740" y="24729"/>
                </a:lnTo>
                <a:close/>
                <a:moveTo>
                  <a:pt x="34532" y="24729"/>
                </a:moveTo>
                <a:lnTo>
                  <a:pt x="34532" y="29597"/>
                </a:lnTo>
                <a:lnTo>
                  <a:pt x="29664" y="29597"/>
                </a:lnTo>
                <a:lnTo>
                  <a:pt x="29664" y="24729"/>
                </a:lnTo>
                <a:close/>
                <a:moveTo>
                  <a:pt x="39466" y="24729"/>
                </a:moveTo>
                <a:lnTo>
                  <a:pt x="39466" y="29597"/>
                </a:lnTo>
                <a:lnTo>
                  <a:pt x="34598" y="29597"/>
                </a:lnTo>
                <a:lnTo>
                  <a:pt x="34598" y="24729"/>
                </a:lnTo>
                <a:close/>
                <a:moveTo>
                  <a:pt x="44401" y="24729"/>
                </a:moveTo>
                <a:lnTo>
                  <a:pt x="44401" y="29597"/>
                </a:lnTo>
                <a:lnTo>
                  <a:pt x="39533" y="29597"/>
                </a:lnTo>
                <a:lnTo>
                  <a:pt x="39533" y="24729"/>
                </a:lnTo>
                <a:close/>
                <a:moveTo>
                  <a:pt x="49324" y="24729"/>
                </a:moveTo>
                <a:lnTo>
                  <a:pt x="49324" y="29597"/>
                </a:lnTo>
                <a:lnTo>
                  <a:pt x="44462" y="29597"/>
                </a:lnTo>
                <a:lnTo>
                  <a:pt x="44462" y="24729"/>
                </a:lnTo>
                <a:close/>
                <a:moveTo>
                  <a:pt x="54259" y="24729"/>
                </a:moveTo>
                <a:lnTo>
                  <a:pt x="54259" y="29597"/>
                </a:lnTo>
                <a:lnTo>
                  <a:pt x="49397" y="29597"/>
                </a:lnTo>
                <a:lnTo>
                  <a:pt x="49397" y="24729"/>
                </a:lnTo>
                <a:close/>
                <a:moveTo>
                  <a:pt x="4935" y="29664"/>
                </a:moveTo>
                <a:lnTo>
                  <a:pt x="4935" y="34532"/>
                </a:lnTo>
                <a:lnTo>
                  <a:pt x="73" y="34532"/>
                </a:lnTo>
                <a:lnTo>
                  <a:pt x="73" y="29664"/>
                </a:lnTo>
                <a:close/>
                <a:moveTo>
                  <a:pt x="9870" y="29664"/>
                </a:moveTo>
                <a:lnTo>
                  <a:pt x="9870" y="34532"/>
                </a:lnTo>
                <a:lnTo>
                  <a:pt x="5007" y="34532"/>
                </a:lnTo>
                <a:lnTo>
                  <a:pt x="5007" y="29664"/>
                </a:lnTo>
                <a:close/>
                <a:moveTo>
                  <a:pt x="14799" y="29664"/>
                </a:moveTo>
                <a:lnTo>
                  <a:pt x="14799" y="34532"/>
                </a:lnTo>
                <a:lnTo>
                  <a:pt x="9936" y="34532"/>
                </a:lnTo>
                <a:lnTo>
                  <a:pt x="9936" y="29664"/>
                </a:lnTo>
                <a:close/>
                <a:moveTo>
                  <a:pt x="19733" y="29664"/>
                </a:moveTo>
                <a:lnTo>
                  <a:pt x="19733" y="34532"/>
                </a:lnTo>
                <a:lnTo>
                  <a:pt x="14871" y="34532"/>
                </a:lnTo>
                <a:lnTo>
                  <a:pt x="14871" y="29664"/>
                </a:lnTo>
                <a:close/>
                <a:moveTo>
                  <a:pt x="24668" y="29664"/>
                </a:moveTo>
                <a:lnTo>
                  <a:pt x="24668" y="34532"/>
                </a:lnTo>
                <a:lnTo>
                  <a:pt x="19805" y="34532"/>
                </a:lnTo>
                <a:lnTo>
                  <a:pt x="19805" y="29664"/>
                </a:lnTo>
                <a:close/>
                <a:moveTo>
                  <a:pt x="29597" y="29664"/>
                </a:moveTo>
                <a:lnTo>
                  <a:pt x="29597" y="34532"/>
                </a:lnTo>
                <a:lnTo>
                  <a:pt x="24729" y="34532"/>
                </a:lnTo>
                <a:lnTo>
                  <a:pt x="24729" y="29664"/>
                </a:lnTo>
                <a:close/>
                <a:moveTo>
                  <a:pt x="34532" y="29664"/>
                </a:moveTo>
                <a:lnTo>
                  <a:pt x="34532" y="34532"/>
                </a:lnTo>
                <a:lnTo>
                  <a:pt x="29664" y="34532"/>
                </a:lnTo>
                <a:lnTo>
                  <a:pt x="29664" y="29664"/>
                </a:lnTo>
                <a:close/>
                <a:moveTo>
                  <a:pt x="39466" y="29664"/>
                </a:moveTo>
                <a:lnTo>
                  <a:pt x="39466" y="34532"/>
                </a:lnTo>
                <a:lnTo>
                  <a:pt x="34598" y="34532"/>
                </a:lnTo>
                <a:lnTo>
                  <a:pt x="34598" y="29664"/>
                </a:lnTo>
                <a:close/>
                <a:moveTo>
                  <a:pt x="44401" y="29664"/>
                </a:moveTo>
                <a:lnTo>
                  <a:pt x="44401" y="34532"/>
                </a:lnTo>
                <a:lnTo>
                  <a:pt x="39533" y="34532"/>
                </a:lnTo>
                <a:lnTo>
                  <a:pt x="39533" y="29664"/>
                </a:lnTo>
                <a:close/>
                <a:moveTo>
                  <a:pt x="49324" y="29664"/>
                </a:moveTo>
                <a:lnTo>
                  <a:pt x="49324" y="34532"/>
                </a:lnTo>
                <a:lnTo>
                  <a:pt x="44462" y="34532"/>
                </a:lnTo>
                <a:lnTo>
                  <a:pt x="44462" y="29664"/>
                </a:lnTo>
                <a:close/>
                <a:moveTo>
                  <a:pt x="54259" y="29664"/>
                </a:moveTo>
                <a:lnTo>
                  <a:pt x="54259" y="34532"/>
                </a:lnTo>
                <a:lnTo>
                  <a:pt x="49397" y="34532"/>
                </a:lnTo>
                <a:lnTo>
                  <a:pt x="49397" y="29664"/>
                </a:lnTo>
                <a:close/>
                <a:moveTo>
                  <a:pt x="39466" y="34593"/>
                </a:moveTo>
                <a:lnTo>
                  <a:pt x="39466" y="39455"/>
                </a:lnTo>
                <a:lnTo>
                  <a:pt x="34598" y="39455"/>
                </a:lnTo>
                <a:lnTo>
                  <a:pt x="34598" y="34593"/>
                </a:lnTo>
                <a:close/>
                <a:moveTo>
                  <a:pt x="49324" y="34593"/>
                </a:moveTo>
                <a:lnTo>
                  <a:pt x="49324" y="39455"/>
                </a:lnTo>
                <a:lnTo>
                  <a:pt x="44462" y="39455"/>
                </a:lnTo>
                <a:lnTo>
                  <a:pt x="44462" y="34593"/>
                </a:lnTo>
                <a:close/>
                <a:moveTo>
                  <a:pt x="54259" y="34593"/>
                </a:moveTo>
                <a:lnTo>
                  <a:pt x="54259" y="39455"/>
                </a:lnTo>
                <a:lnTo>
                  <a:pt x="49397" y="39455"/>
                </a:lnTo>
                <a:lnTo>
                  <a:pt x="49397" y="34593"/>
                </a:lnTo>
                <a:close/>
                <a:moveTo>
                  <a:pt x="4935" y="34598"/>
                </a:moveTo>
                <a:lnTo>
                  <a:pt x="4935" y="39466"/>
                </a:lnTo>
                <a:lnTo>
                  <a:pt x="73" y="39466"/>
                </a:lnTo>
                <a:lnTo>
                  <a:pt x="73" y="34598"/>
                </a:lnTo>
                <a:close/>
                <a:moveTo>
                  <a:pt x="9870" y="34598"/>
                </a:moveTo>
                <a:lnTo>
                  <a:pt x="9870" y="39466"/>
                </a:lnTo>
                <a:lnTo>
                  <a:pt x="5007" y="39466"/>
                </a:lnTo>
                <a:lnTo>
                  <a:pt x="5007" y="34598"/>
                </a:lnTo>
                <a:close/>
                <a:moveTo>
                  <a:pt x="14799" y="34598"/>
                </a:moveTo>
                <a:lnTo>
                  <a:pt x="14799" y="39466"/>
                </a:lnTo>
                <a:lnTo>
                  <a:pt x="9936" y="39466"/>
                </a:lnTo>
                <a:lnTo>
                  <a:pt x="9936" y="34598"/>
                </a:lnTo>
                <a:close/>
                <a:moveTo>
                  <a:pt x="19733" y="34598"/>
                </a:moveTo>
                <a:lnTo>
                  <a:pt x="19733" y="39466"/>
                </a:lnTo>
                <a:lnTo>
                  <a:pt x="14871" y="39466"/>
                </a:lnTo>
                <a:lnTo>
                  <a:pt x="14871" y="34598"/>
                </a:lnTo>
                <a:close/>
                <a:moveTo>
                  <a:pt x="24668" y="34598"/>
                </a:moveTo>
                <a:lnTo>
                  <a:pt x="24668" y="39466"/>
                </a:lnTo>
                <a:lnTo>
                  <a:pt x="19805" y="39466"/>
                </a:lnTo>
                <a:lnTo>
                  <a:pt x="19805" y="34598"/>
                </a:lnTo>
                <a:close/>
                <a:moveTo>
                  <a:pt x="29603" y="34598"/>
                </a:moveTo>
                <a:lnTo>
                  <a:pt x="29603" y="39466"/>
                </a:lnTo>
                <a:lnTo>
                  <a:pt x="24740" y="39466"/>
                </a:lnTo>
                <a:lnTo>
                  <a:pt x="24740" y="34598"/>
                </a:lnTo>
                <a:close/>
                <a:moveTo>
                  <a:pt x="34532" y="34598"/>
                </a:moveTo>
                <a:lnTo>
                  <a:pt x="34532" y="39466"/>
                </a:lnTo>
                <a:lnTo>
                  <a:pt x="29664" y="39466"/>
                </a:lnTo>
                <a:lnTo>
                  <a:pt x="29664" y="34598"/>
                </a:lnTo>
                <a:close/>
                <a:moveTo>
                  <a:pt x="44401" y="34598"/>
                </a:moveTo>
                <a:lnTo>
                  <a:pt x="44401" y="39466"/>
                </a:lnTo>
                <a:lnTo>
                  <a:pt x="39533" y="39466"/>
                </a:lnTo>
                <a:lnTo>
                  <a:pt x="39533" y="34598"/>
                </a:lnTo>
                <a:close/>
                <a:moveTo>
                  <a:pt x="4935" y="39527"/>
                </a:moveTo>
                <a:lnTo>
                  <a:pt x="4935" y="44390"/>
                </a:lnTo>
                <a:lnTo>
                  <a:pt x="73" y="44390"/>
                </a:lnTo>
                <a:lnTo>
                  <a:pt x="73" y="39527"/>
                </a:lnTo>
                <a:close/>
                <a:moveTo>
                  <a:pt x="9870" y="39527"/>
                </a:moveTo>
                <a:lnTo>
                  <a:pt x="9870" y="44390"/>
                </a:lnTo>
                <a:lnTo>
                  <a:pt x="5007" y="44390"/>
                </a:lnTo>
                <a:lnTo>
                  <a:pt x="5007" y="39527"/>
                </a:lnTo>
                <a:close/>
                <a:moveTo>
                  <a:pt x="14804" y="39527"/>
                </a:moveTo>
                <a:lnTo>
                  <a:pt x="14804" y="44390"/>
                </a:lnTo>
                <a:lnTo>
                  <a:pt x="9942" y="44390"/>
                </a:lnTo>
                <a:lnTo>
                  <a:pt x="9942" y="39527"/>
                </a:lnTo>
                <a:close/>
                <a:moveTo>
                  <a:pt x="19733" y="39527"/>
                </a:moveTo>
                <a:lnTo>
                  <a:pt x="19733" y="44390"/>
                </a:lnTo>
                <a:lnTo>
                  <a:pt x="14871" y="44390"/>
                </a:lnTo>
                <a:lnTo>
                  <a:pt x="14871" y="39527"/>
                </a:lnTo>
                <a:close/>
                <a:moveTo>
                  <a:pt x="24668" y="39527"/>
                </a:moveTo>
                <a:lnTo>
                  <a:pt x="24668" y="44390"/>
                </a:lnTo>
                <a:lnTo>
                  <a:pt x="19805" y="44390"/>
                </a:lnTo>
                <a:lnTo>
                  <a:pt x="19805" y="39527"/>
                </a:lnTo>
                <a:close/>
                <a:moveTo>
                  <a:pt x="29603" y="39527"/>
                </a:moveTo>
                <a:lnTo>
                  <a:pt x="29603" y="44390"/>
                </a:lnTo>
                <a:lnTo>
                  <a:pt x="24740" y="44390"/>
                </a:lnTo>
                <a:lnTo>
                  <a:pt x="24740" y="39527"/>
                </a:lnTo>
                <a:close/>
                <a:moveTo>
                  <a:pt x="34532" y="39527"/>
                </a:moveTo>
                <a:lnTo>
                  <a:pt x="34532" y="44390"/>
                </a:lnTo>
                <a:lnTo>
                  <a:pt x="29664" y="44390"/>
                </a:lnTo>
                <a:lnTo>
                  <a:pt x="29664" y="39527"/>
                </a:lnTo>
                <a:close/>
                <a:moveTo>
                  <a:pt x="39466" y="39527"/>
                </a:moveTo>
                <a:lnTo>
                  <a:pt x="39466" y="44390"/>
                </a:lnTo>
                <a:lnTo>
                  <a:pt x="34598" y="44390"/>
                </a:lnTo>
                <a:lnTo>
                  <a:pt x="34598" y="39527"/>
                </a:lnTo>
                <a:close/>
                <a:moveTo>
                  <a:pt x="44401" y="39527"/>
                </a:moveTo>
                <a:lnTo>
                  <a:pt x="44401" y="44390"/>
                </a:lnTo>
                <a:lnTo>
                  <a:pt x="39533" y="44390"/>
                </a:lnTo>
                <a:lnTo>
                  <a:pt x="39533" y="39527"/>
                </a:lnTo>
                <a:close/>
                <a:moveTo>
                  <a:pt x="49324" y="39527"/>
                </a:moveTo>
                <a:lnTo>
                  <a:pt x="49324" y="44390"/>
                </a:lnTo>
                <a:lnTo>
                  <a:pt x="44462" y="44390"/>
                </a:lnTo>
                <a:lnTo>
                  <a:pt x="44462" y="39527"/>
                </a:lnTo>
                <a:close/>
                <a:moveTo>
                  <a:pt x="54259" y="39527"/>
                </a:moveTo>
                <a:lnTo>
                  <a:pt x="54259" y="44390"/>
                </a:lnTo>
                <a:lnTo>
                  <a:pt x="49397" y="44390"/>
                </a:lnTo>
                <a:lnTo>
                  <a:pt x="49397" y="39527"/>
                </a:lnTo>
                <a:close/>
                <a:moveTo>
                  <a:pt x="4935" y="44462"/>
                </a:moveTo>
                <a:lnTo>
                  <a:pt x="4935" y="49325"/>
                </a:lnTo>
                <a:lnTo>
                  <a:pt x="73" y="49325"/>
                </a:lnTo>
                <a:lnTo>
                  <a:pt x="73" y="44462"/>
                </a:lnTo>
                <a:close/>
                <a:moveTo>
                  <a:pt x="9870" y="44462"/>
                </a:moveTo>
                <a:lnTo>
                  <a:pt x="9870" y="49325"/>
                </a:lnTo>
                <a:lnTo>
                  <a:pt x="5007" y="49325"/>
                </a:lnTo>
                <a:lnTo>
                  <a:pt x="5007" y="44462"/>
                </a:lnTo>
                <a:close/>
                <a:moveTo>
                  <a:pt x="14799" y="44462"/>
                </a:moveTo>
                <a:lnTo>
                  <a:pt x="14799" y="49325"/>
                </a:lnTo>
                <a:lnTo>
                  <a:pt x="9936" y="49325"/>
                </a:lnTo>
                <a:lnTo>
                  <a:pt x="9936" y="44462"/>
                </a:lnTo>
                <a:close/>
                <a:moveTo>
                  <a:pt x="19733" y="44462"/>
                </a:moveTo>
                <a:lnTo>
                  <a:pt x="19733" y="49325"/>
                </a:lnTo>
                <a:lnTo>
                  <a:pt x="14871" y="49325"/>
                </a:lnTo>
                <a:lnTo>
                  <a:pt x="14871" y="44462"/>
                </a:lnTo>
                <a:close/>
                <a:moveTo>
                  <a:pt x="24668" y="44462"/>
                </a:moveTo>
                <a:lnTo>
                  <a:pt x="24668" y="49325"/>
                </a:lnTo>
                <a:lnTo>
                  <a:pt x="19805" y="49325"/>
                </a:lnTo>
                <a:lnTo>
                  <a:pt x="19805" y="44462"/>
                </a:lnTo>
                <a:close/>
                <a:moveTo>
                  <a:pt x="29603" y="44462"/>
                </a:moveTo>
                <a:lnTo>
                  <a:pt x="29603" y="49325"/>
                </a:lnTo>
                <a:lnTo>
                  <a:pt x="24740" y="49325"/>
                </a:lnTo>
                <a:lnTo>
                  <a:pt x="24740" y="44462"/>
                </a:lnTo>
                <a:close/>
                <a:moveTo>
                  <a:pt x="34532" y="44462"/>
                </a:moveTo>
                <a:lnTo>
                  <a:pt x="34532" y="49325"/>
                </a:lnTo>
                <a:lnTo>
                  <a:pt x="29664" y="49325"/>
                </a:lnTo>
                <a:lnTo>
                  <a:pt x="29664" y="44462"/>
                </a:lnTo>
                <a:close/>
                <a:moveTo>
                  <a:pt x="39466" y="44462"/>
                </a:moveTo>
                <a:lnTo>
                  <a:pt x="39466" y="49325"/>
                </a:lnTo>
                <a:lnTo>
                  <a:pt x="34598" y="49325"/>
                </a:lnTo>
                <a:lnTo>
                  <a:pt x="34598" y="44462"/>
                </a:lnTo>
                <a:close/>
                <a:moveTo>
                  <a:pt x="44401" y="44462"/>
                </a:moveTo>
                <a:lnTo>
                  <a:pt x="44401" y="49325"/>
                </a:lnTo>
                <a:lnTo>
                  <a:pt x="39533" y="49325"/>
                </a:lnTo>
                <a:lnTo>
                  <a:pt x="39533" y="44462"/>
                </a:lnTo>
                <a:close/>
                <a:moveTo>
                  <a:pt x="49324" y="44462"/>
                </a:moveTo>
                <a:lnTo>
                  <a:pt x="49324" y="49325"/>
                </a:lnTo>
                <a:lnTo>
                  <a:pt x="44462" y="49325"/>
                </a:lnTo>
                <a:lnTo>
                  <a:pt x="44462" y="44462"/>
                </a:lnTo>
                <a:close/>
                <a:moveTo>
                  <a:pt x="54259" y="44462"/>
                </a:moveTo>
                <a:lnTo>
                  <a:pt x="54259" y="49325"/>
                </a:lnTo>
                <a:lnTo>
                  <a:pt x="49397" y="49325"/>
                </a:lnTo>
                <a:lnTo>
                  <a:pt x="49397" y="44462"/>
                </a:lnTo>
                <a:close/>
                <a:moveTo>
                  <a:pt x="54259" y="49386"/>
                </a:moveTo>
                <a:lnTo>
                  <a:pt x="54259" y="54254"/>
                </a:lnTo>
                <a:lnTo>
                  <a:pt x="49397" y="54254"/>
                </a:lnTo>
                <a:lnTo>
                  <a:pt x="49397" y="49386"/>
                </a:lnTo>
                <a:close/>
                <a:moveTo>
                  <a:pt x="4935" y="49397"/>
                </a:moveTo>
                <a:lnTo>
                  <a:pt x="4935" y="54259"/>
                </a:lnTo>
                <a:lnTo>
                  <a:pt x="73" y="54259"/>
                </a:lnTo>
                <a:lnTo>
                  <a:pt x="73" y="49397"/>
                </a:lnTo>
                <a:close/>
                <a:moveTo>
                  <a:pt x="9870" y="49397"/>
                </a:moveTo>
                <a:lnTo>
                  <a:pt x="9870" y="54259"/>
                </a:lnTo>
                <a:lnTo>
                  <a:pt x="5007" y="54259"/>
                </a:lnTo>
                <a:lnTo>
                  <a:pt x="5007" y="49397"/>
                </a:lnTo>
                <a:close/>
                <a:moveTo>
                  <a:pt x="14804" y="49397"/>
                </a:moveTo>
                <a:lnTo>
                  <a:pt x="14804" y="54259"/>
                </a:lnTo>
                <a:lnTo>
                  <a:pt x="9942" y="54259"/>
                </a:lnTo>
                <a:lnTo>
                  <a:pt x="9942" y="49397"/>
                </a:lnTo>
                <a:close/>
                <a:moveTo>
                  <a:pt x="19733" y="49397"/>
                </a:moveTo>
                <a:lnTo>
                  <a:pt x="19733" y="54259"/>
                </a:lnTo>
                <a:lnTo>
                  <a:pt x="14871" y="54259"/>
                </a:lnTo>
                <a:lnTo>
                  <a:pt x="14871" y="49397"/>
                </a:lnTo>
                <a:close/>
                <a:moveTo>
                  <a:pt x="24668" y="49397"/>
                </a:moveTo>
                <a:lnTo>
                  <a:pt x="24668" y="54259"/>
                </a:lnTo>
                <a:lnTo>
                  <a:pt x="19805" y="54259"/>
                </a:lnTo>
                <a:lnTo>
                  <a:pt x="19805" y="49397"/>
                </a:lnTo>
                <a:close/>
                <a:moveTo>
                  <a:pt x="29603" y="49397"/>
                </a:moveTo>
                <a:lnTo>
                  <a:pt x="29603" y="54259"/>
                </a:lnTo>
                <a:lnTo>
                  <a:pt x="24740" y="54259"/>
                </a:lnTo>
                <a:lnTo>
                  <a:pt x="24740" y="49397"/>
                </a:lnTo>
                <a:close/>
                <a:moveTo>
                  <a:pt x="34532" y="49397"/>
                </a:moveTo>
                <a:lnTo>
                  <a:pt x="34532" y="54259"/>
                </a:lnTo>
                <a:lnTo>
                  <a:pt x="29664" y="54259"/>
                </a:lnTo>
                <a:lnTo>
                  <a:pt x="29664" y="49397"/>
                </a:lnTo>
                <a:close/>
                <a:moveTo>
                  <a:pt x="39466" y="49397"/>
                </a:moveTo>
                <a:lnTo>
                  <a:pt x="39466" y="54259"/>
                </a:lnTo>
                <a:lnTo>
                  <a:pt x="34598" y="54259"/>
                </a:lnTo>
                <a:lnTo>
                  <a:pt x="34598" y="49397"/>
                </a:lnTo>
                <a:close/>
                <a:moveTo>
                  <a:pt x="44401" y="49397"/>
                </a:moveTo>
                <a:lnTo>
                  <a:pt x="44401" y="54259"/>
                </a:lnTo>
                <a:lnTo>
                  <a:pt x="39533" y="54259"/>
                </a:lnTo>
                <a:lnTo>
                  <a:pt x="39533" y="49397"/>
                </a:lnTo>
                <a:close/>
                <a:moveTo>
                  <a:pt x="49324" y="49397"/>
                </a:moveTo>
                <a:lnTo>
                  <a:pt x="49324" y="54259"/>
                </a:lnTo>
                <a:lnTo>
                  <a:pt x="44462" y="54259"/>
                </a:lnTo>
                <a:lnTo>
                  <a:pt x="44462" y="49397"/>
                </a:lnTo>
                <a:close/>
                <a:moveTo>
                  <a:pt x="0" y="0"/>
                </a:moveTo>
                <a:lnTo>
                  <a:pt x="0" y="54326"/>
                </a:lnTo>
                <a:lnTo>
                  <a:pt x="54326" y="54326"/>
                </a:lnTo>
                <a:lnTo>
                  <a:pt x="5432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2" name="Google Shape;952;p13"/>
          <p:cNvGrpSpPr/>
          <p:nvPr/>
        </p:nvGrpSpPr>
        <p:grpSpPr>
          <a:xfrm rot="-2885697">
            <a:off x="604174" y="4484404"/>
            <a:ext cx="1460997" cy="1460997"/>
            <a:chOff x="-397269" y="3932917"/>
            <a:chExt cx="1199505" cy="1199505"/>
          </a:xfrm>
        </p:grpSpPr>
        <p:sp>
          <p:nvSpPr>
            <p:cNvPr id="953" name="Google Shape;953;p13"/>
            <p:cNvSpPr/>
            <p:nvPr/>
          </p:nvSpPr>
          <p:spPr>
            <a:xfrm rot="2700000">
              <a:off x="-240550" y="4127525"/>
              <a:ext cx="886066" cy="810290"/>
            </a:xfrm>
            <a:custGeom>
              <a:avLst/>
              <a:gdLst/>
              <a:ahLst/>
              <a:cxnLst/>
              <a:rect l="l" t="t" r="r" b="b"/>
              <a:pathLst>
                <a:path w="20311" h="18574" extrusionOk="0">
                  <a:moveTo>
                    <a:pt x="10144" y="2257"/>
                  </a:moveTo>
                  <a:cubicBezTo>
                    <a:pt x="10635" y="2257"/>
                    <a:pt x="11134" y="2309"/>
                    <a:pt x="11633" y="2417"/>
                  </a:cubicBezTo>
                  <a:cubicBezTo>
                    <a:pt x="15426" y="3232"/>
                    <a:pt x="17843" y="6975"/>
                    <a:pt x="17028" y="10767"/>
                  </a:cubicBezTo>
                  <a:cubicBezTo>
                    <a:pt x="16315" y="14063"/>
                    <a:pt x="13395" y="16320"/>
                    <a:pt x="10154" y="16320"/>
                  </a:cubicBezTo>
                  <a:cubicBezTo>
                    <a:pt x="9665" y="16320"/>
                    <a:pt x="9169" y="16269"/>
                    <a:pt x="8672" y="16162"/>
                  </a:cubicBezTo>
                  <a:cubicBezTo>
                    <a:pt x="4885" y="15341"/>
                    <a:pt x="2462" y="11599"/>
                    <a:pt x="3283" y="7806"/>
                  </a:cubicBezTo>
                  <a:cubicBezTo>
                    <a:pt x="3991" y="4513"/>
                    <a:pt x="6906" y="2257"/>
                    <a:pt x="10144" y="2257"/>
                  </a:cubicBezTo>
                  <a:close/>
                  <a:moveTo>
                    <a:pt x="10151" y="0"/>
                  </a:moveTo>
                  <a:cubicBezTo>
                    <a:pt x="5875" y="0"/>
                    <a:pt x="2016" y="2985"/>
                    <a:pt x="1082" y="7330"/>
                  </a:cubicBezTo>
                  <a:cubicBezTo>
                    <a:pt x="1" y="12336"/>
                    <a:pt x="3194" y="17282"/>
                    <a:pt x="8195" y="18363"/>
                  </a:cubicBezTo>
                  <a:cubicBezTo>
                    <a:pt x="8854" y="18505"/>
                    <a:pt x="9511" y="18573"/>
                    <a:pt x="10158" y="18573"/>
                  </a:cubicBezTo>
                  <a:cubicBezTo>
                    <a:pt x="14435" y="18573"/>
                    <a:pt x="18290" y="15593"/>
                    <a:pt x="19229" y="11244"/>
                  </a:cubicBezTo>
                  <a:cubicBezTo>
                    <a:pt x="20310" y="6243"/>
                    <a:pt x="17117" y="1292"/>
                    <a:pt x="12110" y="210"/>
                  </a:cubicBezTo>
                  <a:cubicBezTo>
                    <a:pt x="11453" y="68"/>
                    <a:pt x="10798" y="0"/>
                    <a:pt x="101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4" name="Google Shape;954;p13"/>
            <p:cNvGrpSpPr/>
            <p:nvPr/>
          </p:nvGrpSpPr>
          <p:grpSpPr>
            <a:xfrm rot="2700000">
              <a:off x="138198" y="4274967"/>
              <a:ext cx="424078" cy="769021"/>
              <a:chOff x="4635175" y="3032900"/>
              <a:chExt cx="243025" cy="440700"/>
            </a:xfrm>
          </p:grpSpPr>
          <p:sp>
            <p:nvSpPr>
              <p:cNvPr id="955" name="Google Shape;955;p13"/>
              <p:cNvSpPr/>
              <p:nvPr/>
            </p:nvSpPr>
            <p:spPr>
              <a:xfrm>
                <a:off x="4695075" y="3040275"/>
                <a:ext cx="183125" cy="391975"/>
              </a:xfrm>
              <a:custGeom>
                <a:avLst/>
                <a:gdLst/>
                <a:ahLst/>
                <a:cxnLst/>
                <a:rect l="l" t="t" r="r" b="b"/>
                <a:pathLst>
                  <a:path w="7325" h="15679" extrusionOk="0">
                    <a:moveTo>
                      <a:pt x="7064" y="9361"/>
                    </a:moveTo>
                    <a:cubicBezTo>
                      <a:pt x="7081" y="9395"/>
                      <a:pt x="7103" y="9417"/>
                      <a:pt x="7103" y="9444"/>
                    </a:cubicBezTo>
                    <a:cubicBezTo>
                      <a:pt x="7103" y="9453"/>
                      <a:pt x="7089" y="9472"/>
                      <a:pt x="7070" y="9472"/>
                    </a:cubicBezTo>
                    <a:cubicBezTo>
                      <a:pt x="7065" y="9472"/>
                      <a:pt x="7059" y="9470"/>
                      <a:pt x="7053" y="9467"/>
                    </a:cubicBezTo>
                    <a:cubicBezTo>
                      <a:pt x="7042" y="9456"/>
                      <a:pt x="7031" y="9439"/>
                      <a:pt x="7031" y="9422"/>
                    </a:cubicBezTo>
                    <a:cubicBezTo>
                      <a:pt x="7036" y="9400"/>
                      <a:pt x="7053" y="9389"/>
                      <a:pt x="7064" y="9361"/>
                    </a:cubicBezTo>
                    <a:close/>
                    <a:moveTo>
                      <a:pt x="5301" y="10420"/>
                    </a:moveTo>
                    <a:lnTo>
                      <a:pt x="5301" y="10420"/>
                    </a:lnTo>
                    <a:cubicBezTo>
                      <a:pt x="5306" y="10426"/>
                      <a:pt x="5312" y="10426"/>
                      <a:pt x="5312" y="10437"/>
                    </a:cubicBezTo>
                    <a:lnTo>
                      <a:pt x="5301" y="10420"/>
                    </a:lnTo>
                    <a:close/>
                    <a:moveTo>
                      <a:pt x="192" y="0"/>
                    </a:moveTo>
                    <a:cubicBezTo>
                      <a:pt x="188" y="0"/>
                      <a:pt x="183" y="1"/>
                      <a:pt x="178" y="2"/>
                    </a:cubicBezTo>
                    <a:cubicBezTo>
                      <a:pt x="67" y="41"/>
                      <a:pt x="144" y="130"/>
                      <a:pt x="128" y="185"/>
                    </a:cubicBezTo>
                    <a:cubicBezTo>
                      <a:pt x="111" y="246"/>
                      <a:pt x="122" y="296"/>
                      <a:pt x="61" y="357"/>
                    </a:cubicBezTo>
                    <a:cubicBezTo>
                      <a:pt x="0" y="412"/>
                      <a:pt x="0" y="523"/>
                      <a:pt x="56" y="640"/>
                    </a:cubicBezTo>
                    <a:cubicBezTo>
                      <a:pt x="130" y="805"/>
                      <a:pt x="239" y="828"/>
                      <a:pt x="358" y="828"/>
                    </a:cubicBezTo>
                    <a:cubicBezTo>
                      <a:pt x="402" y="828"/>
                      <a:pt x="447" y="824"/>
                      <a:pt x="492" y="824"/>
                    </a:cubicBezTo>
                    <a:cubicBezTo>
                      <a:pt x="517" y="824"/>
                      <a:pt x="541" y="825"/>
                      <a:pt x="566" y="828"/>
                    </a:cubicBezTo>
                    <a:cubicBezTo>
                      <a:pt x="588" y="850"/>
                      <a:pt x="610" y="873"/>
                      <a:pt x="638" y="884"/>
                    </a:cubicBezTo>
                    <a:cubicBezTo>
                      <a:pt x="708" y="1042"/>
                      <a:pt x="727" y="1259"/>
                      <a:pt x="931" y="1259"/>
                    </a:cubicBezTo>
                    <a:cubicBezTo>
                      <a:pt x="970" y="1259"/>
                      <a:pt x="1016" y="1251"/>
                      <a:pt x="1070" y="1233"/>
                    </a:cubicBezTo>
                    <a:cubicBezTo>
                      <a:pt x="1126" y="1211"/>
                      <a:pt x="1203" y="1239"/>
                      <a:pt x="1281" y="1194"/>
                    </a:cubicBezTo>
                    <a:cubicBezTo>
                      <a:pt x="1295" y="1187"/>
                      <a:pt x="1311" y="1184"/>
                      <a:pt x="1328" y="1184"/>
                    </a:cubicBezTo>
                    <a:cubicBezTo>
                      <a:pt x="1405" y="1184"/>
                      <a:pt x="1497" y="1246"/>
                      <a:pt x="1469" y="1277"/>
                    </a:cubicBezTo>
                    <a:cubicBezTo>
                      <a:pt x="1314" y="1438"/>
                      <a:pt x="1486" y="1427"/>
                      <a:pt x="1542" y="1488"/>
                    </a:cubicBezTo>
                    <a:cubicBezTo>
                      <a:pt x="1564" y="1516"/>
                      <a:pt x="1702" y="1516"/>
                      <a:pt x="1608" y="1604"/>
                    </a:cubicBezTo>
                    <a:cubicBezTo>
                      <a:pt x="1544" y="1583"/>
                      <a:pt x="1503" y="1570"/>
                      <a:pt x="1476" y="1570"/>
                    </a:cubicBezTo>
                    <a:cubicBezTo>
                      <a:pt x="1425" y="1570"/>
                      <a:pt x="1421" y="1615"/>
                      <a:pt x="1403" y="1738"/>
                    </a:cubicBezTo>
                    <a:cubicBezTo>
                      <a:pt x="1392" y="1826"/>
                      <a:pt x="1347" y="1937"/>
                      <a:pt x="1458" y="1954"/>
                    </a:cubicBezTo>
                    <a:cubicBezTo>
                      <a:pt x="1464" y="1954"/>
                      <a:pt x="1469" y="1955"/>
                      <a:pt x="1473" y="1955"/>
                    </a:cubicBezTo>
                    <a:cubicBezTo>
                      <a:pt x="1568" y="1955"/>
                      <a:pt x="1608" y="1855"/>
                      <a:pt x="1608" y="1760"/>
                    </a:cubicBezTo>
                    <a:cubicBezTo>
                      <a:pt x="1608" y="1715"/>
                      <a:pt x="1619" y="1688"/>
                      <a:pt x="1664" y="1682"/>
                    </a:cubicBezTo>
                    <a:cubicBezTo>
                      <a:pt x="1680" y="1711"/>
                      <a:pt x="1704" y="1716"/>
                      <a:pt x="1730" y="1716"/>
                    </a:cubicBezTo>
                    <a:cubicBezTo>
                      <a:pt x="1744" y="1716"/>
                      <a:pt x="1759" y="1714"/>
                      <a:pt x="1773" y="1714"/>
                    </a:cubicBezTo>
                    <a:cubicBezTo>
                      <a:pt x="1794" y="1714"/>
                      <a:pt x="1813" y="1717"/>
                      <a:pt x="1830" y="1732"/>
                    </a:cubicBezTo>
                    <a:cubicBezTo>
                      <a:pt x="1882" y="1770"/>
                      <a:pt x="1934" y="1798"/>
                      <a:pt x="1989" y="1798"/>
                    </a:cubicBezTo>
                    <a:cubicBezTo>
                      <a:pt x="2022" y="1798"/>
                      <a:pt x="2055" y="1788"/>
                      <a:pt x="2090" y="1765"/>
                    </a:cubicBezTo>
                    <a:cubicBezTo>
                      <a:pt x="2224" y="1682"/>
                      <a:pt x="2090" y="1577"/>
                      <a:pt x="2107" y="1488"/>
                    </a:cubicBezTo>
                    <a:cubicBezTo>
                      <a:pt x="2130" y="1477"/>
                      <a:pt x="2151" y="1472"/>
                      <a:pt x="2172" y="1472"/>
                    </a:cubicBezTo>
                    <a:cubicBezTo>
                      <a:pt x="2212" y="1472"/>
                      <a:pt x="2248" y="1488"/>
                      <a:pt x="2284" y="1499"/>
                    </a:cubicBezTo>
                    <a:cubicBezTo>
                      <a:pt x="2368" y="1538"/>
                      <a:pt x="2467" y="1543"/>
                      <a:pt x="2467" y="1682"/>
                    </a:cubicBezTo>
                    <a:cubicBezTo>
                      <a:pt x="2467" y="1804"/>
                      <a:pt x="2395" y="1793"/>
                      <a:pt x="2318" y="1815"/>
                    </a:cubicBezTo>
                    <a:cubicBezTo>
                      <a:pt x="2235" y="1832"/>
                      <a:pt x="2207" y="1909"/>
                      <a:pt x="2251" y="1982"/>
                    </a:cubicBezTo>
                    <a:cubicBezTo>
                      <a:pt x="2307" y="2070"/>
                      <a:pt x="2418" y="2065"/>
                      <a:pt x="2506" y="2076"/>
                    </a:cubicBezTo>
                    <a:cubicBezTo>
                      <a:pt x="2506" y="2109"/>
                      <a:pt x="2567" y="2137"/>
                      <a:pt x="2523" y="2187"/>
                    </a:cubicBezTo>
                    <a:lnTo>
                      <a:pt x="2512" y="2187"/>
                    </a:lnTo>
                    <a:cubicBezTo>
                      <a:pt x="2412" y="2220"/>
                      <a:pt x="2467" y="2264"/>
                      <a:pt x="2506" y="2303"/>
                    </a:cubicBezTo>
                    <a:cubicBezTo>
                      <a:pt x="2484" y="2403"/>
                      <a:pt x="2578" y="2375"/>
                      <a:pt x="2617" y="2397"/>
                    </a:cubicBezTo>
                    <a:cubicBezTo>
                      <a:pt x="2637" y="2488"/>
                      <a:pt x="2662" y="2601"/>
                      <a:pt x="2765" y="2601"/>
                    </a:cubicBezTo>
                    <a:cubicBezTo>
                      <a:pt x="2776" y="2601"/>
                      <a:pt x="2788" y="2600"/>
                      <a:pt x="2800" y="2597"/>
                    </a:cubicBezTo>
                    <a:cubicBezTo>
                      <a:pt x="2922" y="2569"/>
                      <a:pt x="2772" y="2464"/>
                      <a:pt x="2817" y="2403"/>
                    </a:cubicBezTo>
                    <a:lnTo>
                      <a:pt x="2817" y="2403"/>
                    </a:lnTo>
                    <a:cubicBezTo>
                      <a:pt x="3000" y="2508"/>
                      <a:pt x="3205" y="2575"/>
                      <a:pt x="3316" y="2774"/>
                    </a:cubicBezTo>
                    <a:cubicBezTo>
                      <a:pt x="3355" y="2841"/>
                      <a:pt x="3393" y="2869"/>
                      <a:pt x="3465" y="2874"/>
                    </a:cubicBezTo>
                    <a:cubicBezTo>
                      <a:pt x="3472" y="2874"/>
                      <a:pt x="3479" y="2875"/>
                      <a:pt x="3486" y="2875"/>
                    </a:cubicBezTo>
                    <a:cubicBezTo>
                      <a:pt x="3517" y="2875"/>
                      <a:pt x="3548" y="2872"/>
                      <a:pt x="3579" y="2872"/>
                    </a:cubicBezTo>
                    <a:cubicBezTo>
                      <a:pt x="3673" y="2872"/>
                      <a:pt x="3755" y="2894"/>
                      <a:pt x="3743" y="3068"/>
                    </a:cubicBezTo>
                    <a:cubicBezTo>
                      <a:pt x="3736" y="3103"/>
                      <a:pt x="3770" y="3120"/>
                      <a:pt x="3807" y="3120"/>
                    </a:cubicBezTo>
                    <a:cubicBezTo>
                      <a:pt x="3830" y="3120"/>
                      <a:pt x="3854" y="3114"/>
                      <a:pt x="3870" y="3102"/>
                    </a:cubicBezTo>
                    <a:cubicBezTo>
                      <a:pt x="3907" y="3074"/>
                      <a:pt x="3936" y="3063"/>
                      <a:pt x="3959" y="3063"/>
                    </a:cubicBezTo>
                    <a:cubicBezTo>
                      <a:pt x="4016" y="3063"/>
                      <a:pt x="4037" y="3131"/>
                      <a:pt x="4053" y="3190"/>
                    </a:cubicBezTo>
                    <a:cubicBezTo>
                      <a:pt x="4085" y="3312"/>
                      <a:pt x="4142" y="3364"/>
                      <a:pt x="4247" y="3364"/>
                    </a:cubicBezTo>
                    <a:cubicBezTo>
                      <a:pt x="4270" y="3364"/>
                      <a:pt x="4296" y="3362"/>
                      <a:pt x="4325" y="3357"/>
                    </a:cubicBezTo>
                    <a:cubicBezTo>
                      <a:pt x="4347" y="3353"/>
                      <a:pt x="4368" y="3351"/>
                      <a:pt x="4388" y="3351"/>
                    </a:cubicBezTo>
                    <a:cubicBezTo>
                      <a:pt x="4541" y="3351"/>
                      <a:pt x="4625" y="3463"/>
                      <a:pt x="4674" y="3645"/>
                    </a:cubicBezTo>
                    <a:cubicBezTo>
                      <a:pt x="4325" y="3578"/>
                      <a:pt x="3992" y="3534"/>
                      <a:pt x="3748" y="3246"/>
                    </a:cubicBezTo>
                    <a:cubicBezTo>
                      <a:pt x="3714" y="3205"/>
                      <a:pt x="3639" y="3156"/>
                      <a:pt x="3569" y="3156"/>
                    </a:cubicBezTo>
                    <a:cubicBezTo>
                      <a:pt x="3524" y="3156"/>
                      <a:pt x="3482" y="3175"/>
                      <a:pt x="3454" y="3229"/>
                    </a:cubicBezTo>
                    <a:cubicBezTo>
                      <a:pt x="3393" y="3351"/>
                      <a:pt x="3260" y="3412"/>
                      <a:pt x="3233" y="3551"/>
                    </a:cubicBezTo>
                    <a:cubicBezTo>
                      <a:pt x="3227" y="3351"/>
                      <a:pt x="3011" y="3185"/>
                      <a:pt x="3166" y="2968"/>
                    </a:cubicBezTo>
                    <a:cubicBezTo>
                      <a:pt x="3187" y="2942"/>
                      <a:pt x="2829" y="2746"/>
                      <a:pt x="2762" y="2746"/>
                    </a:cubicBezTo>
                    <a:cubicBezTo>
                      <a:pt x="2760" y="2746"/>
                      <a:pt x="2757" y="2746"/>
                      <a:pt x="2756" y="2747"/>
                    </a:cubicBezTo>
                    <a:cubicBezTo>
                      <a:pt x="2745" y="2758"/>
                      <a:pt x="2723" y="2763"/>
                      <a:pt x="2706" y="2774"/>
                    </a:cubicBezTo>
                    <a:cubicBezTo>
                      <a:pt x="2678" y="2802"/>
                      <a:pt x="2641" y="2814"/>
                      <a:pt x="2601" y="2814"/>
                    </a:cubicBezTo>
                    <a:cubicBezTo>
                      <a:pt x="2522" y="2814"/>
                      <a:pt x="2436" y="2764"/>
                      <a:pt x="2418" y="2686"/>
                    </a:cubicBezTo>
                    <a:cubicBezTo>
                      <a:pt x="2359" y="2436"/>
                      <a:pt x="2387" y="2135"/>
                      <a:pt x="1999" y="2135"/>
                    </a:cubicBezTo>
                    <a:cubicBezTo>
                      <a:pt x="1982" y="2135"/>
                      <a:pt x="1965" y="2136"/>
                      <a:pt x="1946" y="2137"/>
                    </a:cubicBezTo>
                    <a:cubicBezTo>
                      <a:pt x="1940" y="2137"/>
                      <a:pt x="1933" y="2138"/>
                      <a:pt x="1926" y="2138"/>
                    </a:cubicBezTo>
                    <a:cubicBezTo>
                      <a:pt x="1827" y="2138"/>
                      <a:pt x="1714" y="2085"/>
                      <a:pt x="1599" y="2085"/>
                    </a:cubicBezTo>
                    <a:cubicBezTo>
                      <a:pt x="1558" y="2085"/>
                      <a:pt x="1516" y="2091"/>
                      <a:pt x="1475" y="2109"/>
                    </a:cubicBezTo>
                    <a:cubicBezTo>
                      <a:pt x="1462" y="2116"/>
                      <a:pt x="1447" y="2118"/>
                      <a:pt x="1430" y="2118"/>
                    </a:cubicBezTo>
                    <a:cubicBezTo>
                      <a:pt x="1400" y="2118"/>
                      <a:pt x="1367" y="2110"/>
                      <a:pt x="1339" y="2110"/>
                    </a:cubicBezTo>
                    <a:cubicBezTo>
                      <a:pt x="1299" y="2110"/>
                      <a:pt x="1270" y="2126"/>
                      <a:pt x="1275" y="2203"/>
                    </a:cubicBezTo>
                    <a:cubicBezTo>
                      <a:pt x="1281" y="2325"/>
                      <a:pt x="1370" y="2381"/>
                      <a:pt x="1486" y="2403"/>
                    </a:cubicBezTo>
                    <a:cubicBezTo>
                      <a:pt x="1708" y="2442"/>
                      <a:pt x="1941" y="2469"/>
                      <a:pt x="1996" y="2758"/>
                    </a:cubicBezTo>
                    <a:cubicBezTo>
                      <a:pt x="2002" y="2785"/>
                      <a:pt x="2052" y="2819"/>
                      <a:pt x="2068" y="2819"/>
                    </a:cubicBezTo>
                    <a:cubicBezTo>
                      <a:pt x="2094" y="2813"/>
                      <a:pt x="2118" y="2808"/>
                      <a:pt x="2138" y="2808"/>
                    </a:cubicBezTo>
                    <a:cubicBezTo>
                      <a:pt x="2176" y="2808"/>
                      <a:pt x="2206" y="2825"/>
                      <a:pt x="2224" y="2885"/>
                    </a:cubicBezTo>
                    <a:cubicBezTo>
                      <a:pt x="2251" y="2996"/>
                      <a:pt x="2146" y="3007"/>
                      <a:pt x="2107" y="3024"/>
                    </a:cubicBezTo>
                    <a:cubicBezTo>
                      <a:pt x="2029" y="3063"/>
                      <a:pt x="1985" y="3102"/>
                      <a:pt x="2068" y="3151"/>
                    </a:cubicBezTo>
                    <a:cubicBezTo>
                      <a:pt x="2313" y="3302"/>
                      <a:pt x="2498" y="3592"/>
                      <a:pt x="2805" y="3592"/>
                    </a:cubicBezTo>
                    <a:cubicBezTo>
                      <a:pt x="2860" y="3592"/>
                      <a:pt x="2919" y="3583"/>
                      <a:pt x="2983" y="3562"/>
                    </a:cubicBezTo>
                    <a:cubicBezTo>
                      <a:pt x="2998" y="3557"/>
                      <a:pt x="3012" y="3555"/>
                      <a:pt x="3024" y="3555"/>
                    </a:cubicBezTo>
                    <a:cubicBezTo>
                      <a:pt x="3070" y="3555"/>
                      <a:pt x="3096" y="3584"/>
                      <a:pt x="3105" y="3606"/>
                    </a:cubicBezTo>
                    <a:cubicBezTo>
                      <a:pt x="3116" y="3673"/>
                      <a:pt x="3149" y="3761"/>
                      <a:pt x="3061" y="3789"/>
                    </a:cubicBezTo>
                    <a:cubicBezTo>
                      <a:pt x="2889" y="3844"/>
                      <a:pt x="2978" y="3950"/>
                      <a:pt x="3027" y="4005"/>
                    </a:cubicBezTo>
                    <a:cubicBezTo>
                      <a:pt x="3094" y="4088"/>
                      <a:pt x="3166" y="4188"/>
                      <a:pt x="3305" y="4216"/>
                    </a:cubicBezTo>
                    <a:cubicBezTo>
                      <a:pt x="3310" y="4177"/>
                      <a:pt x="3310" y="4149"/>
                      <a:pt x="3316" y="4116"/>
                    </a:cubicBezTo>
                    <a:cubicBezTo>
                      <a:pt x="3327" y="4061"/>
                      <a:pt x="3194" y="3989"/>
                      <a:pt x="3338" y="3955"/>
                    </a:cubicBezTo>
                    <a:cubicBezTo>
                      <a:pt x="3349" y="3953"/>
                      <a:pt x="3359" y="3952"/>
                      <a:pt x="3368" y="3952"/>
                    </a:cubicBezTo>
                    <a:cubicBezTo>
                      <a:pt x="3456" y="3952"/>
                      <a:pt x="3465" y="4062"/>
                      <a:pt x="3465" y="4077"/>
                    </a:cubicBezTo>
                    <a:cubicBezTo>
                      <a:pt x="3471" y="4210"/>
                      <a:pt x="3532" y="4321"/>
                      <a:pt x="3560" y="4432"/>
                    </a:cubicBezTo>
                    <a:cubicBezTo>
                      <a:pt x="3637" y="4770"/>
                      <a:pt x="3776" y="5020"/>
                      <a:pt x="4109" y="5147"/>
                    </a:cubicBezTo>
                    <a:cubicBezTo>
                      <a:pt x="4136" y="5159"/>
                      <a:pt x="4186" y="5208"/>
                      <a:pt x="4186" y="5208"/>
                    </a:cubicBezTo>
                    <a:cubicBezTo>
                      <a:pt x="3981" y="5513"/>
                      <a:pt x="4314" y="5391"/>
                      <a:pt x="4391" y="5463"/>
                    </a:cubicBezTo>
                    <a:cubicBezTo>
                      <a:pt x="4425" y="5585"/>
                      <a:pt x="4147" y="5563"/>
                      <a:pt x="4281" y="5724"/>
                    </a:cubicBezTo>
                    <a:cubicBezTo>
                      <a:pt x="4336" y="5896"/>
                      <a:pt x="4364" y="6073"/>
                      <a:pt x="4585" y="6145"/>
                    </a:cubicBezTo>
                    <a:cubicBezTo>
                      <a:pt x="4646" y="6168"/>
                      <a:pt x="4813" y="6334"/>
                      <a:pt x="4696" y="6434"/>
                    </a:cubicBezTo>
                    <a:cubicBezTo>
                      <a:pt x="4613" y="6511"/>
                      <a:pt x="4591" y="6556"/>
                      <a:pt x="4619" y="6644"/>
                    </a:cubicBezTo>
                    <a:cubicBezTo>
                      <a:pt x="4658" y="6750"/>
                      <a:pt x="4741" y="6755"/>
                      <a:pt x="4835" y="6755"/>
                    </a:cubicBezTo>
                    <a:cubicBezTo>
                      <a:pt x="4928" y="6751"/>
                      <a:pt x="5025" y="6700"/>
                      <a:pt x="5120" y="6700"/>
                    </a:cubicBezTo>
                    <a:cubicBezTo>
                      <a:pt x="5143" y="6700"/>
                      <a:pt x="5167" y="6703"/>
                      <a:pt x="5190" y="6711"/>
                    </a:cubicBezTo>
                    <a:cubicBezTo>
                      <a:pt x="5173" y="6905"/>
                      <a:pt x="5073" y="6983"/>
                      <a:pt x="4907" y="7010"/>
                    </a:cubicBezTo>
                    <a:cubicBezTo>
                      <a:pt x="4899" y="7011"/>
                      <a:pt x="4888" y="7011"/>
                      <a:pt x="4877" y="7011"/>
                    </a:cubicBezTo>
                    <a:lnTo>
                      <a:pt x="4877" y="7011"/>
                    </a:lnTo>
                    <a:cubicBezTo>
                      <a:pt x="4819" y="7011"/>
                      <a:pt x="4736" y="7011"/>
                      <a:pt x="4768" y="7127"/>
                    </a:cubicBezTo>
                    <a:cubicBezTo>
                      <a:pt x="4802" y="7265"/>
                      <a:pt x="4824" y="7415"/>
                      <a:pt x="4852" y="7565"/>
                    </a:cubicBezTo>
                    <a:cubicBezTo>
                      <a:pt x="4935" y="7515"/>
                      <a:pt x="5018" y="7471"/>
                      <a:pt x="4963" y="7404"/>
                    </a:cubicBezTo>
                    <a:cubicBezTo>
                      <a:pt x="4879" y="7315"/>
                      <a:pt x="4935" y="7288"/>
                      <a:pt x="4996" y="7249"/>
                    </a:cubicBezTo>
                    <a:cubicBezTo>
                      <a:pt x="5015" y="7237"/>
                      <a:pt x="5031" y="7232"/>
                      <a:pt x="5045" y="7232"/>
                    </a:cubicBezTo>
                    <a:cubicBezTo>
                      <a:pt x="5093" y="7232"/>
                      <a:pt x="5110" y="7294"/>
                      <a:pt x="5140" y="7315"/>
                    </a:cubicBezTo>
                    <a:cubicBezTo>
                      <a:pt x="5201" y="7365"/>
                      <a:pt x="5218" y="7415"/>
                      <a:pt x="5145" y="7487"/>
                    </a:cubicBezTo>
                    <a:cubicBezTo>
                      <a:pt x="4990" y="7681"/>
                      <a:pt x="4885" y="7920"/>
                      <a:pt x="4935" y="8175"/>
                    </a:cubicBezTo>
                    <a:cubicBezTo>
                      <a:pt x="4979" y="8419"/>
                      <a:pt x="4974" y="8668"/>
                      <a:pt x="4979" y="8912"/>
                    </a:cubicBezTo>
                    <a:cubicBezTo>
                      <a:pt x="4990" y="9034"/>
                      <a:pt x="4951" y="9117"/>
                      <a:pt x="5134" y="9140"/>
                    </a:cubicBezTo>
                    <a:cubicBezTo>
                      <a:pt x="5267" y="9151"/>
                      <a:pt x="5223" y="9234"/>
                      <a:pt x="5134" y="9284"/>
                    </a:cubicBezTo>
                    <a:cubicBezTo>
                      <a:pt x="5057" y="9328"/>
                      <a:pt x="4979" y="9411"/>
                      <a:pt x="5107" y="9450"/>
                    </a:cubicBezTo>
                    <a:cubicBezTo>
                      <a:pt x="5273" y="9505"/>
                      <a:pt x="5306" y="9672"/>
                      <a:pt x="5412" y="9772"/>
                    </a:cubicBezTo>
                    <a:lnTo>
                      <a:pt x="5412" y="9805"/>
                    </a:lnTo>
                    <a:cubicBezTo>
                      <a:pt x="5407" y="9805"/>
                      <a:pt x="5403" y="9805"/>
                      <a:pt x="5399" y="9805"/>
                    </a:cubicBezTo>
                    <a:cubicBezTo>
                      <a:pt x="5290" y="9805"/>
                      <a:pt x="5215" y="9874"/>
                      <a:pt x="5140" y="9949"/>
                    </a:cubicBezTo>
                    <a:cubicBezTo>
                      <a:pt x="5135" y="9949"/>
                      <a:pt x="5130" y="9948"/>
                      <a:pt x="5125" y="9948"/>
                    </a:cubicBezTo>
                    <a:cubicBezTo>
                      <a:pt x="5076" y="9948"/>
                      <a:pt x="5058" y="9976"/>
                      <a:pt x="5073" y="10032"/>
                    </a:cubicBezTo>
                    <a:cubicBezTo>
                      <a:pt x="4907" y="10115"/>
                      <a:pt x="4724" y="10276"/>
                      <a:pt x="4796" y="10426"/>
                    </a:cubicBezTo>
                    <a:cubicBezTo>
                      <a:pt x="4823" y="10489"/>
                      <a:pt x="4871" y="10510"/>
                      <a:pt x="4929" y="10510"/>
                    </a:cubicBezTo>
                    <a:cubicBezTo>
                      <a:pt x="5024" y="10510"/>
                      <a:pt x="5145" y="10451"/>
                      <a:pt x="5245" y="10420"/>
                    </a:cubicBezTo>
                    <a:cubicBezTo>
                      <a:pt x="5256" y="10415"/>
                      <a:pt x="5273" y="10415"/>
                      <a:pt x="5295" y="10415"/>
                    </a:cubicBezTo>
                    <a:lnTo>
                      <a:pt x="5301" y="10420"/>
                    </a:lnTo>
                    <a:cubicBezTo>
                      <a:pt x="5301" y="10437"/>
                      <a:pt x="5295" y="10454"/>
                      <a:pt x="5295" y="10470"/>
                    </a:cubicBezTo>
                    <a:cubicBezTo>
                      <a:pt x="5262" y="10498"/>
                      <a:pt x="5223" y="10526"/>
                      <a:pt x="5201" y="10559"/>
                    </a:cubicBezTo>
                    <a:cubicBezTo>
                      <a:pt x="5113" y="10688"/>
                      <a:pt x="5056" y="10750"/>
                      <a:pt x="4993" y="10750"/>
                    </a:cubicBezTo>
                    <a:cubicBezTo>
                      <a:pt x="4936" y="10750"/>
                      <a:pt x="4874" y="10700"/>
                      <a:pt x="4780" y="10603"/>
                    </a:cubicBezTo>
                    <a:cubicBezTo>
                      <a:pt x="4641" y="10880"/>
                      <a:pt x="4608" y="11174"/>
                      <a:pt x="4613" y="11474"/>
                    </a:cubicBezTo>
                    <a:cubicBezTo>
                      <a:pt x="4785" y="11564"/>
                      <a:pt x="4941" y="11701"/>
                      <a:pt x="5126" y="11701"/>
                    </a:cubicBezTo>
                    <a:cubicBezTo>
                      <a:pt x="5179" y="11701"/>
                      <a:pt x="5235" y="11690"/>
                      <a:pt x="5295" y="11662"/>
                    </a:cubicBezTo>
                    <a:lnTo>
                      <a:pt x="5295" y="11662"/>
                    </a:lnTo>
                    <a:cubicBezTo>
                      <a:pt x="5395" y="11779"/>
                      <a:pt x="5001" y="11923"/>
                      <a:pt x="5351" y="11995"/>
                    </a:cubicBezTo>
                    <a:cubicBezTo>
                      <a:pt x="5328" y="12023"/>
                      <a:pt x="5301" y="12045"/>
                      <a:pt x="5295" y="12073"/>
                    </a:cubicBezTo>
                    <a:cubicBezTo>
                      <a:pt x="5273" y="12134"/>
                      <a:pt x="5145" y="12117"/>
                      <a:pt x="5190" y="12228"/>
                    </a:cubicBezTo>
                    <a:cubicBezTo>
                      <a:pt x="5215" y="12299"/>
                      <a:pt x="5180" y="12351"/>
                      <a:pt x="5115" y="12351"/>
                    </a:cubicBezTo>
                    <a:cubicBezTo>
                      <a:pt x="5109" y="12351"/>
                      <a:pt x="5102" y="12351"/>
                      <a:pt x="5096" y="12350"/>
                    </a:cubicBezTo>
                    <a:cubicBezTo>
                      <a:pt x="5084" y="12348"/>
                      <a:pt x="5070" y="12347"/>
                      <a:pt x="5056" y="12347"/>
                    </a:cubicBezTo>
                    <a:cubicBezTo>
                      <a:pt x="5042" y="12347"/>
                      <a:pt x="5027" y="12348"/>
                      <a:pt x="5013" y="12348"/>
                    </a:cubicBezTo>
                    <a:cubicBezTo>
                      <a:pt x="4955" y="12348"/>
                      <a:pt x="4900" y="12341"/>
                      <a:pt x="4896" y="12267"/>
                    </a:cubicBezTo>
                    <a:cubicBezTo>
                      <a:pt x="4890" y="12211"/>
                      <a:pt x="4890" y="12195"/>
                      <a:pt x="4841" y="12195"/>
                    </a:cubicBezTo>
                    <a:cubicBezTo>
                      <a:pt x="4807" y="12192"/>
                      <a:pt x="4774" y="12190"/>
                      <a:pt x="4743" y="12190"/>
                    </a:cubicBezTo>
                    <a:cubicBezTo>
                      <a:pt x="4431" y="12190"/>
                      <a:pt x="4250" y="12341"/>
                      <a:pt x="4225" y="12638"/>
                    </a:cubicBezTo>
                    <a:cubicBezTo>
                      <a:pt x="4211" y="12646"/>
                      <a:pt x="4198" y="12649"/>
                      <a:pt x="4185" y="12649"/>
                    </a:cubicBezTo>
                    <a:cubicBezTo>
                      <a:pt x="4120" y="12649"/>
                      <a:pt x="4060" y="12572"/>
                      <a:pt x="3994" y="12572"/>
                    </a:cubicBezTo>
                    <a:cubicBezTo>
                      <a:pt x="3966" y="12572"/>
                      <a:pt x="3936" y="12586"/>
                      <a:pt x="3903" y="12627"/>
                    </a:cubicBezTo>
                    <a:cubicBezTo>
                      <a:pt x="3709" y="12877"/>
                      <a:pt x="3543" y="13143"/>
                      <a:pt x="3338" y="13376"/>
                    </a:cubicBezTo>
                    <a:cubicBezTo>
                      <a:pt x="3155" y="13570"/>
                      <a:pt x="3155" y="13686"/>
                      <a:pt x="3310" y="13852"/>
                    </a:cubicBezTo>
                    <a:cubicBezTo>
                      <a:pt x="3319" y="13853"/>
                      <a:pt x="3327" y="13853"/>
                      <a:pt x="3336" y="13853"/>
                    </a:cubicBezTo>
                    <a:cubicBezTo>
                      <a:pt x="3362" y="13853"/>
                      <a:pt x="3390" y="13851"/>
                      <a:pt x="3416" y="13851"/>
                    </a:cubicBezTo>
                    <a:cubicBezTo>
                      <a:pt x="3452" y="13851"/>
                      <a:pt x="3485" y="13855"/>
                      <a:pt x="3510" y="13875"/>
                    </a:cubicBezTo>
                    <a:cubicBezTo>
                      <a:pt x="3562" y="13903"/>
                      <a:pt x="3607" y="13915"/>
                      <a:pt x="3647" y="13915"/>
                    </a:cubicBezTo>
                    <a:cubicBezTo>
                      <a:pt x="3746" y="13915"/>
                      <a:pt x="3812" y="13838"/>
                      <a:pt x="3876" y="13747"/>
                    </a:cubicBezTo>
                    <a:cubicBezTo>
                      <a:pt x="3894" y="13724"/>
                      <a:pt x="3974" y="13713"/>
                      <a:pt x="4061" y="13713"/>
                    </a:cubicBezTo>
                    <a:cubicBezTo>
                      <a:pt x="4183" y="13713"/>
                      <a:pt x="4318" y="13734"/>
                      <a:pt x="4325" y="13769"/>
                    </a:cubicBezTo>
                    <a:cubicBezTo>
                      <a:pt x="4353" y="14002"/>
                      <a:pt x="4425" y="14246"/>
                      <a:pt x="4220" y="14462"/>
                    </a:cubicBezTo>
                    <a:cubicBezTo>
                      <a:pt x="4114" y="14324"/>
                      <a:pt x="4114" y="14135"/>
                      <a:pt x="3970" y="14041"/>
                    </a:cubicBezTo>
                    <a:cubicBezTo>
                      <a:pt x="3965" y="13999"/>
                      <a:pt x="3965" y="13939"/>
                      <a:pt x="3923" y="13939"/>
                    </a:cubicBezTo>
                    <a:cubicBezTo>
                      <a:pt x="3915" y="13939"/>
                      <a:pt x="3904" y="13941"/>
                      <a:pt x="3892" y="13947"/>
                    </a:cubicBezTo>
                    <a:cubicBezTo>
                      <a:pt x="3837" y="13974"/>
                      <a:pt x="3898" y="14041"/>
                      <a:pt x="3915" y="14085"/>
                    </a:cubicBezTo>
                    <a:cubicBezTo>
                      <a:pt x="3909" y="14168"/>
                      <a:pt x="3998" y="14301"/>
                      <a:pt x="3865" y="14335"/>
                    </a:cubicBezTo>
                    <a:cubicBezTo>
                      <a:pt x="3565" y="14429"/>
                      <a:pt x="3482" y="14656"/>
                      <a:pt x="3438" y="14917"/>
                    </a:cubicBezTo>
                    <a:cubicBezTo>
                      <a:pt x="3421" y="14983"/>
                      <a:pt x="3399" y="15056"/>
                      <a:pt x="3454" y="15094"/>
                    </a:cubicBezTo>
                    <a:cubicBezTo>
                      <a:pt x="3468" y="15102"/>
                      <a:pt x="3484" y="15105"/>
                      <a:pt x="3501" y="15105"/>
                    </a:cubicBezTo>
                    <a:cubicBezTo>
                      <a:pt x="3546" y="15105"/>
                      <a:pt x="3597" y="15081"/>
                      <a:pt x="3621" y="15044"/>
                    </a:cubicBezTo>
                    <a:cubicBezTo>
                      <a:pt x="3667" y="14989"/>
                      <a:pt x="3700" y="14968"/>
                      <a:pt x="3724" y="14968"/>
                    </a:cubicBezTo>
                    <a:cubicBezTo>
                      <a:pt x="3772" y="14968"/>
                      <a:pt x="3785" y="15052"/>
                      <a:pt x="3804" y="15111"/>
                    </a:cubicBezTo>
                    <a:cubicBezTo>
                      <a:pt x="3782" y="15139"/>
                      <a:pt x="3770" y="15177"/>
                      <a:pt x="3743" y="15189"/>
                    </a:cubicBezTo>
                    <a:cubicBezTo>
                      <a:pt x="3671" y="15216"/>
                      <a:pt x="3565" y="15211"/>
                      <a:pt x="3593" y="15327"/>
                    </a:cubicBezTo>
                    <a:cubicBezTo>
                      <a:pt x="3610" y="15383"/>
                      <a:pt x="3643" y="15444"/>
                      <a:pt x="3693" y="15466"/>
                    </a:cubicBezTo>
                    <a:cubicBezTo>
                      <a:pt x="3706" y="15471"/>
                      <a:pt x="3718" y="15473"/>
                      <a:pt x="3729" y="15473"/>
                    </a:cubicBezTo>
                    <a:cubicBezTo>
                      <a:pt x="3787" y="15473"/>
                      <a:pt x="3816" y="15409"/>
                      <a:pt x="3854" y="15372"/>
                    </a:cubicBezTo>
                    <a:cubicBezTo>
                      <a:pt x="3953" y="15410"/>
                      <a:pt x="4075" y="15438"/>
                      <a:pt x="4120" y="15555"/>
                    </a:cubicBezTo>
                    <a:cubicBezTo>
                      <a:pt x="4159" y="15646"/>
                      <a:pt x="4197" y="15678"/>
                      <a:pt x="4234" y="15678"/>
                    </a:cubicBezTo>
                    <a:cubicBezTo>
                      <a:pt x="4287" y="15678"/>
                      <a:pt x="4339" y="15614"/>
                      <a:pt x="4391" y="15566"/>
                    </a:cubicBezTo>
                    <a:cubicBezTo>
                      <a:pt x="4508" y="15460"/>
                      <a:pt x="4380" y="15216"/>
                      <a:pt x="4602" y="15177"/>
                    </a:cubicBezTo>
                    <a:cubicBezTo>
                      <a:pt x="4585" y="15139"/>
                      <a:pt x="4580" y="15105"/>
                      <a:pt x="4558" y="15083"/>
                    </a:cubicBezTo>
                    <a:cubicBezTo>
                      <a:pt x="4519" y="15050"/>
                      <a:pt x="4414" y="15067"/>
                      <a:pt x="4447" y="14983"/>
                    </a:cubicBezTo>
                    <a:cubicBezTo>
                      <a:pt x="4473" y="14924"/>
                      <a:pt x="4535" y="14900"/>
                      <a:pt x="4600" y="14900"/>
                    </a:cubicBezTo>
                    <a:cubicBezTo>
                      <a:pt x="4619" y="14900"/>
                      <a:pt x="4639" y="14902"/>
                      <a:pt x="4658" y="14906"/>
                    </a:cubicBezTo>
                    <a:lnTo>
                      <a:pt x="4669" y="14911"/>
                    </a:lnTo>
                    <a:lnTo>
                      <a:pt x="4685" y="14906"/>
                    </a:lnTo>
                    <a:cubicBezTo>
                      <a:pt x="4724" y="14945"/>
                      <a:pt x="4768" y="14995"/>
                      <a:pt x="4807" y="15039"/>
                    </a:cubicBezTo>
                    <a:cubicBezTo>
                      <a:pt x="4824" y="15053"/>
                      <a:pt x="4839" y="15059"/>
                      <a:pt x="4853" y="15059"/>
                    </a:cubicBezTo>
                    <a:cubicBezTo>
                      <a:pt x="4878" y="15059"/>
                      <a:pt x="4899" y="15041"/>
                      <a:pt x="4913" y="15017"/>
                    </a:cubicBezTo>
                    <a:cubicBezTo>
                      <a:pt x="4940" y="14939"/>
                      <a:pt x="5051" y="14906"/>
                      <a:pt x="5046" y="14806"/>
                    </a:cubicBezTo>
                    <a:cubicBezTo>
                      <a:pt x="5046" y="14800"/>
                      <a:pt x="4963" y="14795"/>
                      <a:pt x="4918" y="14789"/>
                    </a:cubicBezTo>
                    <a:cubicBezTo>
                      <a:pt x="4918" y="14751"/>
                      <a:pt x="4979" y="14712"/>
                      <a:pt x="4913" y="14695"/>
                    </a:cubicBezTo>
                    <a:cubicBezTo>
                      <a:pt x="4910" y="14695"/>
                      <a:pt x="4908" y="14695"/>
                      <a:pt x="4906" y="14695"/>
                    </a:cubicBezTo>
                    <a:cubicBezTo>
                      <a:pt x="4863" y="14695"/>
                      <a:pt x="4868" y="14752"/>
                      <a:pt x="4863" y="14795"/>
                    </a:cubicBezTo>
                    <a:cubicBezTo>
                      <a:pt x="4852" y="14806"/>
                      <a:pt x="4829" y="14817"/>
                      <a:pt x="4813" y="14828"/>
                    </a:cubicBezTo>
                    <a:cubicBezTo>
                      <a:pt x="4802" y="14739"/>
                      <a:pt x="4730" y="14739"/>
                      <a:pt x="4669" y="14739"/>
                    </a:cubicBezTo>
                    <a:cubicBezTo>
                      <a:pt x="4669" y="14683"/>
                      <a:pt x="4622" y="14571"/>
                      <a:pt x="4675" y="14571"/>
                    </a:cubicBezTo>
                    <a:cubicBezTo>
                      <a:pt x="4679" y="14571"/>
                      <a:pt x="4685" y="14571"/>
                      <a:pt x="4691" y="14573"/>
                    </a:cubicBezTo>
                    <a:cubicBezTo>
                      <a:pt x="4715" y="14578"/>
                      <a:pt x="4737" y="14580"/>
                      <a:pt x="4757" y="14580"/>
                    </a:cubicBezTo>
                    <a:cubicBezTo>
                      <a:pt x="4877" y="14580"/>
                      <a:pt x="4937" y="14502"/>
                      <a:pt x="5018" y="14412"/>
                    </a:cubicBezTo>
                    <a:cubicBezTo>
                      <a:pt x="5043" y="14381"/>
                      <a:pt x="5069" y="14369"/>
                      <a:pt x="5093" y="14369"/>
                    </a:cubicBezTo>
                    <a:cubicBezTo>
                      <a:pt x="5137" y="14369"/>
                      <a:pt x="5174" y="14410"/>
                      <a:pt x="5184" y="14446"/>
                    </a:cubicBezTo>
                    <a:cubicBezTo>
                      <a:pt x="5201" y="14531"/>
                      <a:pt x="5225" y="14562"/>
                      <a:pt x="5250" y="14562"/>
                    </a:cubicBezTo>
                    <a:cubicBezTo>
                      <a:pt x="5281" y="14562"/>
                      <a:pt x="5315" y="14512"/>
                      <a:pt x="5340" y="14462"/>
                    </a:cubicBezTo>
                    <a:cubicBezTo>
                      <a:pt x="5545" y="14085"/>
                      <a:pt x="5988" y="13847"/>
                      <a:pt x="5949" y="13337"/>
                    </a:cubicBezTo>
                    <a:cubicBezTo>
                      <a:pt x="5949" y="13320"/>
                      <a:pt x="5977" y="13281"/>
                      <a:pt x="5994" y="13276"/>
                    </a:cubicBezTo>
                    <a:cubicBezTo>
                      <a:pt x="6221" y="13242"/>
                      <a:pt x="6243" y="13043"/>
                      <a:pt x="6326" y="12882"/>
                    </a:cubicBezTo>
                    <a:cubicBezTo>
                      <a:pt x="6548" y="12450"/>
                      <a:pt x="6742" y="12023"/>
                      <a:pt x="6770" y="11529"/>
                    </a:cubicBezTo>
                    <a:cubicBezTo>
                      <a:pt x="6776" y="11396"/>
                      <a:pt x="6748" y="11307"/>
                      <a:pt x="6576" y="11230"/>
                    </a:cubicBezTo>
                    <a:lnTo>
                      <a:pt x="6576" y="11230"/>
                    </a:lnTo>
                    <a:cubicBezTo>
                      <a:pt x="6624" y="11237"/>
                      <a:pt x="6667" y="11241"/>
                      <a:pt x="6706" y="11241"/>
                    </a:cubicBezTo>
                    <a:cubicBezTo>
                      <a:pt x="7060" y="11241"/>
                      <a:pt x="7019" y="10938"/>
                      <a:pt x="7069" y="10703"/>
                    </a:cubicBezTo>
                    <a:cubicBezTo>
                      <a:pt x="7069" y="10692"/>
                      <a:pt x="7097" y="10675"/>
                      <a:pt x="7097" y="10659"/>
                    </a:cubicBezTo>
                    <a:cubicBezTo>
                      <a:pt x="7114" y="10276"/>
                      <a:pt x="7324" y="9910"/>
                      <a:pt x="7130" y="9522"/>
                    </a:cubicBezTo>
                    <a:cubicBezTo>
                      <a:pt x="7108" y="9478"/>
                      <a:pt x="7103" y="9444"/>
                      <a:pt x="7141" y="9439"/>
                    </a:cubicBezTo>
                    <a:cubicBezTo>
                      <a:pt x="7308" y="9400"/>
                      <a:pt x="7241" y="9261"/>
                      <a:pt x="7247" y="9178"/>
                    </a:cubicBezTo>
                    <a:cubicBezTo>
                      <a:pt x="7263" y="8884"/>
                      <a:pt x="7252" y="8591"/>
                      <a:pt x="7252" y="8291"/>
                    </a:cubicBezTo>
                    <a:cubicBezTo>
                      <a:pt x="7263" y="8202"/>
                      <a:pt x="7191" y="8197"/>
                      <a:pt x="7130" y="8191"/>
                    </a:cubicBezTo>
                    <a:cubicBezTo>
                      <a:pt x="7197" y="8119"/>
                      <a:pt x="7197" y="8036"/>
                      <a:pt x="7197" y="7942"/>
                    </a:cubicBezTo>
                    <a:cubicBezTo>
                      <a:pt x="7197" y="7692"/>
                      <a:pt x="7164" y="7443"/>
                      <a:pt x="7114" y="7193"/>
                    </a:cubicBezTo>
                    <a:cubicBezTo>
                      <a:pt x="6992" y="6539"/>
                      <a:pt x="6809" y="5918"/>
                      <a:pt x="6548" y="5308"/>
                    </a:cubicBezTo>
                    <a:cubicBezTo>
                      <a:pt x="6476" y="5391"/>
                      <a:pt x="6421" y="5452"/>
                      <a:pt x="6365" y="5519"/>
                    </a:cubicBezTo>
                    <a:cubicBezTo>
                      <a:pt x="6338" y="5536"/>
                      <a:pt x="6321" y="5558"/>
                      <a:pt x="6293" y="5569"/>
                    </a:cubicBezTo>
                    <a:cubicBezTo>
                      <a:pt x="6293" y="5547"/>
                      <a:pt x="6293" y="5530"/>
                      <a:pt x="6277" y="5519"/>
                    </a:cubicBezTo>
                    <a:cubicBezTo>
                      <a:pt x="6049" y="5347"/>
                      <a:pt x="6077" y="5258"/>
                      <a:pt x="6360" y="5236"/>
                    </a:cubicBezTo>
                    <a:cubicBezTo>
                      <a:pt x="6476" y="5231"/>
                      <a:pt x="6504" y="5186"/>
                      <a:pt x="6448" y="5064"/>
                    </a:cubicBezTo>
                    <a:cubicBezTo>
                      <a:pt x="6249" y="4621"/>
                      <a:pt x="5977" y="4210"/>
                      <a:pt x="5750" y="3783"/>
                    </a:cubicBezTo>
                    <a:cubicBezTo>
                      <a:pt x="5701" y="3691"/>
                      <a:pt x="5657" y="3624"/>
                      <a:pt x="5553" y="3624"/>
                    </a:cubicBezTo>
                    <a:cubicBezTo>
                      <a:pt x="5538" y="3624"/>
                      <a:pt x="5523" y="3626"/>
                      <a:pt x="5506" y="3628"/>
                    </a:cubicBezTo>
                    <a:cubicBezTo>
                      <a:pt x="5487" y="3632"/>
                      <a:pt x="5469" y="3635"/>
                      <a:pt x="5453" y="3635"/>
                    </a:cubicBezTo>
                    <a:cubicBezTo>
                      <a:pt x="5383" y="3635"/>
                      <a:pt x="5343" y="3592"/>
                      <a:pt x="5406" y="3484"/>
                    </a:cubicBezTo>
                    <a:cubicBezTo>
                      <a:pt x="5434" y="3434"/>
                      <a:pt x="5423" y="3373"/>
                      <a:pt x="5389" y="3329"/>
                    </a:cubicBezTo>
                    <a:cubicBezTo>
                      <a:pt x="5190" y="3118"/>
                      <a:pt x="5107" y="2819"/>
                      <a:pt x="4879" y="2619"/>
                    </a:cubicBezTo>
                    <a:cubicBezTo>
                      <a:pt x="4757" y="2514"/>
                      <a:pt x="4585" y="2481"/>
                      <a:pt x="4502" y="2331"/>
                    </a:cubicBezTo>
                    <a:cubicBezTo>
                      <a:pt x="4297" y="1970"/>
                      <a:pt x="3970" y="1743"/>
                      <a:pt x="3632" y="1521"/>
                    </a:cubicBezTo>
                    <a:cubicBezTo>
                      <a:pt x="3610" y="1471"/>
                      <a:pt x="3565" y="1471"/>
                      <a:pt x="3521" y="1471"/>
                    </a:cubicBezTo>
                    <a:cubicBezTo>
                      <a:pt x="3338" y="1261"/>
                      <a:pt x="3122" y="1078"/>
                      <a:pt x="2861" y="972"/>
                    </a:cubicBezTo>
                    <a:cubicBezTo>
                      <a:pt x="2809" y="952"/>
                      <a:pt x="2777" y="868"/>
                      <a:pt x="2721" y="868"/>
                    </a:cubicBezTo>
                    <a:cubicBezTo>
                      <a:pt x="2700" y="868"/>
                      <a:pt x="2675" y="880"/>
                      <a:pt x="2645" y="911"/>
                    </a:cubicBezTo>
                    <a:cubicBezTo>
                      <a:pt x="2556" y="1011"/>
                      <a:pt x="2667" y="1044"/>
                      <a:pt x="2689" y="1105"/>
                    </a:cubicBezTo>
                    <a:cubicBezTo>
                      <a:pt x="2717" y="1205"/>
                      <a:pt x="2717" y="1305"/>
                      <a:pt x="2584" y="1355"/>
                    </a:cubicBezTo>
                    <a:cubicBezTo>
                      <a:pt x="2563" y="1363"/>
                      <a:pt x="2544" y="1366"/>
                      <a:pt x="2527" y="1366"/>
                    </a:cubicBezTo>
                    <a:cubicBezTo>
                      <a:pt x="2441" y="1366"/>
                      <a:pt x="2418" y="1272"/>
                      <a:pt x="2423" y="1244"/>
                    </a:cubicBezTo>
                    <a:cubicBezTo>
                      <a:pt x="2451" y="1056"/>
                      <a:pt x="2290" y="900"/>
                      <a:pt x="2312" y="762"/>
                    </a:cubicBezTo>
                    <a:cubicBezTo>
                      <a:pt x="2345" y="529"/>
                      <a:pt x="2124" y="623"/>
                      <a:pt x="2090" y="512"/>
                    </a:cubicBezTo>
                    <a:cubicBezTo>
                      <a:pt x="2088" y="500"/>
                      <a:pt x="2066" y="494"/>
                      <a:pt x="2042" y="494"/>
                    </a:cubicBezTo>
                    <a:cubicBezTo>
                      <a:pt x="2011" y="494"/>
                      <a:pt x="1976" y="504"/>
                      <a:pt x="1980" y="523"/>
                    </a:cubicBezTo>
                    <a:cubicBezTo>
                      <a:pt x="2007" y="667"/>
                      <a:pt x="1752" y="723"/>
                      <a:pt x="1885" y="884"/>
                    </a:cubicBezTo>
                    <a:cubicBezTo>
                      <a:pt x="1902" y="911"/>
                      <a:pt x="1974" y="939"/>
                      <a:pt x="1919" y="972"/>
                    </a:cubicBezTo>
                    <a:cubicBezTo>
                      <a:pt x="1889" y="987"/>
                      <a:pt x="1852" y="1019"/>
                      <a:pt x="1813" y="1019"/>
                    </a:cubicBezTo>
                    <a:cubicBezTo>
                      <a:pt x="1793" y="1019"/>
                      <a:pt x="1773" y="1011"/>
                      <a:pt x="1752" y="989"/>
                    </a:cubicBezTo>
                    <a:cubicBezTo>
                      <a:pt x="1725" y="956"/>
                      <a:pt x="1725" y="911"/>
                      <a:pt x="1641" y="911"/>
                    </a:cubicBezTo>
                    <a:cubicBezTo>
                      <a:pt x="1639" y="912"/>
                      <a:pt x="1636" y="912"/>
                      <a:pt x="1634" y="912"/>
                    </a:cubicBezTo>
                    <a:cubicBezTo>
                      <a:pt x="1484" y="912"/>
                      <a:pt x="1423" y="749"/>
                      <a:pt x="1314" y="679"/>
                    </a:cubicBezTo>
                    <a:cubicBezTo>
                      <a:pt x="1293" y="663"/>
                      <a:pt x="1312" y="606"/>
                      <a:pt x="1353" y="606"/>
                    </a:cubicBezTo>
                    <a:cubicBezTo>
                      <a:pt x="1355" y="606"/>
                      <a:pt x="1357" y="606"/>
                      <a:pt x="1359" y="606"/>
                    </a:cubicBezTo>
                    <a:cubicBezTo>
                      <a:pt x="1377" y="611"/>
                      <a:pt x="1393" y="613"/>
                      <a:pt x="1408" y="613"/>
                    </a:cubicBezTo>
                    <a:cubicBezTo>
                      <a:pt x="1562" y="613"/>
                      <a:pt x="1561" y="399"/>
                      <a:pt x="1763" y="379"/>
                    </a:cubicBezTo>
                    <a:cubicBezTo>
                      <a:pt x="1636" y="331"/>
                      <a:pt x="1532" y="251"/>
                      <a:pt x="1445" y="251"/>
                    </a:cubicBezTo>
                    <a:cubicBezTo>
                      <a:pt x="1380" y="251"/>
                      <a:pt x="1325" y="295"/>
                      <a:pt x="1275" y="429"/>
                    </a:cubicBezTo>
                    <a:cubicBezTo>
                      <a:pt x="1237" y="296"/>
                      <a:pt x="1281" y="191"/>
                      <a:pt x="1142" y="130"/>
                    </a:cubicBezTo>
                    <a:cubicBezTo>
                      <a:pt x="1096" y="109"/>
                      <a:pt x="1054" y="101"/>
                      <a:pt x="1017" y="101"/>
                    </a:cubicBezTo>
                    <a:cubicBezTo>
                      <a:pt x="842" y="101"/>
                      <a:pt x="754" y="291"/>
                      <a:pt x="599" y="346"/>
                    </a:cubicBezTo>
                    <a:cubicBezTo>
                      <a:pt x="499" y="379"/>
                      <a:pt x="599" y="518"/>
                      <a:pt x="610" y="606"/>
                    </a:cubicBezTo>
                    <a:cubicBezTo>
                      <a:pt x="588" y="629"/>
                      <a:pt x="566" y="651"/>
                      <a:pt x="555" y="667"/>
                    </a:cubicBezTo>
                    <a:cubicBezTo>
                      <a:pt x="534" y="657"/>
                      <a:pt x="513" y="654"/>
                      <a:pt x="492" y="654"/>
                    </a:cubicBezTo>
                    <a:cubicBezTo>
                      <a:pt x="438" y="654"/>
                      <a:pt x="381" y="679"/>
                      <a:pt x="328" y="679"/>
                    </a:cubicBezTo>
                    <a:cubicBezTo>
                      <a:pt x="324" y="679"/>
                      <a:pt x="320" y="679"/>
                      <a:pt x="316" y="679"/>
                    </a:cubicBezTo>
                    <a:cubicBezTo>
                      <a:pt x="255" y="667"/>
                      <a:pt x="172" y="595"/>
                      <a:pt x="222" y="573"/>
                    </a:cubicBezTo>
                    <a:cubicBezTo>
                      <a:pt x="361" y="490"/>
                      <a:pt x="200" y="335"/>
                      <a:pt x="333" y="252"/>
                    </a:cubicBezTo>
                    <a:cubicBezTo>
                      <a:pt x="399" y="207"/>
                      <a:pt x="305" y="113"/>
                      <a:pt x="255" y="58"/>
                    </a:cubicBezTo>
                    <a:cubicBezTo>
                      <a:pt x="236" y="33"/>
                      <a:pt x="225" y="0"/>
                      <a:pt x="192" y="0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13"/>
              <p:cNvSpPr/>
              <p:nvPr/>
            </p:nvSpPr>
            <p:spPr>
              <a:xfrm>
                <a:off x="4754250" y="3417900"/>
                <a:ext cx="3225" cy="1550"/>
              </a:xfrm>
              <a:custGeom>
                <a:avLst/>
                <a:gdLst/>
                <a:ahLst/>
                <a:cxnLst/>
                <a:rect l="l" t="t" r="r" b="b"/>
                <a:pathLst>
                  <a:path w="129" h="6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5" y="28"/>
                      <a:pt x="84" y="50"/>
                      <a:pt x="128" y="61"/>
                    </a:cubicBezTo>
                    <a:cubicBezTo>
                      <a:pt x="112" y="34"/>
                      <a:pt x="56" y="17"/>
                      <a:pt x="1" y="0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13"/>
              <p:cNvSpPr/>
              <p:nvPr/>
            </p:nvSpPr>
            <p:spPr>
              <a:xfrm>
                <a:off x="4728600" y="3439200"/>
                <a:ext cx="33025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321" h="1338" extrusionOk="0">
                    <a:moveTo>
                      <a:pt x="1082" y="1"/>
                    </a:moveTo>
                    <a:cubicBezTo>
                      <a:pt x="1020" y="1"/>
                      <a:pt x="717" y="348"/>
                      <a:pt x="727" y="413"/>
                    </a:cubicBezTo>
                    <a:cubicBezTo>
                      <a:pt x="749" y="485"/>
                      <a:pt x="799" y="568"/>
                      <a:pt x="700" y="618"/>
                    </a:cubicBezTo>
                    <a:cubicBezTo>
                      <a:pt x="681" y="627"/>
                      <a:pt x="667" y="631"/>
                      <a:pt x="655" y="631"/>
                    </a:cubicBezTo>
                    <a:cubicBezTo>
                      <a:pt x="592" y="631"/>
                      <a:pt x="596" y="529"/>
                      <a:pt x="550" y="501"/>
                    </a:cubicBezTo>
                    <a:cubicBezTo>
                      <a:pt x="458" y="440"/>
                      <a:pt x="357" y="370"/>
                      <a:pt x="260" y="370"/>
                    </a:cubicBezTo>
                    <a:cubicBezTo>
                      <a:pt x="217" y="370"/>
                      <a:pt x="175" y="384"/>
                      <a:pt x="134" y="418"/>
                    </a:cubicBezTo>
                    <a:cubicBezTo>
                      <a:pt x="6" y="518"/>
                      <a:pt x="18" y="695"/>
                      <a:pt x="128" y="828"/>
                    </a:cubicBezTo>
                    <a:cubicBezTo>
                      <a:pt x="189" y="900"/>
                      <a:pt x="184" y="1011"/>
                      <a:pt x="140" y="1050"/>
                    </a:cubicBezTo>
                    <a:cubicBezTo>
                      <a:pt x="34" y="1150"/>
                      <a:pt x="1" y="1250"/>
                      <a:pt x="134" y="1316"/>
                    </a:cubicBezTo>
                    <a:cubicBezTo>
                      <a:pt x="162" y="1331"/>
                      <a:pt x="187" y="1337"/>
                      <a:pt x="208" y="1337"/>
                    </a:cubicBezTo>
                    <a:cubicBezTo>
                      <a:pt x="292" y="1337"/>
                      <a:pt x="329" y="1238"/>
                      <a:pt x="356" y="1150"/>
                    </a:cubicBezTo>
                    <a:cubicBezTo>
                      <a:pt x="361" y="1133"/>
                      <a:pt x="395" y="1117"/>
                      <a:pt x="417" y="1106"/>
                    </a:cubicBezTo>
                    <a:cubicBezTo>
                      <a:pt x="439" y="1106"/>
                      <a:pt x="450" y="1095"/>
                      <a:pt x="472" y="1095"/>
                    </a:cubicBezTo>
                    <a:cubicBezTo>
                      <a:pt x="445" y="1221"/>
                      <a:pt x="498" y="1277"/>
                      <a:pt x="563" y="1277"/>
                    </a:cubicBezTo>
                    <a:cubicBezTo>
                      <a:pt x="590" y="1277"/>
                      <a:pt x="618" y="1267"/>
                      <a:pt x="644" y="1250"/>
                    </a:cubicBezTo>
                    <a:cubicBezTo>
                      <a:pt x="860" y="1111"/>
                      <a:pt x="1138" y="1056"/>
                      <a:pt x="1321" y="856"/>
                    </a:cubicBezTo>
                    <a:cubicBezTo>
                      <a:pt x="1054" y="734"/>
                      <a:pt x="1004" y="607"/>
                      <a:pt x="1126" y="340"/>
                    </a:cubicBezTo>
                    <a:cubicBezTo>
                      <a:pt x="1171" y="224"/>
                      <a:pt x="1237" y="91"/>
                      <a:pt x="1088" y="2"/>
                    </a:cubicBezTo>
                    <a:cubicBezTo>
                      <a:pt x="1086" y="1"/>
                      <a:pt x="1084" y="1"/>
                      <a:pt x="1082" y="1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13"/>
              <p:cNvSpPr/>
              <p:nvPr/>
            </p:nvSpPr>
            <p:spPr>
              <a:xfrm>
                <a:off x="4777825" y="3387275"/>
                <a:ext cx="150" cy="150"/>
              </a:xfrm>
              <a:custGeom>
                <a:avLst/>
                <a:gdLst/>
                <a:ahLst/>
                <a:cxnLst/>
                <a:rect l="l" t="t" r="r" b="b"/>
                <a:pathLst>
                  <a:path w="6" h="6" extrusionOk="0">
                    <a:moveTo>
                      <a:pt x="0" y="0"/>
                    </a:move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13"/>
              <p:cNvSpPr/>
              <p:nvPr/>
            </p:nvSpPr>
            <p:spPr>
              <a:xfrm>
                <a:off x="4749825" y="3387825"/>
                <a:ext cx="32725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309" h="1275" extrusionOk="0">
                    <a:moveTo>
                      <a:pt x="1126" y="0"/>
                    </a:moveTo>
                    <a:cubicBezTo>
                      <a:pt x="871" y="17"/>
                      <a:pt x="804" y="167"/>
                      <a:pt x="943" y="399"/>
                    </a:cubicBezTo>
                    <a:cubicBezTo>
                      <a:pt x="987" y="483"/>
                      <a:pt x="971" y="516"/>
                      <a:pt x="904" y="571"/>
                    </a:cubicBezTo>
                    <a:cubicBezTo>
                      <a:pt x="872" y="600"/>
                      <a:pt x="843" y="618"/>
                      <a:pt x="814" y="618"/>
                    </a:cubicBezTo>
                    <a:cubicBezTo>
                      <a:pt x="793" y="618"/>
                      <a:pt x="772" y="609"/>
                      <a:pt x="749" y="588"/>
                    </a:cubicBezTo>
                    <a:cubicBezTo>
                      <a:pt x="666" y="516"/>
                      <a:pt x="715" y="488"/>
                      <a:pt x="782" y="455"/>
                    </a:cubicBezTo>
                    <a:cubicBezTo>
                      <a:pt x="826" y="427"/>
                      <a:pt x="810" y="394"/>
                      <a:pt x="776" y="350"/>
                    </a:cubicBezTo>
                    <a:cubicBezTo>
                      <a:pt x="698" y="261"/>
                      <a:pt x="621" y="174"/>
                      <a:pt x="532" y="174"/>
                    </a:cubicBezTo>
                    <a:cubicBezTo>
                      <a:pt x="477" y="174"/>
                      <a:pt x="417" y="207"/>
                      <a:pt x="350" y="294"/>
                    </a:cubicBezTo>
                    <a:cubicBezTo>
                      <a:pt x="294" y="372"/>
                      <a:pt x="211" y="427"/>
                      <a:pt x="144" y="483"/>
                    </a:cubicBezTo>
                    <a:cubicBezTo>
                      <a:pt x="0" y="594"/>
                      <a:pt x="56" y="704"/>
                      <a:pt x="117" y="793"/>
                    </a:cubicBezTo>
                    <a:cubicBezTo>
                      <a:pt x="178" y="893"/>
                      <a:pt x="460" y="782"/>
                      <a:pt x="372" y="1054"/>
                    </a:cubicBezTo>
                    <a:cubicBezTo>
                      <a:pt x="394" y="1058"/>
                      <a:pt x="417" y="1066"/>
                      <a:pt x="436" y="1066"/>
                    </a:cubicBezTo>
                    <a:cubicBezTo>
                      <a:pt x="441" y="1066"/>
                      <a:pt x="445" y="1066"/>
                      <a:pt x="449" y="1065"/>
                    </a:cubicBezTo>
                    <a:cubicBezTo>
                      <a:pt x="494" y="1051"/>
                      <a:pt x="535" y="1044"/>
                      <a:pt x="574" y="1044"/>
                    </a:cubicBezTo>
                    <a:cubicBezTo>
                      <a:pt x="691" y="1044"/>
                      <a:pt x="783" y="1106"/>
                      <a:pt x="854" y="1231"/>
                    </a:cubicBezTo>
                    <a:cubicBezTo>
                      <a:pt x="873" y="1261"/>
                      <a:pt x="900" y="1275"/>
                      <a:pt x="928" y="1275"/>
                    </a:cubicBezTo>
                    <a:cubicBezTo>
                      <a:pt x="958" y="1275"/>
                      <a:pt x="989" y="1260"/>
                      <a:pt x="1015" y="1231"/>
                    </a:cubicBezTo>
                    <a:cubicBezTo>
                      <a:pt x="1059" y="1181"/>
                      <a:pt x="1142" y="1142"/>
                      <a:pt x="1126" y="1065"/>
                    </a:cubicBezTo>
                    <a:cubicBezTo>
                      <a:pt x="1118" y="1022"/>
                      <a:pt x="1080" y="1009"/>
                      <a:pt x="1039" y="1009"/>
                    </a:cubicBezTo>
                    <a:cubicBezTo>
                      <a:pt x="1022" y="1009"/>
                      <a:pt x="1004" y="1012"/>
                      <a:pt x="987" y="1015"/>
                    </a:cubicBezTo>
                    <a:cubicBezTo>
                      <a:pt x="971" y="1020"/>
                      <a:pt x="955" y="1022"/>
                      <a:pt x="942" y="1022"/>
                    </a:cubicBezTo>
                    <a:cubicBezTo>
                      <a:pt x="894" y="1022"/>
                      <a:pt x="863" y="994"/>
                      <a:pt x="854" y="943"/>
                    </a:cubicBezTo>
                    <a:cubicBezTo>
                      <a:pt x="849" y="871"/>
                      <a:pt x="898" y="832"/>
                      <a:pt x="965" y="810"/>
                    </a:cubicBezTo>
                    <a:cubicBezTo>
                      <a:pt x="1237" y="738"/>
                      <a:pt x="1087" y="377"/>
                      <a:pt x="1309" y="277"/>
                    </a:cubicBezTo>
                    <a:cubicBezTo>
                      <a:pt x="1309" y="277"/>
                      <a:pt x="1281" y="178"/>
                      <a:pt x="1253" y="139"/>
                    </a:cubicBezTo>
                    <a:cubicBezTo>
                      <a:pt x="1226" y="83"/>
                      <a:pt x="1126" y="83"/>
                      <a:pt x="1126" y="0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13"/>
              <p:cNvSpPr/>
              <p:nvPr/>
            </p:nvSpPr>
            <p:spPr>
              <a:xfrm>
                <a:off x="4728750" y="3409075"/>
                <a:ext cx="22200" cy="13025"/>
              </a:xfrm>
              <a:custGeom>
                <a:avLst/>
                <a:gdLst/>
                <a:ahLst/>
                <a:cxnLst/>
                <a:rect l="l" t="t" r="r" b="b"/>
                <a:pathLst>
                  <a:path w="888" h="521" extrusionOk="0">
                    <a:moveTo>
                      <a:pt x="496" y="0"/>
                    </a:moveTo>
                    <a:cubicBezTo>
                      <a:pt x="429" y="0"/>
                      <a:pt x="364" y="12"/>
                      <a:pt x="305" y="43"/>
                    </a:cubicBezTo>
                    <a:cubicBezTo>
                      <a:pt x="222" y="93"/>
                      <a:pt x="67" y="98"/>
                      <a:pt x="84" y="265"/>
                    </a:cubicBezTo>
                    <a:cubicBezTo>
                      <a:pt x="189" y="304"/>
                      <a:pt x="0" y="437"/>
                      <a:pt x="139" y="470"/>
                    </a:cubicBezTo>
                    <a:cubicBezTo>
                      <a:pt x="163" y="477"/>
                      <a:pt x="184" y="481"/>
                      <a:pt x="205" y="481"/>
                    </a:cubicBezTo>
                    <a:cubicBezTo>
                      <a:pt x="247" y="481"/>
                      <a:pt x="285" y="463"/>
                      <a:pt x="322" y="414"/>
                    </a:cubicBezTo>
                    <a:cubicBezTo>
                      <a:pt x="353" y="379"/>
                      <a:pt x="386" y="365"/>
                      <a:pt x="418" y="365"/>
                    </a:cubicBezTo>
                    <a:cubicBezTo>
                      <a:pt x="473" y="365"/>
                      <a:pt x="526" y="405"/>
                      <a:pt x="572" y="453"/>
                    </a:cubicBezTo>
                    <a:cubicBezTo>
                      <a:pt x="618" y="502"/>
                      <a:pt x="655" y="521"/>
                      <a:pt x="686" y="521"/>
                    </a:cubicBezTo>
                    <a:cubicBezTo>
                      <a:pt x="743" y="521"/>
                      <a:pt x="779" y="453"/>
                      <a:pt x="816" y="381"/>
                    </a:cubicBezTo>
                    <a:cubicBezTo>
                      <a:pt x="871" y="265"/>
                      <a:pt x="888" y="76"/>
                      <a:pt x="788" y="48"/>
                    </a:cubicBezTo>
                    <a:cubicBezTo>
                      <a:pt x="698" y="25"/>
                      <a:pt x="595" y="0"/>
                      <a:pt x="496" y="0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13"/>
              <p:cNvSpPr/>
              <p:nvPr/>
            </p:nvSpPr>
            <p:spPr>
              <a:xfrm>
                <a:off x="4810400" y="3327525"/>
                <a:ext cx="150" cy="150"/>
              </a:xfrm>
              <a:custGeom>
                <a:avLst/>
                <a:gdLst/>
                <a:ahLst/>
                <a:cxnLst/>
                <a:rect l="l" t="t" r="r" b="b"/>
                <a:pathLst>
                  <a:path w="6" h="6" extrusionOk="0">
                    <a:moveTo>
                      <a:pt x="0" y="0"/>
                    </a:moveTo>
                    <a:lnTo>
                      <a:pt x="0" y="6"/>
                    </a:lnTo>
                    <a:cubicBezTo>
                      <a:pt x="6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13"/>
              <p:cNvSpPr/>
              <p:nvPr/>
            </p:nvSpPr>
            <p:spPr>
              <a:xfrm>
                <a:off x="4801650" y="3326650"/>
                <a:ext cx="183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733" h="621" extrusionOk="0">
                    <a:moveTo>
                      <a:pt x="225" y="0"/>
                    </a:moveTo>
                    <a:cubicBezTo>
                      <a:pt x="216" y="0"/>
                      <a:pt x="209" y="7"/>
                      <a:pt x="206" y="24"/>
                    </a:cubicBezTo>
                    <a:cubicBezTo>
                      <a:pt x="178" y="185"/>
                      <a:pt x="1" y="296"/>
                      <a:pt x="62" y="462"/>
                    </a:cubicBezTo>
                    <a:cubicBezTo>
                      <a:pt x="106" y="601"/>
                      <a:pt x="267" y="551"/>
                      <a:pt x="378" y="595"/>
                    </a:cubicBezTo>
                    <a:cubicBezTo>
                      <a:pt x="421" y="613"/>
                      <a:pt x="456" y="621"/>
                      <a:pt x="483" y="621"/>
                    </a:cubicBezTo>
                    <a:cubicBezTo>
                      <a:pt x="626" y="621"/>
                      <a:pt x="584" y="410"/>
                      <a:pt x="733" y="340"/>
                    </a:cubicBezTo>
                    <a:lnTo>
                      <a:pt x="733" y="340"/>
                    </a:lnTo>
                    <a:cubicBezTo>
                      <a:pt x="685" y="346"/>
                      <a:pt x="642" y="348"/>
                      <a:pt x="603" y="348"/>
                    </a:cubicBezTo>
                    <a:cubicBezTo>
                      <a:pt x="353" y="348"/>
                      <a:pt x="283" y="241"/>
                      <a:pt x="350" y="30"/>
                    </a:cubicBezTo>
                    <a:lnTo>
                      <a:pt x="350" y="30"/>
                    </a:lnTo>
                    <a:cubicBezTo>
                      <a:pt x="342" y="36"/>
                      <a:pt x="333" y="38"/>
                      <a:pt x="324" y="38"/>
                    </a:cubicBezTo>
                    <a:cubicBezTo>
                      <a:pt x="288" y="38"/>
                      <a:pt x="248" y="0"/>
                      <a:pt x="225" y="0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13"/>
              <p:cNvSpPr/>
              <p:nvPr/>
            </p:nvSpPr>
            <p:spPr>
              <a:xfrm>
                <a:off x="4671775" y="3032900"/>
                <a:ext cx="20550" cy="832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333" extrusionOk="0">
                    <a:moveTo>
                      <a:pt x="360" y="1"/>
                    </a:moveTo>
                    <a:cubicBezTo>
                      <a:pt x="219" y="1"/>
                      <a:pt x="91" y="14"/>
                      <a:pt x="56" y="42"/>
                    </a:cubicBezTo>
                    <a:cubicBezTo>
                      <a:pt x="1" y="86"/>
                      <a:pt x="1" y="114"/>
                      <a:pt x="34" y="175"/>
                    </a:cubicBezTo>
                    <a:cubicBezTo>
                      <a:pt x="100" y="278"/>
                      <a:pt x="200" y="333"/>
                      <a:pt x="301" y="333"/>
                    </a:cubicBezTo>
                    <a:cubicBezTo>
                      <a:pt x="396" y="333"/>
                      <a:pt x="491" y="285"/>
                      <a:pt x="561" y="186"/>
                    </a:cubicBezTo>
                    <a:cubicBezTo>
                      <a:pt x="585" y="154"/>
                      <a:pt x="604" y="143"/>
                      <a:pt x="622" y="143"/>
                    </a:cubicBezTo>
                    <a:cubicBezTo>
                      <a:pt x="641" y="143"/>
                      <a:pt x="660" y="155"/>
                      <a:pt x="683" y="170"/>
                    </a:cubicBezTo>
                    <a:cubicBezTo>
                      <a:pt x="703" y="180"/>
                      <a:pt x="721" y="185"/>
                      <a:pt x="737" y="185"/>
                    </a:cubicBezTo>
                    <a:cubicBezTo>
                      <a:pt x="765" y="185"/>
                      <a:pt x="787" y="170"/>
                      <a:pt x="805" y="142"/>
                    </a:cubicBezTo>
                    <a:cubicBezTo>
                      <a:pt x="810" y="120"/>
                      <a:pt x="821" y="86"/>
                      <a:pt x="805" y="70"/>
                    </a:cubicBezTo>
                    <a:cubicBezTo>
                      <a:pt x="766" y="25"/>
                      <a:pt x="551" y="1"/>
                      <a:pt x="360" y="1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13"/>
              <p:cNvSpPr/>
              <p:nvPr/>
            </p:nvSpPr>
            <p:spPr>
              <a:xfrm>
                <a:off x="4698800" y="3427825"/>
                <a:ext cx="24975" cy="45775"/>
              </a:xfrm>
              <a:custGeom>
                <a:avLst/>
                <a:gdLst/>
                <a:ahLst/>
                <a:cxnLst/>
                <a:rect l="l" t="t" r="r" b="b"/>
                <a:pathLst>
                  <a:path w="999" h="1831" extrusionOk="0">
                    <a:moveTo>
                      <a:pt x="686" y="0"/>
                    </a:moveTo>
                    <a:cubicBezTo>
                      <a:pt x="661" y="0"/>
                      <a:pt x="634" y="11"/>
                      <a:pt x="605" y="41"/>
                    </a:cubicBezTo>
                    <a:cubicBezTo>
                      <a:pt x="494" y="158"/>
                      <a:pt x="633" y="208"/>
                      <a:pt x="666" y="285"/>
                    </a:cubicBezTo>
                    <a:cubicBezTo>
                      <a:pt x="677" y="313"/>
                      <a:pt x="716" y="341"/>
                      <a:pt x="677" y="374"/>
                    </a:cubicBezTo>
                    <a:cubicBezTo>
                      <a:pt x="629" y="349"/>
                      <a:pt x="584" y="339"/>
                      <a:pt x="542" y="339"/>
                    </a:cubicBezTo>
                    <a:cubicBezTo>
                      <a:pt x="369" y="339"/>
                      <a:pt x="244" y="513"/>
                      <a:pt x="78" y="535"/>
                    </a:cubicBezTo>
                    <a:cubicBezTo>
                      <a:pt x="51" y="535"/>
                      <a:pt x="1" y="646"/>
                      <a:pt x="23" y="662"/>
                    </a:cubicBezTo>
                    <a:cubicBezTo>
                      <a:pt x="37" y="685"/>
                      <a:pt x="59" y="698"/>
                      <a:pt x="86" y="698"/>
                    </a:cubicBezTo>
                    <a:cubicBezTo>
                      <a:pt x="111" y="698"/>
                      <a:pt x="140" y="687"/>
                      <a:pt x="173" y="662"/>
                    </a:cubicBezTo>
                    <a:cubicBezTo>
                      <a:pt x="203" y="641"/>
                      <a:pt x="227" y="631"/>
                      <a:pt x="247" y="631"/>
                    </a:cubicBezTo>
                    <a:cubicBezTo>
                      <a:pt x="292" y="631"/>
                      <a:pt x="305" y="684"/>
                      <a:pt x="278" y="762"/>
                    </a:cubicBezTo>
                    <a:cubicBezTo>
                      <a:pt x="221" y="916"/>
                      <a:pt x="233" y="1017"/>
                      <a:pt x="359" y="1017"/>
                    </a:cubicBezTo>
                    <a:cubicBezTo>
                      <a:pt x="392" y="1017"/>
                      <a:pt x="433" y="1010"/>
                      <a:pt x="483" y="995"/>
                    </a:cubicBezTo>
                    <a:lnTo>
                      <a:pt x="483" y="995"/>
                    </a:lnTo>
                    <a:cubicBezTo>
                      <a:pt x="472" y="1134"/>
                      <a:pt x="367" y="1267"/>
                      <a:pt x="561" y="1328"/>
                    </a:cubicBezTo>
                    <a:cubicBezTo>
                      <a:pt x="511" y="1394"/>
                      <a:pt x="478" y="1477"/>
                      <a:pt x="395" y="1494"/>
                    </a:cubicBezTo>
                    <a:cubicBezTo>
                      <a:pt x="273" y="1522"/>
                      <a:pt x="223" y="1588"/>
                      <a:pt x="284" y="1705"/>
                    </a:cubicBezTo>
                    <a:cubicBezTo>
                      <a:pt x="325" y="1788"/>
                      <a:pt x="394" y="1830"/>
                      <a:pt x="473" y="1830"/>
                    </a:cubicBezTo>
                    <a:cubicBezTo>
                      <a:pt x="500" y="1830"/>
                      <a:pt x="527" y="1825"/>
                      <a:pt x="555" y="1816"/>
                    </a:cubicBezTo>
                    <a:cubicBezTo>
                      <a:pt x="727" y="1755"/>
                      <a:pt x="616" y="1522"/>
                      <a:pt x="755" y="1422"/>
                    </a:cubicBezTo>
                    <a:cubicBezTo>
                      <a:pt x="799" y="1405"/>
                      <a:pt x="711" y="1317"/>
                      <a:pt x="644" y="1289"/>
                    </a:cubicBezTo>
                    <a:cubicBezTo>
                      <a:pt x="644" y="1200"/>
                      <a:pt x="605" y="1134"/>
                      <a:pt x="539" y="1078"/>
                    </a:cubicBezTo>
                    <a:cubicBezTo>
                      <a:pt x="422" y="967"/>
                      <a:pt x="533" y="784"/>
                      <a:pt x="555" y="773"/>
                    </a:cubicBezTo>
                    <a:cubicBezTo>
                      <a:pt x="844" y="757"/>
                      <a:pt x="866" y="518"/>
                      <a:pt x="943" y="324"/>
                    </a:cubicBezTo>
                    <a:cubicBezTo>
                      <a:pt x="977" y="230"/>
                      <a:pt x="999" y="119"/>
                      <a:pt x="866" y="80"/>
                    </a:cubicBezTo>
                    <a:cubicBezTo>
                      <a:pt x="807" y="68"/>
                      <a:pt x="750" y="0"/>
                      <a:pt x="686" y="0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13"/>
              <p:cNvSpPr/>
              <p:nvPr/>
            </p:nvSpPr>
            <p:spPr>
              <a:xfrm>
                <a:off x="4747875" y="3419425"/>
                <a:ext cx="46400" cy="38250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1530" extrusionOk="0">
                    <a:moveTo>
                      <a:pt x="383" y="0"/>
                    </a:moveTo>
                    <a:cubicBezTo>
                      <a:pt x="389" y="17"/>
                      <a:pt x="389" y="23"/>
                      <a:pt x="383" y="39"/>
                    </a:cubicBezTo>
                    <a:cubicBezTo>
                      <a:pt x="283" y="167"/>
                      <a:pt x="150" y="278"/>
                      <a:pt x="167" y="466"/>
                    </a:cubicBezTo>
                    <a:cubicBezTo>
                      <a:pt x="1" y="472"/>
                      <a:pt x="23" y="549"/>
                      <a:pt x="89" y="649"/>
                    </a:cubicBezTo>
                    <a:cubicBezTo>
                      <a:pt x="130" y="704"/>
                      <a:pt x="171" y="727"/>
                      <a:pt x="211" y="727"/>
                    </a:cubicBezTo>
                    <a:cubicBezTo>
                      <a:pt x="259" y="727"/>
                      <a:pt x="305" y="695"/>
                      <a:pt x="344" y="649"/>
                    </a:cubicBezTo>
                    <a:cubicBezTo>
                      <a:pt x="379" y="611"/>
                      <a:pt x="423" y="595"/>
                      <a:pt x="459" y="595"/>
                    </a:cubicBezTo>
                    <a:cubicBezTo>
                      <a:pt x="491" y="595"/>
                      <a:pt x="517" y="609"/>
                      <a:pt x="522" y="632"/>
                    </a:cubicBezTo>
                    <a:cubicBezTo>
                      <a:pt x="550" y="827"/>
                      <a:pt x="827" y="987"/>
                      <a:pt x="611" y="1215"/>
                    </a:cubicBezTo>
                    <a:cubicBezTo>
                      <a:pt x="588" y="1237"/>
                      <a:pt x="583" y="1276"/>
                      <a:pt x="566" y="1314"/>
                    </a:cubicBezTo>
                    <a:cubicBezTo>
                      <a:pt x="527" y="1403"/>
                      <a:pt x="605" y="1442"/>
                      <a:pt x="649" y="1486"/>
                    </a:cubicBezTo>
                    <a:cubicBezTo>
                      <a:pt x="680" y="1509"/>
                      <a:pt x="707" y="1529"/>
                      <a:pt x="746" y="1529"/>
                    </a:cubicBezTo>
                    <a:cubicBezTo>
                      <a:pt x="765" y="1529"/>
                      <a:pt x="785" y="1525"/>
                      <a:pt x="810" y="1514"/>
                    </a:cubicBezTo>
                    <a:cubicBezTo>
                      <a:pt x="1082" y="1381"/>
                      <a:pt x="1304" y="1176"/>
                      <a:pt x="1553" y="1015"/>
                    </a:cubicBezTo>
                    <a:cubicBezTo>
                      <a:pt x="1603" y="987"/>
                      <a:pt x="1592" y="915"/>
                      <a:pt x="1564" y="871"/>
                    </a:cubicBezTo>
                    <a:cubicBezTo>
                      <a:pt x="1642" y="760"/>
                      <a:pt x="1719" y="655"/>
                      <a:pt x="1797" y="544"/>
                    </a:cubicBezTo>
                    <a:cubicBezTo>
                      <a:pt x="1856" y="458"/>
                      <a:pt x="1770" y="388"/>
                      <a:pt x="1729" y="388"/>
                    </a:cubicBezTo>
                    <a:cubicBezTo>
                      <a:pt x="1728" y="388"/>
                      <a:pt x="1726" y="388"/>
                      <a:pt x="1725" y="389"/>
                    </a:cubicBezTo>
                    <a:cubicBezTo>
                      <a:pt x="1614" y="405"/>
                      <a:pt x="1498" y="438"/>
                      <a:pt x="1414" y="511"/>
                    </a:cubicBezTo>
                    <a:cubicBezTo>
                      <a:pt x="1365" y="549"/>
                      <a:pt x="1426" y="655"/>
                      <a:pt x="1453" y="721"/>
                    </a:cubicBezTo>
                    <a:cubicBezTo>
                      <a:pt x="1475" y="766"/>
                      <a:pt x="1520" y="815"/>
                      <a:pt x="1481" y="871"/>
                    </a:cubicBezTo>
                    <a:cubicBezTo>
                      <a:pt x="1380" y="831"/>
                      <a:pt x="1271" y="740"/>
                      <a:pt x="1177" y="740"/>
                    </a:cubicBezTo>
                    <a:cubicBezTo>
                      <a:pt x="1167" y="740"/>
                      <a:pt x="1158" y="741"/>
                      <a:pt x="1148" y="743"/>
                    </a:cubicBezTo>
                    <a:cubicBezTo>
                      <a:pt x="1112" y="751"/>
                      <a:pt x="1081" y="754"/>
                      <a:pt x="1055" y="754"/>
                    </a:cubicBezTo>
                    <a:cubicBezTo>
                      <a:pt x="889" y="754"/>
                      <a:pt x="927" y="612"/>
                      <a:pt x="932" y="483"/>
                    </a:cubicBezTo>
                    <a:lnTo>
                      <a:pt x="932" y="483"/>
                    </a:lnTo>
                    <a:cubicBezTo>
                      <a:pt x="953" y="489"/>
                      <a:pt x="972" y="492"/>
                      <a:pt x="991" y="492"/>
                    </a:cubicBezTo>
                    <a:cubicBezTo>
                      <a:pt x="1141" y="492"/>
                      <a:pt x="1211" y="293"/>
                      <a:pt x="1360" y="293"/>
                    </a:cubicBezTo>
                    <a:cubicBezTo>
                      <a:pt x="1375" y="293"/>
                      <a:pt x="1392" y="295"/>
                      <a:pt x="1409" y="300"/>
                    </a:cubicBezTo>
                    <a:cubicBezTo>
                      <a:pt x="1409" y="300"/>
                      <a:pt x="1448" y="206"/>
                      <a:pt x="1387" y="167"/>
                    </a:cubicBezTo>
                    <a:cubicBezTo>
                      <a:pt x="1368" y="154"/>
                      <a:pt x="1340" y="149"/>
                      <a:pt x="1308" y="149"/>
                    </a:cubicBezTo>
                    <a:cubicBezTo>
                      <a:pt x="1181" y="149"/>
                      <a:pt x="981" y="234"/>
                      <a:pt x="932" y="322"/>
                    </a:cubicBezTo>
                    <a:cubicBezTo>
                      <a:pt x="888" y="328"/>
                      <a:pt x="838" y="333"/>
                      <a:pt x="782" y="333"/>
                    </a:cubicBezTo>
                    <a:cubicBezTo>
                      <a:pt x="771" y="350"/>
                      <a:pt x="755" y="355"/>
                      <a:pt x="744" y="372"/>
                    </a:cubicBezTo>
                    <a:cubicBezTo>
                      <a:pt x="744" y="350"/>
                      <a:pt x="732" y="328"/>
                      <a:pt x="732" y="305"/>
                    </a:cubicBezTo>
                    <a:cubicBezTo>
                      <a:pt x="732" y="194"/>
                      <a:pt x="882" y="139"/>
                      <a:pt x="832" y="11"/>
                    </a:cubicBezTo>
                    <a:cubicBezTo>
                      <a:pt x="805" y="6"/>
                      <a:pt x="776" y="4"/>
                      <a:pt x="747" y="4"/>
                    </a:cubicBezTo>
                    <a:cubicBezTo>
                      <a:pt x="672" y="4"/>
                      <a:pt x="592" y="17"/>
                      <a:pt x="513" y="17"/>
                    </a:cubicBezTo>
                    <a:cubicBezTo>
                      <a:pt x="470" y="17"/>
                      <a:pt x="426" y="13"/>
                      <a:pt x="383" y="0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13"/>
              <p:cNvSpPr/>
              <p:nvPr/>
            </p:nvSpPr>
            <p:spPr>
              <a:xfrm>
                <a:off x="4716125" y="3080925"/>
                <a:ext cx="9750" cy="10425"/>
              </a:xfrm>
              <a:custGeom>
                <a:avLst/>
                <a:gdLst/>
                <a:ahLst/>
                <a:cxnLst/>
                <a:rect l="l" t="t" r="r" b="b"/>
                <a:pathLst>
                  <a:path w="390" h="417" extrusionOk="0">
                    <a:moveTo>
                      <a:pt x="175" y="0"/>
                    </a:moveTo>
                    <a:cubicBezTo>
                      <a:pt x="173" y="0"/>
                      <a:pt x="170" y="0"/>
                      <a:pt x="167" y="1"/>
                    </a:cubicBezTo>
                    <a:cubicBezTo>
                      <a:pt x="56" y="23"/>
                      <a:pt x="1" y="67"/>
                      <a:pt x="1" y="189"/>
                    </a:cubicBezTo>
                    <a:cubicBezTo>
                      <a:pt x="6" y="344"/>
                      <a:pt x="162" y="333"/>
                      <a:pt x="228" y="417"/>
                    </a:cubicBezTo>
                    <a:cubicBezTo>
                      <a:pt x="284" y="311"/>
                      <a:pt x="334" y="222"/>
                      <a:pt x="389" y="123"/>
                    </a:cubicBezTo>
                    <a:cubicBezTo>
                      <a:pt x="308" y="85"/>
                      <a:pt x="259" y="0"/>
                      <a:pt x="175" y="0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13"/>
              <p:cNvSpPr/>
              <p:nvPr/>
            </p:nvSpPr>
            <p:spPr>
              <a:xfrm>
                <a:off x="4650150" y="3052250"/>
                <a:ext cx="10425" cy="7675"/>
              </a:xfrm>
              <a:custGeom>
                <a:avLst/>
                <a:gdLst/>
                <a:ahLst/>
                <a:cxnLst/>
                <a:rect l="l" t="t" r="r" b="b"/>
                <a:pathLst>
                  <a:path w="417" h="307" extrusionOk="0">
                    <a:moveTo>
                      <a:pt x="288" y="1"/>
                    </a:moveTo>
                    <a:cubicBezTo>
                      <a:pt x="269" y="1"/>
                      <a:pt x="249" y="4"/>
                      <a:pt x="228" y="11"/>
                    </a:cubicBezTo>
                    <a:cubicBezTo>
                      <a:pt x="139" y="39"/>
                      <a:pt x="1" y="33"/>
                      <a:pt x="12" y="183"/>
                    </a:cubicBezTo>
                    <a:cubicBezTo>
                      <a:pt x="21" y="256"/>
                      <a:pt x="72" y="307"/>
                      <a:pt x="142" y="307"/>
                    </a:cubicBezTo>
                    <a:cubicBezTo>
                      <a:pt x="157" y="307"/>
                      <a:pt x="173" y="304"/>
                      <a:pt x="189" y="299"/>
                    </a:cubicBezTo>
                    <a:cubicBezTo>
                      <a:pt x="284" y="266"/>
                      <a:pt x="389" y="227"/>
                      <a:pt x="417" y="116"/>
                    </a:cubicBezTo>
                    <a:cubicBezTo>
                      <a:pt x="395" y="36"/>
                      <a:pt x="349" y="1"/>
                      <a:pt x="288" y="1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13"/>
              <p:cNvSpPr/>
              <p:nvPr/>
            </p:nvSpPr>
            <p:spPr>
              <a:xfrm>
                <a:off x="4689900" y="3450950"/>
                <a:ext cx="9725" cy="78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15" extrusionOk="0">
                    <a:moveTo>
                      <a:pt x="250" y="0"/>
                    </a:moveTo>
                    <a:cubicBezTo>
                      <a:pt x="241" y="0"/>
                      <a:pt x="232" y="1"/>
                      <a:pt x="224" y="4"/>
                    </a:cubicBezTo>
                    <a:cubicBezTo>
                      <a:pt x="113" y="31"/>
                      <a:pt x="41" y="126"/>
                      <a:pt x="13" y="236"/>
                    </a:cubicBezTo>
                    <a:cubicBezTo>
                      <a:pt x="1" y="291"/>
                      <a:pt x="39" y="307"/>
                      <a:pt x="82" y="307"/>
                    </a:cubicBezTo>
                    <a:cubicBezTo>
                      <a:pt x="96" y="307"/>
                      <a:pt x="110" y="306"/>
                      <a:pt x="124" y="303"/>
                    </a:cubicBezTo>
                    <a:cubicBezTo>
                      <a:pt x="213" y="253"/>
                      <a:pt x="373" y="314"/>
                      <a:pt x="379" y="142"/>
                    </a:cubicBezTo>
                    <a:cubicBezTo>
                      <a:pt x="389" y="50"/>
                      <a:pt x="314" y="0"/>
                      <a:pt x="250" y="0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13"/>
              <p:cNvSpPr/>
              <p:nvPr/>
            </p:nvSpPr>
            <p:spPr>
              <a:xfrm>
                <a:off x="4683275" y="3081075"/>
                <a:ext cx="9875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10" extrusionOk="0">
                    <a:moveTo>
                      <a:pt x="178" y="17"/>
                    </a:moveTo>
                    <a:cubicBezTo>
                      <a:pt x="173" y="100"/>
                      <a:pt x="1" y="0"/>
                      <a:pt x="34" y="161"/>
                    </a:cubicBezTo>
                    <a:cubicBezTo>
                      <a:pt x="54" y="244"/>
                      <a:pt x="77" y="309"/>
                      <a:pt x="158" y="309"/>
                    </a:cubicBezTo>
                    <a:cubicBezTo>
                      <a:pt x="169" y="309"/>
                      <a:pt x="181" y="308"/>
                      <a:pt x="195" y="305"/>
                    </a:cubicBezTo>
                    <a:cubicBezTo>
                      <a:pt x="289" y="300"/>
                      <a:pt x="395" y="283"/>
                      <a:pt x="389" y="172"/>
                    </a:cubicBezTo>
                    <a:cubicBezTo>
                      <a:pt x="378" y="89"/>
                      <a:pt x="311" y="22"/>
                      <a:pt x="178" y="17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13"/>
              <p:cNvSpPr/>
              <p:nvPr/>
            </p:nvSpPr>
            <p:spPr>
              <a:xfrm>
                <a:off x="4729200" y="3104700"/>
                <a:ext cx="10250" cy="7350"/>
              </a:xfrm>
              <a:custGeom>
                <a:avLst/>
                <a:gdLst/>
                <a:ahLst/>
                <a:cxnLst/>
                <a:rect l="l" t="t" r="r" b="b"/>
                <a:pathLst>
                  <a:path w="410" h="294" extrusionOk="0">
                    <a:moveTo>
                      <a:pt x="100" y="1"/>
                    </a:moveTo>
                    <a:cubicBezTo>
                      <a:pt x="40" y="1"/>
                      <a:pt x="0" y="63"/>
                      <a:pt x="10" y="103"/>
                    </a:cubicBezTo>
                    <a:cubicBezTo>
                      <a:pt x="60" y="225"/>
                      <a:pt x="204" y="225"/>
                      <a:pt x="310" y="292"/>
                    </a:cubicBezTo>
                    <a:cubicBezTo>
                      <a:pt x="312" y="293"/>
                      <a:pt x="314" y="293"/>
                      <a:pt x="317" y="293"/>
                    </a:cubicBezTo>
                    <a:cubicBezTo>
                      <a:pt x="346" y="293"/>
                      <a:pt x="409" y="250"/>
                      <a:pt x="409" y="220"/>
                    </a:cubicBezTo>
                    <a:cubicBezTo>
                      <a:pt x="371" y="31"/>
                      <a:pt x="243" y="31"/>
                      <a:pt x="121" y="3"/>
                    </a:cubicBezTo>
                    <a:cubicBezTo>
                      <a:pt x="114" y="2"/>
                      <a:pt x="107" y="1"/>
                      <a:pt x="100" y="1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13"/>
              <p:cNvSpPr/>
              <p:nvPr/>
            </p:nvSpPr>
            <p:spPr>
              <a:xfrm>
                <a:off x="4734300" y="3429225"/>
                <a:ext cx="11100" cy="9625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85" extrusionOk="0">
                    <a:moveTo>
                      <a:pt x="161" y="0"/>
                    </a:moveTo>
                    <a:cubicBezTo>
                      <a:pt x="140" y="0"/>
                      <a:pt x="115" y="13"/>
                      <a:pt x="83" y="46"/>
                    </a:cubicBezTo>
                    <a:cubicBezTo>
                      <a:pt x="0" y="135"/>
                      <a:pt x="22" y="163"/>
                      <a:pt x="122" y="218"/>
                    </a:cubicBezTo>
                    <a:cubicBezTo>
                      <a:pt x="156" y="235"/>
                      <a:pt x="222" y="285"/>
                      <a:pt x="194" y="351"/>
                    </a:cubicBezTo>
                    <a:cubicBezTo>
                      <a:pt x="261" y="274"/>
                      <a:pt x="427" y="385"/>
                      <a:pt x="444" y="218"/>
                    </a:cubicBezTo>
                    <a:cubicBezTo>
                      <a:pt x="377" y="185"/>
                      <a:pt x="294" y="191"/>
                      <a:pt x="250" y="102"/>
                    </a:cubicBezTo>
                    <a:cubicBezTo>
                      <a:pt x="231" y="60"/>
                      <a:pt x="207" y="0"/>
                      <a:pt x="161" y="0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13"/>
              <p:cNvSpPr/>
              <p:nvPr/>
            </p:nvSpPr>
            <p:spPr>
              <a:xfrm>
                <a:off x="4637275" y="3034500"/>
                <a:ext cx="6800" cy="7450"/>
              </a:xfrm>
              <a:custGeom>
                <a:avLst/>
                <a:gdLst/>
                <a:ahLst/>
                <a:cxnLst/>
                <a:rect l="l" t="t" r="r" b="b"/>
                <a:pathLst>
                  <a:path w="272" h="298" extrusionOk="0">
                    <a:moveTo>
                      <a:pt x="266" y="0"/>
                    </a:moveTo>
                    <a:lnTo>
                      <a:pt x="266" y="0"/>
                    </a:lnTo>
                    <a:cubicBezTo>
                      <a:pt x="222" y="39"/>
                      <a:pt x="178" y="67"/>
                      <a:pt x="133" y="89"/>
                    </a:cubicBezTo>
                    <a:cubicBezTo>
                      <a:pt x="131" y="90"/>
                      <a:pt x="129" y="91"/>
                      <a:pt x="126" y="91"/>
                    </a:cubicBezTo>
                    <a:cubicBezTo>
                      <a:pt x="101" y="91"/>
                      <a:pt x="70" y="22"/>
                      <a:pt x="46" y="22"/>
                    </a:cubicBezTo>
                    <a:cubicBezTo>
                      <a:pt x="34" y="22"/>
                      <a:pt x="24" y="39"/>
                      <a:pt x="17" y="89"/>
                    </a:cubicBezTo>
                    <a:cubicBezTo>
                      <a:pt x="0" y="161"/>
                      <a:pt x="11" y="261"/>
                      <a:pt x="100" y="289"/>
                    </a:cubicBezTo>
                    <a:cubicBezTo>
                      <a:pt x="118" y="295"/>
                      <a:pt x="132" y="298"/>
                      <a:pt x="143" y="298"/>
                    </a:cubicBezTo>
                    <a:cubicBezTo>
                      <a:pt x="211" y="298"/>
                      <a:pt x="182" y="199"/>
                      <a:pt x="211" y="161"/>
                    </a:cubicBezTo>
                    <a:cubicBezTo>
                      <a:pt x="250" y="111"/>
                      <a:pt x="272" y="61"/>
                      <a:pt x="266" y="0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13"/>
              <p:cNvSpPr/>
              <p:nvPr/>
            </p:nvSpPr>
            <p:spPr>
              <a:xfrm>
                <a:off x="4729175" y="3437225"/>
                <a:ext cx="9725" cy="69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79" extrusionOk="0">
                    <a:moveTo>
                      <a:pt x="126" y="0"/>
                    </a:moveTo>
                    <a:cubicBezTo>
                      <a:pt x="102" y="0"/>
                      <a:pt x="80" y="16"/>
                      <a:pt x="56" y="65"/>
                    </a:cubicBezTo>
                    <a:cubicBezTo>
                      <a:pt x="0" y="176"/>
                      <a:pt x="89" y="214"/>
                      <a:pt x="144" y="242"/>
                    </a:cubicBezTo>
                    <a:cubicBezTo>
                      <a:pt x="194" y="267"/>
                      <a:pt x="234" y="278"/>
                      <a:pt x="267" y="278"/>
                    </a:cubicBezTo>
                    <a:cubicBezTo>
                      <a:pt x="363" y="278"/>
                      <a:pt x="388" y="178"/>
                      <a:pt x="388" y="54"/>
                    </a:cubicBezTo>
                    <a:cubicBezTo>
                      <a:pt x="333" y="48"/>
                      <a:pt x="261" y="54"/>
                      <a:pt x="216" y="31"/>
                    </a:cubicBezTo>
                    <a:cubicBezTo>
                      <a:pt x="180" y="17"/>
                      <a:pt x="151" y="0"/>
                      <a:pt x="126" y="0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13"/>
              <p:cNvSpPr/>
              <p:nvPr/>
            </p:nvSpPr>
            <p:spPr>
              <a:xfrm>
                <a:off x="4738875" y="3438125"/>
                <a:ext cx="300" cy="450"/>
              </a:xfrm>
              <a:custGeom>
                <a:avLst/>
                <a:gdLst/>
                <a:ahLst/>
                <a:cxnLst/>
                <a:rect l="l" t="t" r="r" b="b"/>
                <a:pathLst>
                  <a:path w="12" h="18" extrusionOk="0">
                    <a:moveTo>
                      <a:pt x="11" y="1"/>
                    </a:moveTo>
                    <a:cubicBezTo>
                      <a:pt x="8" y="1"/>
                      <a:pt x="6" y="6"/>
                      <a:pt x="4" y="11"/>
                    </a:cubicBezTo>
                    <a:lnTo>
                      <a:pt x="4" y="11"/>
                    </a:lnTo>
                    <a:cubicBezTo>
                      <a:pt x="6" y="9"/>
                      <a:pt x="9" y="6"/>
                      <a:pt x="11" y="1"/>
                    </a:cubicBezTo>
                    <a:close/>
                    <a:moveTo>
                      <a:pt x="4" y="11"/>
                    </a:moveTo>
                    <a:lnTo>
                      <a:pt x="4" y="11"/>
                    </a:lnTo>
                    <a:cubicBezTo>
                      <a:pt x="2" y="13"/>
                      <a:pt x="0" y="14"/>
                      <a:pt x="0" y="18"/>
                    </a:cubicBezTo>
                    <a:cubicBezTo>
                      <a:pt x="2" y="16"/>
                      <a:pt x="3" y="13"/>
                      <a:pt x="4" y="11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13"/>
              <p:cNvSpPr/>
              <p:nvPr/>
            </p:nvSpPr>
            <p:spPr>
              <a:xfrm>
                <a:off x="4693950" y="3064150"/>
                <a:ext cx="8900" cy="6600"/>
              </a:xfrm>
              <a:custGeom>
                <a:avLst/>
                <a:gdLst/>
                <a:ahLst/>
                <a:cxnLst/>
                <a:rect l="l" t="t" r="r" b="b"/>
                <a:pathLst>
                  <a:path w="356" h="264" extrusionOk="0">
                    <a:moveTo>
                      <a:pt x="222" y="0"/>
                    </a:moveTo>
                    <a:cubicBezTo>
                      <a:pt x="205" y="0"/>
                      <a:pt x="186" y="5"/>
                      <a:pt x="162" y="17"/>
                    </a:cubicBezTo>
                    <a:cubicBezTo>
                      <a:pt x="112" y="45"/>
                      <a:pt x="1" y="1"/>
                      <a:pt x="40" y="123"/>
                    </a:cubicBezTo>
                    <a:cubicBezTo>
                      <a:pt x="59" y="202"/>
                      <a:pt x="97" y="264"/>
                      <a:pt x="185" y="264"/>
                    </a:cubicBezTo>
                    <a:cubicBezTo>
                      <a:pt x="195" y="264"/>
                      <a:pt x="206" y="263"/>
                      <a:pt x="217" y="261"/>
                    </a:cubicBezTo>
                    <a:cubicBezTo>
                      <a:pt x="300" y="256"/>
                      <a:pt x="333" y="206"/>
                      <a:pt x="356" y="139"/>
                    </a:cubicBezTo>
                    <a:cubicBezTo>
                      <a:pt x="311" y="86"/>
                      <a:pt x="292" y="0"/>
                      <a:pt x="222" y="0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13"/>
              <p:cNvSpPr/>
              <p:nvPr/>
            </p:nvSpPr>
            <p:spPr>
              <a:xfrm>
                <a:off x="4646975" y="3065550"/>
                <a:ext cx="8050" cy="100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03" extrusionOk="0">
                    <a:moveTo>
                      <a:pt x="216" y="0"/>
                    </a:moveTo>
                    <a:cubicBezTo>
                      <a:pt x="111" y="28"/>
                      <a:pt x="211" y="150"/>
                      <a:pt x="128" y="194"/>
                    </a:cubicBezTo>
                    <a:cubicBezTo>
                      <a:pt x="61" y="228"/>
                      <a:pt x="0" y="277"/>
                      <a:pt x="33" y="361"/>
                    </a:cubicBezTo>
                    <a:cubicBezTo>
                      <a:pt x="42" y="369"/>
                      <a:pt x="65" y="402"/>
                      <a:pt x="93" y="402"/>
                    </a:cubicBezTo>
                    <a:cubicBezTo>
                      <a:pt x="100" y="402"/>
                      <a:pt x="108" y="400"/>
                      <a:pt x="117" y="394"/>
                    </a:cubicBezTo>
                    <a:cubicBezTo>
                      <a:pt x="194" y="350"/>
                      <a:pt x="266" y="305"/>
                      <a:pt x="239" y="211"/>
                    </a:cubicBezTo>
                    <a:cubicBezTo>
                      <a:pt x="233" y="144"/>
                      <a:pt x="322" y="56"/>
                      <a:pt x="216" y="0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13"/>
              <p:cNvSpPr/>
              <p:nvPr/>
            </p:nvSpPr>
            <p:spPr>
              <a:xfrm>
                <a:off x="4646700" y="3036700"/>
                <a:ext cx="6400" cy="8225"/>
              </a:xfrm>
              <a:custGeom>
                <a:avLst/>
                <a:gdLst/>
                <a:ahLst/>
                <a:cxnLst/>
                <a:rect l="l" t="t" r="r" b="b"/>
                <a:pathLst>
                  <a:path w="256" h="329" extrusionOk="0">
                    <a:moveTo>
                      <a:pt x="109" y="1"/>
                    </a:moveTo>
                    <a:cubicBezTo>
                      <a:pt x="13" y="1"/>
                      <a:pt x="39" y="102"/>
                      <a:pt x="28" y="162"/>
                    </a:cubicBezTo>
                    <a:cubicBezTo>
                      <a:pt x="0" y="267"/>
                      <a:pt x="67" y="323"/>
                      <a:pt x="150" y="328"/>
                    </a:cubicBezTo>
                    <a:cubicBezTo>
                      <a:pt x="153" y="328"/>
                      <a:pt x="156" y="328"/>
                      <a:pt x="158" y="328"/>
                    </a:cubicBezTo>
                    <a:cubicBezTo>
                      <a:pt x="250" y="328"/>
                      <a:pt x="250" y="242"/>
                      <a:pt x="255" y="145"/>
                    </a:cubicBezTo>
                    <a:cubicBezTo>
                      <a:pt x="250" y="84"/>
                      <a:pt x="205" y="6"/>
                      <a:pt x="117" y="1"/>
                    </a:cubicBezTo>
                    <a:cubicBezTo>
                      <a:pt x="114" y="1"/>
                      <a:pt x="111" y="1"/>
                      <a:pt x="109" y="1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13"/>
              <p:cNvSpPr/>
              <p:nvPr/>
            </p:nvSpPr>
            <p:spPr>
              <a:xfrm>
                <a:off x="4675375" y="3070425"/>
                <a:ext cx="8775" cy="6500"/>
              </a:xfrm>
              <a:custGeom>
                <a:avLst/>
                <a:gdLst/>
                <a:ahLst/>
                <a:cxnLst/>
                <a:rect l="l" t="t" r="r" b="b"/>
                <a:pathLst>
                  <a:path w="351" h="260" extrusionOk="0">
                    <a:moveTo>
                      <a:pt x="152" y="1"/>
                    </a:moveTo>
                    <a:cubicBezTo>
                      <a:pt x="109" y="1"/>
                      <a:pt x="59" y="14"/>
                      <a:pt x="1" y="38"/>
                    </a:cubicBezTo>
                    <a:cubicBezTo>
                      <a:pt x="123" y="116"/>
                      <a:pt x="151" y="254"/>
                      <a:pt x="278" y="260"/>
                    </a:cubicBezTo>
                    <a:cubicBezTo>
                      <a:pt x="322" y="260"/>
                      <a:pt x="350" y="204"/>
                      <a:pt x="322" y="138"/>
                    </a:cubicBezTo>
                    <a:cubicBezTo>
                      <a:pt x="283" y="42"/>
                      <a:pt x="229" y="1"/>
                      <a:pt x="152" y="1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13"/>
              <p:cNvSpPr/>
              <p:nvPr/>
            </p:nvSpPr>
            <p:spPr>
              <a:xfrm>
                <a:off x="4668325" y="3075450"/>
                <a:ext cx="7650" cy="565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26" extrusionOk="0">
                    <a:moveTo>
                      <a:pt x="246" y="1"/>
                    </a:moveTo>
                    <a:cubicBezTo>
                      <a:pt x="232" y="1"/>
                      <a:pt x="212" y="8"/>
                      <a:pt x="183" y="26"/>
                    </a:cubicBezTo>
                    <a:cubicBezTo>
                      <a:pt x="177" y="40"/>
                      <a:pt x="168" y="45"/>
                      <a:pt x="155" y="45"/>
                    </a:cubicBezTo>
                    <a:cubicBezTo>
                      <a:pt x="126" y="45"/>
                      <a:pt x="84" y="17"/>
                      <a:pt x="51" y="17"/>
                    </a:cubicBezTo>
                    <a:cubicBezTo>
                      <a:pt x="29" y="17"/>
                      <a:pt x="11" y="30"/>
                      <a:pt x="6" y="76"/>
                    </a:cubicBezTo>
                    <a:cubicBezTo>
                      <a:pt x="1" y="129"/>
                      <a:pt x="21" y="203"/>
                      <a:pt x="92" y="203"/>
                    </a:cubicBezTo>
                    <a:cubicBezTo>
                      <a:pt x="103" y="203"/>
                      <a:pt x="115" y="201"/>
                      <a:pt x="128" y="197"/>
                    </a:cubicBezTo>
                    <a:cubicBezTo>
                      <a:pt x="189" y="186"/>
                      <a:pt x="305" y="225"/>
                      <a:pt x="277" y="87"/>
                    </a:cubicBezTo>
                    <a:cubicBezTo>
                      <a:pt x="273" y="66"/>
                      <a:pt x="288" y="1"/>
                      <a:pt x="246" y="1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13"/>
              <p:cNvSpPr/>
              <p:nvPr/>
            </p:nvSpPr>
            <p:spPr>
              <a:xfrm>
                <a:off x="4635175" y="3046250"/>
                <a:ext cx="5850" cy="9050"/>
              </a:xfrm>
              <a:custGeom>
                <a:avLst/>
                <a:gdLst/>
                <a:ahLst/>
                <a:cxnLst/>
                <a:rect l="l" t="t" r="r" b="b"/>
                <a:pathLst>
                  <a:path w="234" h="362" extrusionOk="0">
                    <a:moveTo>
                      <a:pt x="85" y="0"/>
                    </a:moveTo>
                    <a:cubicBezTo>
                      <a:pt x="82" y="0"/>
                      <a:pt x="79" y="1"/>
                      <a:pt x="79" y="2"/>
                    </a:cubicBezTo>
                    <a:cubicBezTo>
                      <a:pt x="1" y="85"/>
                      <a:pt x="1" y="190"/>
                      <a:pt x="67" y="362"/>
                    </a:cubicBezTo>
                    <a:cubicBezTo>
                      <a:pt x="134" y="218"/>
                      <a:pt x="234" y="151"/>
                      <a:pt x="151" y="35"/>
                    </a:cubicBezTo>
                    <a:cubicBezTo>
                      <a:pt x="137" y="12"/>
                      <a:pt x="100" y="0"/>
                      <a:pt x="85" y="0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13"/>
              <p:cNvSpPr/>
              <p:nvPr/>
            </p:nvSpPr>
            <p:spPr>
              <a:xfrm>
                <a:off x="4725150" y="3422200"/>
                <a:ext cx="6125" cy="7650"/>
              </a:xfrm>
              <a:custGeom>
                <a:avLst/>
                <a:gdLst/>
                <a:ahLst/>
                <a:cxnLst/>
                <a:rect l="l" t="t" r="r" b="b"/>
                <a:pathLst>
                  <a:path w="245" h="306" extrusionOk="0">
                    <a:moveTo>
                      <a:pt x="111" y="0"/>
                    </a:moveTo>
                    <a:cubicBezTo>
                      <a:pt x="45" y="39"/>
                      <a:pt x="0" y="78"/>
                      <a:pt x="17" y="161"/>
                    </a:cubicBezTo>
                    <a:cubicBezTo>
                      <a:pt x="28" y="244"/>
                      <a:pt x="100" y="305"/>
                      <a:pt x="144" y="305"/>
                    </a:cubicBezTo>
                    <a:cubicBezTo>
                      <a:pt x="222" y="305"/>
                      <a:pt x="244" y="222"/>
                      <a:pt x="228" y="150"/>
                    </a:cubicBezTo>
                    <a:cubicBezTo>
                      <a:pt x="217" y="78"/>
                      <a:pt x="200" y="11"/>
                      <a:pt x="111" y="0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13"/>
              <p:cNvSpPr/>
              <p:nvPr/>
            </p:nvSpPr>
            <p:spPr>
              <a:xfrm>
                <a:off x="4716825" y="3447900"/>
                <a:ext cx="6550" cy="5750"/>
              </a:xfrm>
              <a:custGeom>
                <a:avLst/>
                <a:gdLst/>
                <a:ahLst/>
                <a:cxnLst/>
                <a:rect l="l" t="t" r="r" b="b"/>
                <a:pathLst>
                  <a:path w="262" h="230" extrusionOk="0">
                    <a:moveTo>
                      <a:pt x="195" y="1"/>
                    </a:moveTo>
                    <a:cubicBezTo>
                      <a:pt x="185" y="1"/>
                      <a:pt x="175" y="3"/>
                      <a:pt x="167" y="9"/>
                    </a:cubicBezTo>
                    <a:cubicBezTo>
                      <a:pt x="106" y="42"/>
                      <a:pt x="1" y="53"/>
                      <a:pt x="28" y="164"/>
                    </a:cubicBezTo>
                    <a:cubicBezTo>
                      <a:pt x="37" y="198"/>
                      <a:pt x="49" y="229"/>
                      <a:pt x="79" y="229"/>
                    </a:cubicBezTo>
                    <a:cubicBezTo>
                      <a:pt x="88" y="229"/>
                      <a:pt x="99" y="226"/>
                      <a:pt x="112" y="220"/>
                    </a:cubicBezTo>
                    <a:cubicBezTo>
                      <a:pt x="200" y="203"/>
                      <a:pt x="261" y="170"/>
                      <a:pt x="256" y="70"/>
                    </a:cubicBezTo>
                    <a:cubicBezTo>
                      <a:pt x="252" y="25"/>
                      <a:pt x="223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13"/>
              <p:cNvSpPr/>
              <p:nvPr/>
            </p:nvSpPr>
            <p:spPr>
              <a:xfrm>
                <a:off x="4800000" y="3393775"/>
                <a:ext cx="725" cy="725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28" y="1"/>
                    </a:moveTo>
                    <a:cubicBezTo>
                      <a:pt x="23" y="1"/>
                      <a:pt x="6" y="12"/>
                      <a:pt x="0" y="12"/>
                    </a:cubicBezTo>
                    <a:cubicBezTo>
                      <a:pt x="0" y="17"/>
                      <a:pt x="6" y="23"/>
                      <a:pt x="6" y="28"/>
                    </a:cubicBezTo>
                    <a:lnTo>
                      <a:pt x="28" y="28"/>
                    </a:lnTo>
                    <a:cubicBezTo>
                      <a:pt x="23" y="17"/>
                      <a:pt x="28" y="12"/>
                      <a:pt x="28" y="1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4" name="Google Shape;984;p13"/>
          <p:cNvSpPr/>
          <p:nvPr/>
        </p:nvSpPr>
        <p:spPr>
          <a:xfrm>
            <a:off x="6460850" y="-809125"/>
            <a:ext cx="1286291" cy="1296864"/>
          </a:xfrm>
          <a:custGeom>
            <a:avLst/>
            <a:gdLst/>
            <a:ahLst/>
            <a:cxnLst/>
            <a:rect l="l" t="t" r="r" b="b"/>
            <a:pathLst>
              <a:path w="31023" h="31278" extrusionOk="0">
                <a:moveTo>
                  <a:pt x="12492" y="1"/>
                </a:moveTo>
                <a:lnTo>
                  <a:pt x="12481" y="10153"/>
                </a:lnTo>
                <a:lnTo>
                  <a:pt x="3305" y="5811"/>
                </a:lnTo>
                <a:lnTo>
                  <a:pt x="9820" y="13596"/>
                </a:lnTo>
                <a:lnTo>
                  <a:pt x="1" y="16168"/>
                </a:lnTo>
                <a:lnTo>
                  <a:pt x="10003" y="17937"/>
                </a:lnTo>
                <a:lnTo>
                  <a:pt x="4131" y="26226"/>
                </a:lnTo>
                <a:lnTo>
                  <a:pt x="12925" y="21153"/>
                </a:lnTo>
                <a:lnTo>
                  <a:pt x="13757" y="31277"/>
                </a:lnTo>
                <a:lnTo>
                  <a:pt x="17238" y="21730"/>
                </a:lnTo>
                <a:lnTo>
                  <a:pt x="24374" y="28954"/>
                </a:lnTo>
                <a:lnTo>
                  <a:pt x="20909" y="19412"/>
                </a:lnTo>
                <a:lnTo>
                  <a:pt x="20909" y="19412"/>
                </a:lnTo>
                <a:lnTo>
                  <a:pt x="31022" y="20354"/>
                </a:lnTo>
                <a:lnTo>
                  <a:pt x="22234" y="15265"/>
                </a:lnTo>
                <a:lnTo>
                  <a:pt x="30579" y="9493"/>
                </a:lnTo>
                <a:lnTo>
                  <a:pt x="20576" y="11245"/>
                </a:lnTo>
                <a:lnTo>
                  <a:pt x="23265" y="1453"/>
                </a:lnTo>
                <a:lnTo>
                  <a:pt x="16734" y="9221"/>
                </a:lnTo>
                <a:lnTo>
                  <a:pt x="12492" y="1"/>
                </a:lnTo>
                <a:close/>
              </a:path>
            </a:pathLst>
          </a:custGeom>
          <a:solidFill>
            <a:srgbClr val="F8F3E3">
              <a:alpha val="107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5" name="Google Shape;985;p13"/>
          <p:cNvGrpSpPr/>
          <p:nvPr/>
        </p:nvGrpSpPr>
        <p:grpSpPr>
          <a:xfrm>
            <a:off x="8572575" y="3073659"/>
            <a:ext cx="653056" cy="655170"/>
            <a:chOff x="1926550" y="3146625"/>
            <a:chExt cx="301225" cy="302200"/>
          </a:xfrm>
        </p:grpSpPr>
        <p:sp>
          <p:nvSpPr>
            <p:cNvPr id="986" name="Google Shape;986;p13"/>
            <p:cNvSpPr/>
            <p:nvPr/>
          </p:nvSpPr>
          <p:spPr>
            <a:xfrm>
              <a:off x="2058500" y="3294250"/>
              <a:ext cx="25125" cy="154575"/>
            </a:xfrm>
            <a:custGeom>
              <a:avLst/>
              <a:gdLst/>
              <a:ahLst/>
              <a:cxnLst/>
              <a:rect l="l" t="t" r="r" b="b"/>
              <a:pathLst>
                <a:path w="1005" h="6183" extrusionOk="0">
                  <a:moveTo>
                    <a:pt x="688" y="1"/>
                  </a:moveTo>
                  <a:lnTo>
                    <a:pt x="1" y="6150"/>
                  </a:lnTo>
                  <a:lnTo>
                    <a:pt x="322" y="6183"/>
                  </a:lnTo>
                  <a:lnTo>
                    <a:pt x="1004" y="34"/>
                  </a:lnTo>
                  <a:lnTo>
                    <a:pt x="6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13"/>
            <p:cNvSpPr/>
            <p:nvPr/>
          </p:nvSpPr>
          <p:spPr>
            <a:xfrm>
              <a:off x="1965925" y="3292325"/>
              <a:ext cx="117550" cy="112575"/>
            </a:xfrm>
            <a:custGeom>
              <a:avLst/>
              <a:gdLst/>
              <a:ahLst/>
              <a:cxnLst/>
              <a:rect l="l" t="t" r="r" b="b"/>
              <a:pathLst>
                <a:path w="4702" h="4503" extrusionOk="0">
                  <a:moveTo>
                    <a:pt x="4480" y="0"/>
                  </a:moveTo>
                  <a:lnTo>
                    <a:pt x="0" y="4269"/>
                  </a:lnTo>
                  <a:lnTo>
                    <a:pt x="222" y="4502"/>
                  </a:lnTo>
                  <a:lnTo>
                    <a:pt x="4702" y="227"/>
                  </a:lnTo>
                  <a:lnTo>
                    <a:pt x="44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3"/>
            <p:cNvSpPr/>
            <p:nvPr/>
          </p:nvSpPr>
          <p:spPr>
            <a:xfrm>
              <a:off x="1926550" y="3292175"/>
              <a:ext cx="154850" cy="17775"/>
            </a:xfrm>
            <a:custGeom>
              <a:avLst/>
              <a:gdLst/>
              <a:ahLst/>
              <a:cxnLst/>
              <a:rect l="l" t="t" r="r" b="b"/>
              <a:pathLst>
                <a:path w="6194" h="711" extrusionOk="0">
                  <a:moveTo>
                    <a:pt x="6177" y="1"/>
                  </a:moveTo>
                  <a:lnTo>
                    <a:pt x="1" y="394"/>
                  </a:lnTo>
                  <a:lnTo>
                    <a:pt x="17" y="710"/>
                  </a:lnTo>
                  <a:lnTo>
                    <a:pt x="6194" y="317"/>
                  </a:lnTo>
                  <a:lnTo>
                    <a:pt x="61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3"/>
            <p:cNvSpPr/>
            <p:nvPr/>
          </p:nvSpPr>
          <p:spPr>
            <a:xfrm>
              <a:off x="1953850" y="3202225"/>
              <a:ext cx="129350" cy="98150"/>
            </a:xfrm>
            <a:custGeom>
              <a:avLst/>
              <a:gdLst/>
              <a:ahLst/>
              <a:cxnLst/>
              <a:rect l="l" t="t" r="r" b="b"/>
              <a:pathLst>
                <a:path w="5174" h="3926" extrusionOk="0">
                  <a:moveTo>
                    <a:pt x="189" y="0"/>
                  </a:moveTo>
                  <a:lnTo>
                    <a:pt x="1" y="255"/>
                  </a:lnTo>
                  <a:lnTo>
                    <a:pt x="4985" y="3926"/>
                  </a:lnTo>
                  <a:lnTo>
                    <a:pt x="5174" y="3671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13"/>
            <p:cNvSpPr/>
            <p:nvPr/>
          </p:nvSpPr>
          <p:spPr>
            <a:xfrm>
              <a:off x="2039650" y="3146625"/>
              <a:ext cx="44250" cy="152225"/>
            </a:xfrm>
            <a:custGeom>
              <a:avLst/>
              <a:gdLst/>
              <a:ahLst/>
              <a:cxnLst/>
              <a:rect l="l" t="t" r="r" b="b"/>
              <a:pathLst>
                <a:path w="1770" h="6089" extrusionOk="0">
                  <a:moveTo>
                    <a:pt x="311" y="1"/>
                  </a:moveTo>
                  <a:lnTo>
                    <a:pt x="1" y="73"/>
                  </a:lnTo>
                  <a:lnTo>
                    <a:pt x="1459" y="6089"/>
                  </a:lnTo>
                  <a:lnTo>
                    <a:pt x="1770" y="6011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3"/>
            <p:cNvSpPr/>
            <p:nvPr/>
          </p:nvSpPr>
          <p:spPr>
            <a:xfrm>
              <a:off x="2075150" y="3157300"/>
              <a:ext cx="75850" cy="142100"/>
            </a:xfrm>
            <a:custGeom>
              <a:avLst/>
              <a:gdLst/>
              <a:ahLst/>
              <a:cxnLst/>
              <a:rect l="l" t="t" r="r" b="b"/>
              <a:pathLst>
                <a:path w="3034" h="5684" extrusionOk="0">
                  <a:moveTo>
                    <a:pt x="2750" y="1"/>
                  </a:moveTo>
                  <a:lnTo>
                    <a:pt x="0" y="5545"/>
                  </a:lnTo>
                  <a:lnTo>
                    <a:pt x="289" y="5684"/>
                  </a:lnTo>
                  <a:lnTo>
                    <a:pt x="3033" y="139"/>
                  </a:lnTo>
                  <a:lnTo>
                    <a:pt x="27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3"/>
            <p:cNvSpPr/>
            <p:nvPr/>
          </p:nvSpPr>
          <p:spPr>
            <a:xfrm>
              <a:off x="2076400" y="3231050"/>
              <a:ext cx="144875" cy="69325"/>
            </a:xfrm>
            <a:custGeom>
              <a:avLst/>
              <a:gdLst/>
              <a:ahLst/>
              <a:cxnLst/>
              <a:rect l="l" t="t" r="r" b="b"/>
              <a:pathLst>
                <a:path w="5795" h="2773" extrusionOk="0">
                  <a:moveTo>
                    <a:pt x="5667" y="0"/>
                  </a:moveTo>
                  <a:lnTo>
                    <a:pt x="0" y="2484"/>
                  </a:lnTo>
                  <a:lnTo>
                    <a:pt x="128" y="2773"/>
                  </a:lnTo>
                  <a:lnTo>
                    <a:pt x="5794" y="289"/>
                  </a:lnTo>
                  <a:lnTo>
                    <a:pt x="56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3"/>
            <p:cNvSpPr/>
            <p:nvPr/>
          </p:nvSpPr>
          <p:spPr>
            <a:xfrm>
              <a:off x="2077075" y="3291900"/>
              <a:ext cx="150700" cy="51300"/>
            </a:xfrm>
            <a:custGeom>
              <a:avLst/>
              <a:gdLst/>
              <a:ahLst/>
              <a:cxnLst/>
              <a:rect l="l" t="t" r="r" b="b"/>
              <a:pathLst>
                <a:path w="6028" h="2052" extrusionOk="0">
                  <a:moveTo>
                    <a:pt x="90" y="0"/>
                  </a:moveTo>
                  <a:lnTo>
                    <a:pt x="1" y="305"/>
                  </a:lnTo>
                  <a:lnTo>
                    <a:pt x="5939" y="2052"/>
                  </a:lnTo>
                  <a:lnTo>
                    <a:pt x="6028" y="1741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3"/>
            <p:cNvSpPr/>
            <p:nvPr/>
          </p:nvSpPr>
          <p:spPr>
            <a:xfrm>
              <a:off x="2075275" y="3292600"/>
              <a:ext cx="92350" cy="133225"/>
            </a:xfrm>
            <a:custGeom>
              <a:avLst/>
              <a:gdLst/>
              <a:ahLst/>
              <a:cxnLst/>
              <a:rect l="l" t="t" r="r" b="b"/>
              <a:pathLst>
                <a:path w="3694" h="5329" extrusionOk="0">
                  <a:moveTo>
                    <a:pt x="267" y="0"/>
                  </a:moveTo>
                  <a:lnTo>
                    <a:pt x="1" y="178"/>
                  </a:lnTo>
                  <a:lnTo>
                    <a:pt x="3427" y="5328"/>
                  </a:lnTo>
                  <a:lnTo>
                    <a:pt x="3693" y="5151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5" name="Google Shape;99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96" name="Google Shape;996;p13"/>
          <p:cNvSpPr txBox="1">
            <a:spLocks noGrp="1"/>
          </p:cNvSpPr>
          <p:nvPr>
            <p:ph type="title" idx="2" hasCustomPrompt="1"/>
          </p:nvPr>
        </p:nvSpPr>
        <p:spPr>
          <a:xfrm>
            <a:off x="2619213" y="1421925"/>
            <a:ext cx="1206300" cy="65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97" name="Google Shape;997;p13"/>
          <p:cNvSpPr txBox="1">
            <a:spLocks noGrp="1"/>
          </p:cNvSpPr>
          <p:nvPr>
            <p:ph type="title" idx="3" hasCustomPrompt="1"/>
          </p:nvPr>
        </p:nvSpPr>
        <p:spPr>
          <a:xfrm>
            <a:off x="2619213" y="3273425"/>
            <a:ext cx="1206300" cy="61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98" name="Google Shape;998;p13"/>
          <p:cNvSpPr txBox="1">
            <a:spLocks noGrp="1"/>
          </p:cNvSpPr>
          <p:nvPr>
            <p:ph type="title" idx="4" hasCustomPrompt="1"/>
          </p:nvPr>
        </p:nvSpPr>
        <p:spPr>
          <a:xfrm>
            <a:off x="5318483" y="1421925"/>
            <a:ext cx="1206300" cy="65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99" name="Google Shape;999;p13"/>
          <p:cNvSpPr txBox="1">
            <a:spLocks noGrp="1"/>
          </p:cNvSpPr>
          <p:nvPr>
            <p:ph type="title" idx="5" hasCustomPrompt="1"/>
          </p:nvPr>
        </p:nvSpPr>
        <p:spPr>
          <a:xfrm>
            <a:off x="5318483" y="3273425"/>
            <a:ext cx="1206300" cy="61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00" name="Google Shape;1000;p13"/>
          <p:cNvSpPr txBox="1">
            <a:spLocks noGrp="1"/>
          </p:cNvSpPr>
          <p:nvPr>
            <p:ph type="subTitle" idx="1"/>
          </p:nvPr>
        </p:nvSpPr>
        <p:spPr>
          <a:xfrm>
            <a:off x="2069613" y="209858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200">
                <a:solidFill>
                  <a:schemeClr val="dk1"/>
                </a:solidFill>
                <a:latin typeface="Bai Jamjuree SemiBold"/>
                <a:ea typeface="Bai Jamjuree SemiBold"/>
                <a:cs typeface="Bai Jamjuree SemiBold"/>
                <a:sym typeface="Bai Jamjure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  <p:sp>
        <p:nvSpPr>
          <p:cNvPr id="1001" name="Google Shape;1001;p13"/>
          <p:cNvSpPr txBox="1">
            <a:spLocks noGrp="1"/>
          </p:cNvSpPr>
          <p:nvPr>
            <p:ph type="subTitle" idx="6"/>
          </p:nvPr>
        </p:nvSpPr>
        <p:spPr>
          <a:xfrm>
            <a:off x="4768883" y="209858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200">
                <a:solidFill>
                  <a:schemeClr val="dk1"/>
                </a:solidFill>
                <a:latin typeface="Bai Jamjuree SemiBold"/>
                <a:ea typeface="Bai Jamjuree SemiBold"/>
                <a:cs typeface="Bai Jamjuree SemiBold"/>
                <a:sym typeface="Bai Jamjure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  <p:sp>
        <p:nvSpPr>
          <p:cNvPr id="1002" name="Google Shape;1002;p13"/>
          <p:cNvSpPr txBox="1">
            <a:spLocks noGrp="1"/>
          </p:cNvSpPr>
          <p:nvPr>
            <p:ph type="subTitle" idx="7"/>
          </p:nvPr>
        </p:nvSpPr>
        <p:spPr>
          <a:xfrm>
            <a:off x="2069613" y="390690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200">
                <a:solidFill>
                  <a:schemeClr val="dk1"/>
                </a:solidFill>
                <a:latin typeface="Bai Jamjuree SemiBold"/>
                <a:ea typeface="Bai Jamjuree SemiBold"/>
                <a:cs typeface="Bai Jamjuree SemiBold"/>
                <a:sym typeface="Bai Jamjure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  <p:sp>
        <p:nvSpPr>
          <p:cNvPr id="1003" name="Google Shape;1003;p13"/>
          <p:cNvSpPr txBox="1">
            <a:spLocks noGrp="1"/>
          </p:cNvSpPr>
          <p:nvPr>
            <p:ph type="subTitle" idx="8"/>
          </p:nvPr>
        </p:nvSpPr>
        <p:spPr>
          <a:xfrm>
            <a:off x="4768883" y="390690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200">
                <a:solidFill>
                  <a:schemeClr val="dk1"/>
                </a:solidFill>
                <a:latin typeface="Bai Jamjuree SemiBold"/>
                <a:ea typeface="Bai Jamjuree SemiBold"/>
                <a:cs typeface="Bai Jamjuree SemiBold"/>
                <a:sym typeface="Bai Jamjure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6" name="Google Shape;1306;p19"/>
          <p:cNvGrpSpPr/>
          <p:nvPr/>
        </p:nvGrpSpPr>
        <p:grpSpPr>
          <a:xfrm>
            <a:off x="-194793" y="2883279"/>
            <a:ext cx="763063" cy="765503"/>
            <a:chOff x="1926550" y="3146625"/>
            <a:chExt cx="301225" cy="302200"/>
          </a:xfrm>
        </p:grpSpPr>
        <p:sp>
          <p:nvSpPr>
            <p:cNvPr id="1307" name="Google Shape;1307;p19"/>
            <p:cNvSpPr/>
            <p:nvPr/>
          </p:nvSpPr>
          <p:spPr>
            <a:xfrm>
              <a:off x="2058500" y="3294250"/>
              <a:ext cx="25125" cy="154575"/>
            </a:xfrm>
            <a:custGeom>
              <a:avLst/>
              <a:gdLst/>
              <a:ahLst/>
              <a:cxnLst/>
              <a:rect l="l" t="t" r="r" b="b"/>
              <a:pathLst>
                <a:path w="1005" h="6183" extrusionOk="0">
                  <a:moveTo>
                    <a:pt x="688" y="1"/>
                  </a:moveTo>
                  <a:lnTo>
                    <a:pt x="1" y="6150"/>
                  </a:lnTo>
                  <a:lnTo>
                    <a:pt x="322" y="6183"/>
                  </a:lnTo>
                  <a:lnTo>
                    <a:pt x="1004" y="34"/>
                  </a:lnTo>
                  <a:lnTo>
                    <a:pt x="6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19"/>
            <p:cNvSpPr/>
            <p:nvPr/>
          </p:nvSpPr>
          <p:spPr>
            <a:xfrm>
              <a:off x="1965925" y="3292325"/>
              <a:ext cx="117550" cy="112575"/>
            </a:xfrm>
            <a:custGeom>
              <a:avLst/>
              <a:gdLst/>
              <a:ahLst/>
              <a:cxnLst/>
              <a:rect l="l" t="t" r="r" b="b"/>
              <a:pathLst>
                <a:path w="4702" h="4503" extrusionOk="0">
                  <a:moveTo>
                    <a:pt x="4480" y="0"/>
                  </a:moveTo>
                  <a:lnTo>
                    <a:pt x="0" y="4269"/>
                  </a:lnTo>
                  <a:lnTo>
                    <a:pt x="222" y="4502"/>
                  </a:lnTo>
                  <a:lnTo>
                    <a:pt x="4702" y="227"/>
                  </a:lnTo>
                  <a:lnTo>
                    <a:pt x="44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19"/>
            <p:cNvSpPr/>
            <p:nvPr/>
          </p:nvSpPr>
          <p:spPr>
            <a:xfrm>
              <a:off x="1926550" y="3292175"/>
              <a:ext cx="154850" cy="17775"/>
            </a:xfrm>
            <a:custGeom>
              <a:avLst/>
              <a:gdLst/>
              <a:ahLst/>
              <a:cxnLst/>
              <a:rect l="l" t="t" r="r" b="b"/>
              <a:pathLst>
                <a:path w="6194" h="711" extrusionOk="0">
                  <a:moveTo>
                    <a:pt x="6177" y="1"/>
                  </a:moveTo>
                  <a:lnTo>
                    <a:pt x="1" y="394"/>
                  </a:lnTo>
                  <a:lnTo>
                    <a:pt x="17" y="710"/>
                  </a:lnTo>
                  <a:lnTo>
                    <a:pt x="6194" y="317"/>
                  </a:lnTo>
                  <a:lnTo>
                    <a:pt x="61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19"/>
            <p:cNvSpPr/>
            <p:nvPr/>
          </p:nvSpPr>
          <p:spPr>
            <a:xfrm>
              <a:off x="1953850" y="3202225"/>
              <a:ext cx="129350" cy="98150"/>
            </a:xfrm>
            <a:custGeom>
              <a:avLst/>
              <a:gdLst/>
              <a:ahLst/>
              <a:cxnLst/>
              <a:rect l="l" t="t" r="r" b="b"/>
              <a:pathLst>
                <a:path w="5174" h="3926" extrusionOk="0">
                  <a:moveTo>
                    <a:pt x="189" y="0"/>
                  </a:moveTo>
                  <a:lnTo>
                    <a:pt x="1" y="255"/>
                  </a:lnTo>
                  <a:lnTo>
                    <a:pt x="4985" y="3926"/>
                  </a:lnTo>
                  <a:lnTo>
                    <a:pt x="5174" y="3671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19"/>
            <p:cNvSpPr/>
            <p:nvPr/>
          </p:nvSpPr>
          <p:spPr>
            <a:xfrm>
              <a:off x="2039650" y="3146625"/>
              <a:ext cx="44250" cy="152225"/>
            </a:xfrm>
            <a:custGeom>
              <a:avLst/>
              <a:gdLst/>
              <a:ahLst/>
              <a:cxnLst/>
              <a:rect l="l" t="t" r="r" b="b"/>
              <a:pathLst>
                <a:path w="1770" h="6089" extrusionOk="0">
                  <a:moveTo>
                    <a:pt x="311" y="1"/>
                  </a:moveTo>
                  <a:lnTo>
                    <a:pt x="1" y="73"/>
                  </a:lnTo>
                  <a:lnTo>
                    <a:pt x="1459" y="6089"/>
                  </a:lnTo>
                  <a:lnTo>
                    <a:pt x="1770" y="6011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19"/>
            <p:cNvSpPr/>
            <p:nvPr/>
          </p:nvSpPr>
          <p:spPr>
            <a:xfrm>
              <a:off x="2075150" y="3157300"/>
              <a:ext cx="75850" cy="142100"/>
            </a:xfrm>
            <a:custGeom>
              <a:avLst/>
              <a:gdLst/>
              <a:ahLst/>
              <a:cxnLst/>
              <a:rect l="l" t="t" r="r" b="b"/>
              <a:pathLst>
                <a:path w="3034" h="5684" extrusionOk="0">
                  <a:moveTo>
                    <a:pt x="2750" y="1"/>
                  </a:moveTo>
                  <a:lnTo>
                    <a:pt x="0" y="5545"/>
                  </a:lnTo>
                  <a:lnTo>
                    <a:pt x="289" y="5684"/>
                  </a:lnTo>
                  <a:lnTo>
                    <a:pt x="3033" y="139"/>
                  </a:lnTo>
                  <a:lnTo>
                    <a:pt x="27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19"/>
            <p:cNvSpPr/>
            <p:nvPr/>
          </p:nvSpPr>
          <p:spPr>
            <a:xfrm>
              <a:off x="2076400" y="3231050"/>
              <a:ext cx="144875" cy="69325"/>
            </a:xfrm>
            <a:custGeom>
              <a:avLst/>
              <a:gdLst/>
              <a:ahLst/>
              <a:cxnLst/>
              <a:rect l="l" t="t" r="r" b="b"/>
              <a:pathLst>
                <a:path w="5795" h="2773" extrusionOk="0">
                  <a:moveTo>
                    <a:pt x="5667" y="0"/>
                  </a:moveTo>
                  <a:lnTo>
                    <a:pt x="0" y="2484"/>
                  </a:lnTo>
                  <a:lnTo>
                    <a:pt x="128" y="2773"/>
                  </a:lnTo>
                  <a:lnTo>
                    <a:pt x="5794" y="289"/>
                  </a:lnTo>
                  <a:lnTo>
                    <a:pt x="56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19"/>
            <p:cNvSpPr/>
            <p:nvPr/>
          </p:nvSpPr>
          <p:spPr>
            <a:xfrm>
              <a:off x="2077075" y="3291900"/>
              <a:ext cx="150700" cy="51300"/>
            </a:xfrm>
            <a:custGeom>
              <a:avLst/>
              <a:gdLst/>
              <a:ahLst/>
              <a:cxnLst/>
              <a:rect l="l" t="t" r="r" b="b"/>
              <a:pathLst>
                <a:path w="6028" h="2052" extrusionOk="0">
                  <a:moveTo>
                    <a:pt x="90" y="0"/>
                  </a:moveTo>
                  <a:lnTo>
                    <a:pt x="1" y="305"/>
                  </a:lnTo>
                  <a:lnTo>
                    <a:pt x="5939" y="2052"/>
                  </a:lnTo>
                  <a:lnTo>
                    <a:pt x="6028" y="1741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19"/>
            <p:cNvSpPr/>
            <p:nvPr/>
          </p:nvSpPr>
          <p:spPr>
            <a:xfrm>
              <a:off x="2075275" y="3292600"/>
              <a:ext cx="92350" cy="133225"/>
            </a:xfrm>
            <a:custGeom>
              <a:avLst/>
              <a:gdLst/>
              <a:ahLst/>
              <a:cxnLst/>
              <a:rect l="l" t="t" r="r" b="b"/>
              <a:pathLst>
                <a:path w="3694" h="5329" extrusionOk="0">
                  <a:moveTo>
                    <a:pt x="267" y="0"/>
                  </a:moveTo>
                  <a:lnTo>
                    <a:pt x="1" y="178"/>
                  </a:lnTo>
                  <a:lnTo>
                    <a:pt x="3427" y="5328"/>
                  </a:lnTo>
                  <a:lnTo>
                    <a:pt x="3693" y="5151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6" name="Google Shape;1316;p19"/>
          <p:cNvGrpSpPr/>
          <p:nvPr/>
        </p:nvGrpSpPr>
        <p:grpSpPr>
          <a:xfrm>
            <a:off x="7183056" y="747575"/>
            <a:ext cx="2611628" cy="5055922"/>
            <a:chOff x="7183056" y="747575"/>
            <a:chExt cx="2611628" cy="5055922"/>
          </a:xfrm>
        </p:grpSpPr>
        <p:sp>
          <p:nvSpPr>
            <p:cNvPr id="1317" name="Google Shape;1317;p19"/>
            <p:cNvSpPr/>
            <p:nvPr/>
          </p:nvSpPr>
          <p:spPr>
            <a:xfrm>
              <a:off x="7760175" y="747575"/>
              <a:ext cx="2034509" cy="2034509"/>
            </a:xfrm>
            <a:custGeom>
              <a:avLst/>
              <a:gdLst/>
              <a:ahLst/>
              <a:cxnLst/>
              <a:rect l="l" t="t" r="r" b="b"/>
              <a:pathLst>
                <a:path w="54326" h="54326" extrusionOk="0">
                  <a:moveTo>
                    <a:pt x="4935" y="72"/>
                  </a:moveTo>
                  <a:lnTo>
                    <a:pt x="4935" y="4935"/>
                  </a:lnTo>
                  <a:lnTo>
                    <a:pt x="73" y="4935"/>
                  </a:lnTo>
                  <a:lnTo>
                    <a:pt x="73" y="72"/>
                  </a:lnTo>
                  <a:close/>
                  <a:moveTo>
                    <a:pt x="9870" y="72"/>
                  </a:moveTo>
                  <a:lnTo>
                    <a:pt x="9870" y="4935"/>
                  </a:lnTo>
                  <a:lnTo>
                    <a:pt x="5007" y="4935"/>
                  </a:lnTo>
                  <a:lnTo>
                    <a:pt x="5007" y="72"/>
                  </a:lnTo>
                  <a:close/>
                  <a:moveTo>
                    <a:pt x="14799" y="72"/>
                  </a:moveTo>
                  <a:lnTo>
                    <a:pt x="14799" y="4935"/>
                  </a:lnTo>
                  <a:lnTo>
                    <a:pt x="9936" y="4935"/>
                  </a:lnTo>
                  <a:lnTo>
                    <a:pt x="9936" y="72"/>
                  </a:lnTo>
                  <a:close/>
                  <a:moveTo>
                    <a:pt x="19733" y="72"/>
                  </a:moveTo>
                  <a:lnTo>
                    <a:pt x="19733" y="4935"/>
                  </a:lnTo>
                  <a:lnTo>
                    <a:pt x="14871" y="4935"/>
                  </a:lnTo>
                  <a:lnTo>
                    <a:pt x="14871" y="72"/>
                  </a:lnTo>
                  <a:close/>
                  <a:moveTo>
                    <a:pt x="24668" y="72"/>
                  </a:moveTo>
                  <a:lnTo>
                    <a:pt x="24668" y="4935"/>
                  </a:lnTo>
                  <a:lnTo>
                    <a:pt x="19805" y="4935"/>
                  </a:lnTo>
                  <a:lnTo>
                    <a:pt x="19805" y="72"/>
                  </a:lnTo>
                  <a:close/>
                  <a:moveTo>
                    <a:pt x="29597" y="72"/>
                  </a:moveTo>
                  <a:lnTo>
                    <a:pt x="29597" y="4935"/>
                  </a:lnTo>
                  <a:lnTo>
                    <a:pt x="24729" y="4935"/>
                  </a:lnTo>
                  <a:lnTo>
                    <a:pt x="24729" y="72"/>
                  </a:lnTo>
                  <a:close/>
                  <a:moveTo>
                    <a:pt x="34532" y="72"/>
                  </a:moveTo>
                  <a:lnTo>
                    <a:pt x="34532" y="4935"/>
                  </a:lnTo>
                  <a:lnTo>
                    <a:pt x="29664" y="4935"/>
                  </a:lnTo>
                  <a:lnTo>
                    <a:pt x="29664" y="72"/>
                  </a:lnTo>
                  <a:close/>
                  <a:moveTo>
                    <a:pt x="39466" y="72"/>
                  </a:moveTo>
                  <a:lnTo>
                    <a:pt x="39466" y="4935"/>
                  </a:lnTo>
                  <a:lnTo>
                    <a:pt x="34598" y="4935"/>
                  </a:lnTo>
                  <a:lnTo>
                    <a:pt x="34598" y="72"/>
                  </a:lnTo>
                  <a:close/>
                  <a:moveTo>
                    <a:pt x="44395" y="72"/>
                  </a:moveTo>
                  <a:lnTo>
                    <a:pt x="44395" y="4935"/>
                  </a:lnTo>
                  <a:lnTo>
                    <a:pt x="39527" y="4935"/>
                  </a:lnTo>
                  <a:lnTo>
                    <a:pt x="39527" y="72"/>
                  </a:lnTo>
                  <a:close/>
                  <a:moveTo>
                    <a:pt x="49324" y="72"/>
                  </a:moveTo>
                  <a:lnTo>
                    <a:pt x="49324" y="4935"/>
                  </a:lnTo>
                  <a:lnTo>
                    <a:pt x="44462" y="4935"/>
                  </a:lnTo>
                  <a:lnTo>
                    <a:pt x="44462" y="72"/>
                  </a:lnTo>
                  <a:close/>
                  <a:moveTo>
                    <a:pt x="54265" y="72"/>
                  </a:moveTo>
                  <a:lnTo>
                    <a:pt x="54265" y="4935"/>
                  </a:lnTo>
                  <a:lnTo>
                    <a:pt x="49397" y="4935"/>
                  </a:lnTo>
                  <a:lnTo>
                    <a:pt x="49397" y="72"/>
                  </a:lnTo>
                  <a:close/>
                  <a:moveTo>
                    <a:pt x="4935" y="4996"/>
                  </a:moveTo>
                  <a:lnTo>
                    <a:pt x="4935" y="9864"/>
                  </a:lnTo>
                  <a:lnTo>
                    <a:pt x="73" y="9864"/>
                  </a:lnTo>
                  <a:lnTo>
                    <a:pt x="73" y="4996"/>
                  </a:lnTo>
                  <a:close/>
                  <a:moveTo>
                    <a:pt x="14799" y="4996"/>
                  </a:moveTo>
                  <a:lnTo>
                    <a:pt x="14799" y="9864"/>
                  </a:lnTo>
                  <a:lnTo>
                    <a:pt x="9936" y="9864"/>
                  </a:lnTo>
                  <a:lnTo>
                    <a:pt x="9936" y="4996"/>
                  </a:lnTo>
                  <a:close/>
                  <a:moveTo>
                    <a:pt x="19733" y="4996"/>
                  </a:moveTo>
                  <a:lnTo>
                    <a:pt x="19733" y="9864"/>
                  </a:lnTo>
                  <a:lnTo>
                    <a:pt x="14871" y="9864"/>
                  </a:lnTo>
                  <a:lnTo>
                    <a:pt x="14871" y="4996"/>
                  </a:lnTo>
                  <a:close/>
                  <a:moveTo>
                    <a:pt x="24668" y="4996"/>
                  </a:moveTo>
                  <a:lnTo>
                    <a:pt x="24668" y="9864"/>
                  </a:lnTo>
                  <a:lnTo>
                    <a:pt x="19805" y="9864"/>
                  </a:lnTo>
                  <a:lnTo>
                    <a:pt x="19805" y="4996"/>
                  </a:lnTo>
                  <a:close/>
                  <a:moveTo>
                    <a:pt x="29597" y="4996"/>
                  </a:moveTo>
                  <a:lnTo>
                    <a:pt x="29597" y="9864"/>
                  </a:lnTo>
                  <a:lnTo>
                    <a:pt x="24729" y="9864"/>
                  </a:lnTo>
                  <a:lnTo>
                    <a:pt x="24729" y="4996"/>
                  </a:lnTo>
                  <a:close/>
                  <a:moveTo>
                    <a:pt x="34532" y="4996"/>
                  </a:moveTo>
                  <a:lnTo>
                    <a:pt x="34532" y="9864"/>
                  </a:lnTo>
                  <a:lnTo>
                    <a:pt x="29664" y="9864"/>
                  </a:lnTo>
                  <a:lnTo>
                    <a:pt x="29664" y="4996"/>
                  </a:lnTo>
                  <a:close/>
                  <a:moveTo>
                    <a:pt x="39466" y="4996"/>
                  </a:moveTo>
                  <a:lnTo>
                    <a:pt x="39466" y="9864"/>
                  </a:lnTo>
                  <a:lnTo>
                    <a:pt x="34598" y="9864"/>
                  </a:lnTo>
                  <a:lnTo>
                    <a:pt x="34598" y="4996"/>
                  </a:lnTo>
                  <a:close/>
                  <a:moveTo>
                    <a:pt x="44401" y="4996"/>
                  </a:moveTo>
                  <a:lnTo>
                    <a:pt x="44401" y="9864"/>
                  </a:lnTo>
                  <a:lnTo>
                    <a:pt x="39533" y="9864"/>
                  </a:lnTo>
                  <a:lnTo>
                    <a:pt x="39533" y="4996"/>
                  </a:lnTo>
                  <a:close/>
                  <a:moveTo>
                    <a:pt x="49324" y="4996"/>
                  </a:moveTo>
                  <a:lnTo>
                    <a:pt x="49324" y="9864"/>
                  </a:lnTo>
                  <a:lnTo>
                    <a:pt x="44462" y="9864"/>
                  </a:lnTo>
                  <a:lnTo>
                    <a:pt x="44462" y="4996"/>
                  </a:lnTo>
                  <a:close/>
                  <a:moveTo>
                    <a:pt x="54259" y="4996"/>
                  </a:moveTo>
                  <a:lnTo>
                    <a:pt x="54259" y="9864"/>
                  </a:lnTo>
                  <a:lnTo>
                    <a:pt x="49397" y="9864"/>
                  </a:lnTo>
                  <a:lnTo>
                    <a:pt x="49397" y="4996"/>
                  </a:lnTo>
                  <a:close/>
                  <a:moveTo>
                    <a:pt x="9870" y="5007"/>
                  </a:moveTo>
                  <a:lnTo>
                    <a:pt x="9870" y="9870"/>
                  </a:lnTo>
                  <a:lnTo>
                    <a:pt x="5007" y="9870"/>
                  </a:lnTo>
                  <a:lnTo>
                    <a:pt x="5007" y="5007"/>
                  </a:lnTo>
                  <a:close/>
                  <a:moveTo>
                    <a:pt x="4935" y="9931"/>
                  </a:moveTo>
                  <a:lnTo>
                    <a:pt x="4935" y="14799"/>
                  </a:lnTo>
                  <a:lnTo>
                    <a:pt x="73" y="14799"/>
                  </a:lnTo>
                  <a:lnTo>
                    <a:pt x="73" y="9931"/>
                  </a:lnTo>
                  <a:close/>
                  <a:moveTo>
                    <a:pt x="9870" y="9931"/>
                  </a:moveTo>
                  <a:lnTo>
                    <a:pt x="9870" y="14799"/>
                  </a:lnTo>
                  <a:lnTo>
                    <a:pt x="5007" y="14799"/>
                  </a:lnTo>
                  <a:lnTo>
                    <a:pt x="5007" y="9931"/>
                  </a:lnTo>
                  <a:close/>
                  <a:moveTo>
                    <a:pt x="14799" y="9931"/>
                  </a:moveTo>
                  <a:lnTo>
                    <a:pt x="14799" y="14799"/>
                  </a:lnTo>
                  <a:lnTo>
                    <a:pt x="9936" y="14799"/>
                  </a:lnTo>
                  <a:lnTo>
                    <a:pt x="9936" y="9931"/>
                  </a:lnTo>
                  <a:close/>
                  <a:moveTo>
                    <a:pt x="19733" y="9931"/>
                  </a:moveTo>
                  <a:lnTo>
                    <a:pt x="19733" y="14799"/>
                  </a:lnTo>
                  <a:lnTo>
                    <a:pt x="14871" y="14799"/>
                  </a:lnTo>
                  <a:lnTo>
                    <a:pt x="14871" y="9931"/>
                  </a:lnTo>
                  <a:close/>
                  <a:moveTo>
                    <a:pt x="24668" y="9931"/>
                  </a:moveTo>
                  <a:lnTo>
                    <a:pt x="24668" y="14799"/>
                  </a:lnTo>
                  <a:lnTo>
                    <a:pt x="19805" y="14799"/>
                  </a:lnTo>
                  <a:lnTo>
                    <a:pt x="19805" y="9931"/>
                  </a:lnTo>
                  <a:close/>
                  <a:moveTo>
                    <a:pt x="29597" y="9931"/>
                  </a:moveTo>
                  <a:lnTo>
                    <a:pt x="29597" y="14799"/>
                  </a:lnTo>
                  <a:lnTo>
                    <a:pt x="24729" y="14799"/>
                  </a:lnTo>
                  <a:lnTo>
                    <a:pt x="24729" y="9931"/>
                  </a:lnTo>
                  <a:close/>
                  <a:moveTo>
                    <a:pt x="34532" y="9931"/>
                  </a:moveTo>
                  <a:lnTo>
                    <a:pt x="34532" y="14799"/>
                  </a:lnTo>
                  <a:lnTo>
                    <a:pt x="29664" y="14799"/>
                  </a:lnTo>
                  <a:lnTo>
                    <a:pt x="29664" y="9931"/>
                  </a:lnTo>
                  <a:close/>
                  <a:moveTo>
                    <a:pt x="39466" y="9931"/>
                  </a:moveTo>
                  <a:lnTo>
                    <a:pt x="39466" y="14799"/>
                  </a:lnTo>
                  <a:lnTo>
                    <a:pt x="34598" y="14799"/>
                  </a:lnTo>
                  <a:lnTo>
                    <a:pt x="34598" y="9931"/>
                  </a:lnTo>
                  <a:close/>
                  <a:moveTo>
                    <a:pt x="44401" y="9931"/>
                  </a:moveTo>
                  <a:lnTo>
                    <a:pt x="44401" y="14799"/>
                  </a:lnTo>
                  <a:lnTo>
                    <a:pt x="39533" y="14799"/>
                  </a:lnTo>
                  <a:lnTo>
                    <a:pt x="39533" y="9931"/>
                  </a:lnTo>
                  <a:close/>
                  <a:moveTo>
                    <a:pt x="49324" y="9931"/>
                  </a:moveTo>
                  <a:lnTo>
                    <a:pt x="49324" y="14799"/>
                  </a:lnTo>
                  <a:lnTo>
                    <a:pt x="44462" y="14799"/>
                  </a:lnTo>
                  <a:lnTo>
                    <a:pt x="44462" y="9931"/>
                  </a:lnTo>
                  <a:close/>
                  <a:moveTo>
                    <a:pt x="54259" y="9931"/>
                  </a:moveTo>
                  <a:lnTo>
                    <a:pt x="54259" y="14799"/>
                  </a:lnTo>
                  <a:lnTo>
                    <a:pt x="49397" y="14799"/>
                  </a:lnTo>
                  <a:lnTo>
                    <a:pt x="49397" y="9931"/>
                  </a:lnTo>
                  <a:close/>
                  <a:moveTo>
                    <a:pt x="4935" y="14865"/>
                  </a:moveTo>
                  <a:lnTo>
                    <a:pt x="4935" y="19733"/>
                  </a:lnTo>
                  <a:lnTo>
                    <a:pt x="73" y="19733"/>
                  </a:lnTo>
                  <a:lnTo>
                    <a:pt x="73" y="14865"/>
                  </a:lnTo>
                  <a:close/>
                  <a:moveTo>
                    <a:pt x="9870" y="14865"/>
                  </a:moveTo>
                  <a:lnTo>
                    <a:pt x="9870" y="19733"/>
                  </a:lnTo>
                  <a:lnTo>
                    <a:pt x="5007" y="19733"/>
                  </a:lnTo>
                  <a:lnTo>
                    <a:pt x="5007" y="14865"/>
                  </a:lnTo>
                  <a:close/>
                  <a:moveTo>
                    <a:pt x="14799" y="14865"/>
                  </a:moveTo>
                  <a:lnTo>
                    <a:pt x="14799" y="19733"/>
                  </a:lnTo>
                  <a:lnTo>
                    <a:pt x="9936" y="19733"/>
                  </a:lnTo>
                  <a:lnTo>
                    <a:pt x="9936" y="14865"/>
                  </a:lnTo>
                  <a:close/>
                  <a:moveTo>
                    <a:pt x="19733" y="14865"/>
                  </a:moveTo>
                  <a:lnTo>
                    <a:pt x="19733" y="19733"/>
                  </a:lnTo>
                  <a:lnTo>
                    <a:pt x="14871" y="19733"/>
                  </a:lnTo>
                  <a:lnTo>
                    <a:pt x="14871" y="14865"/>
                  </a:lnTo>
                  <a:close/>
                  <a:moveTo>
                    <a:pt x="24668" y="14865"/>
                  </a:moveTo>
                  <a:lnTo>
                    <a:pt x="24668" y="19733"/>
                  </a:lnTo>
                  <a:lnTo>
                    <a:pt x="19805" y="19733"/>
                  </a:lnTo>
                  <a:lnTo>
                    <a:pt x="19805" y="14865"/>
                  </a:lnTo>
                  <a:close/>
                  <a:moveTo>
                    <a:pt x="29597" y="14865"/>
                  </a:moveTo>
                  <a:lnTo>
                    <a:pt x="29597" y="19733"/>
                  </a:lnTo>
                  <a:lnTo>
                    <a:pt x="24729" y="19733"/>
                  </a:lnTo>
                  <a:lnTo>
                    <a:pt x="24729" y="14865"/>
                  </a:lnTo>
                  <a:close/>
                  <a:moveTo>
                    <a:pt x="34532" y="14865"/>
                  </a:moveTo>
                  <a:lnTo>
                    <a:pt x="34532" y="19733"/>
                  </a:lnTo>
                  <a:lnTo>
                    <a:pt x="29664" y="19733"/>
                  </a:lnTo>
                  <a:lnTo>
                    <a:pt x="29664" y="14865"/>
                  </a:lnTo>
                  <a:close/>
                  <a:moveTo>
                    <a:pt x="39466" y="14865"/>
                  </a:moveTo>
                  <a:lnTo>
                    <a:pt x="39466" y="19733"/>
                  </a:lnTo>
                  <a:lnTo>
                    <a:pt x="34598" y="19733"/>
                  </a:lnTo>
                  <a:lnTo>
                    <a:pt x="34598" y="14865"/>
                  </a:lnTo>
                  <a:close/>
                  <a:moveTo>
                    <a:pt x="44401" y="14865"/>
                  </a:moveTo>
                  <a:lnTo>
                    <a:pt x="44401" y="19733"/>
                  </a:lnTo>
                  <a:lnTo>
                    <a:pt x="39533" y="19733"/>
                  </a:lnTo>
                  <a:lnTo>
                    <a:pt x="39533" y="14865"/>
                  </a:lnTo>
                  <a:close/>
                  <a:moveTo>
                    <a:pt x="49324" y="14865"/>
                  </a:moveTo>
                  <a:lnTo>
                    <a:pt x="49324" y="19733"/>
                  </a:lnTo>
                  <a:lnTo>
                    <a:pt x="44462" y="19733"/>
                  </a:lnTo>
                  <a:lnTo>
                    <a:pt x="44462" y="14865"/>
                  </a:lnTo>
                  <a:close/>
                  <a:moveTo>
                    <a:pt x="54259" y="14865"/>
                  </a:moveTo>
                  <a:lnTo>
                    <a:pt x="54259" y="19733"/>
                  </a:lnTo>
                  <a:lnTo>
                    <a:pt x="49397" y="19733"/>
                  </a:lnTo>
                  <a:lnTo>
                    <a:pt x="49397" y="14865"/>
                  </a:lnTo>
                  <a:close/>
                  <a:moveTo>
                    <a:pt x="19733" y="19794"/>
                  </a:moveTo>
                  <a:lnTo>
                    <a:pt x="19733" y="24662"/>
                  </a:lnTo>
                  <a:lnTo>
                    <a:pt x="14871" y="24662"/>
                  </a:lnTo>
                  <a:lnTo>
                    <a:pt x="14871" y="19794"/>
                  </a:lnTo>
                  <a:close/>
                  <a:moveTo>
                    <a:pt x="29603" y="19794"/>
                  </a:moveTo>
                  <a:lnTo>
                    <a:pt x="29603" y="24662"/>
                  </a:lnTo>
                  <a:lnTo>
                    <a:pt x="24740" y="24662"/>
                  </a:lnTo>
                  <a:lnTo>
                    <a:pt x="24740" y="19794"/>
                  </a:lnTo>
                  <a:close/>
                  <a:moveTo>
                    <a:pt x="34532" y="19794"/>
                  </a:moveTo>
                  <a:lnTo>
                    <a:pt x="34532" y="24662"/>
                  </a:lnTo>
                  <a:lnTo>
                    <a:pt x="29664" y="24662"/>
                  </a:lnTo>
                  <a:lnTo>
                    <a:pt x="29664" y="19794"/>
                  </a:lnTo>
                  <a:close/>
                  <a:moveTo>
                    <a:pt x="39466" y="19794"/>
                  </a:moveTo>
                  <a:lnTo>
                    <a:pt x="39466" y="24662"/>
                  </a:lnTo>
                  <a:lnTo>
                    <a:pt x="34598" y="24662"/>
                  </a:lnTo>
                  <a:lnTo>
                    <a:pt x="34598" y="19794"/>
                  </a:lnTo>
                  <a:close/>
                  <a:moveTo>
                    <a:pt x="44401" y="19794"/>
                  </a:moveTo>
                  <a:lnTo>
                    <a:pt x="44401" y="24662"/>
                  </a:lnTo>
                  <a:lnTo>
                    <a:pt x="39533" y="24662"/>
                  </a:lnTo>
                  <a:lnTo>
                    <a:pt x="39533" y="19794"/>
                  </a:lnTo>
                  <a:close/>
                  <a:moveTo>
                    <a:pt x="49324" y="19794"/>
                  </a:moveTo>
                  <a:lnTo>
                    <a:pt x="49324" y="24662"/>
                  </a:lnTo>
                  <a:lnTo>
                    <a:pt x="44462" y="24662"/>
                  </a:lnTo>
                  <a:lnTo>
                    <a:pt x="44462" y="19794"/>
                  </a:lnTo>
                  <a:close/>
                  <a:moveTo>
                    <a:pt x="54259" y="19794"/>
                  </a:moveTo>
                  <a:lnTo>
                    <a:pt x="54259" y="24662"/>
                  </a:lnTo>
                  <a:lnTo>
                    <a:pt x="49397" y="24662"/>
                  </a:lnTo>
                  <a:lnTo>
                    <a:pt x="49397" y="19794"/>
                  </a:lnTo>
                  <a:close/>
                  <a:moveTo>
                    <a:pt x="4935" y="19800"/>
                  </a:moveTo>
                  <a:lnTo>
                    <a:pt x="4935" y="24668"/>
                  </a:lnTo>
                  <a:lnTo>
                    <a:pt x="73" y="24668"/>
                  </a:lnTo>
                  <a:lnTo>
                    <a:pt x="73" y="19800"/>
                  </a:lnTo>
                  <a:close/>
                  <a:moveTo>
                    <a:pt x="9870" y="19800"/>
                  </a:moveTo>
                  <a:lnTo>
                    <a:pt x="9870" y="24668"/>
                  </a:lnTo>
                  <a:lnTo>
                    <a:pt x="5007" y="24668"/>
                  </a:lnTo>
                  <a:lnTo>
                    <a:pt x="5007" y="19800"/>
                  </a:lnTo>
                  <a:close/>
                  <a:moveTo>
                    <a:pt x="14799" y="19800"/>
                  </a:moveTo>
                  <a:lnTo>
                    <a:pt x="14799" y="24668"/>
                  </a:lnTo>
                  <a:lnTo>
                    <a:pt x="9936" y="24668"/>
                  </a:lnTo>
                  <a:lnTo>
                    <a:pt x="9936" y="19800"/>
                  </a:lnTo>
                  <a:close/>
                  <a:moveTo>
                    <a:pt x="24668" y="19800"/>
                  </a:moveTo>
                  <a:lnTo>
                    <a:pt x="24668" y="24668"/>
                  </a:lnTo>
                  <a:lnTo>
                    <a:pt x="19805" y="24668"/>
                  </a:lnTo>
                  <a:lnTo>
                    <a:pt x="19805" y="19800"/>
                  </a:lnTo>
                  <a:close/>
                  <a:moveTo>
                    <a:pt x="4935" y="24729"/>
                  </a:moveTo>
                  <a:lnTo>
                    <a:pt x="4935" y="29597"/>
                  </a:lnTo>
                  <a:lnTo>
                    <a:pt x="73" y="29597"/>
                  </a:lnTo>
                  <a:lnTo>
                    <a:pt x="73" y="24729"/>
                  </a:lnTo>
                  <a:close/>
                  <a:moveTo>
                    <a:pt x="9870" y="24729"/>
                  </a:moveTo>
                  <a:lnTo>
                    <a:pt x="9870" y="29597"/>
                  </a:lnTo>
                  <a:lnTo>
                    <a:pt x="5007" y="29597"/>
                  </a:lnTo>
                  <a:lnTo>
                    <a:pt x="5007" y="24729"/>
                  </a:lnTo>
                  <a:close/>
                  <a:moveTo>
                    <a:pt x="14799" y="24729"/>
                  </a:moveTo>
                  <a:lnTo>
                    <a:pt x="14799" y="29597"/>
                  </a:lnTo>
                  <a:lnTo>
                    <a:pt x="9936" y="29597"/>
                  </a:lnTo>
                  <a:lnTo>
                    <a:pt x="9936" y="24729"/>
                  </a:lnTo>
                  <a:close/>
                  <a:moveTo>
                    <a:pt x="19733" y="24729"/>
                  </a:moveTo>
                  <a:lnTo>
                    <a:pt x="19733" y="29597"/>
                  </a:lnTo>
                  <a:lnTo>
                    <a:pt x="14871" y="29597"/>
                  </a:lnTo>
                  <a:lnTo>
                    <a:pt x="14871" y="24729"/>
                  </a:lnTo>
                  <a:close/>
                  <a:moveTo>
                    <a:pt x="24668" y="24729"/>
                  </a:moveTo>
                  <a:lnTo>
                    <a:pt x="24668" y="29597"/>
                  </a:lnTo>
                  <a:lnTo>
                    <a:pt x="19805" y="29597"/>
                  </a:lnTo>
                  <a:lnTo>
                    <a:pt x="19805" y="24729"/>
                  </a:lnTo>
                  <a:close/>
                  <a:moveTo>
                    <a:pt x="29603" y="24729"/>
                  </a:moveTo>
                  <a:lnTo>
                    <a:pt x="29603" y="29597"/>
                  </a:lnTo>
                  <a:lnTo>
                    <a:pt x="24740" y="29597"/>
                  </a:lnTo>
                  <a:lnTo>
                    <a:pt x="24740" y="24729"/>
                  </a:lnTo>
                  <a:close/>
                  <a:moveTo>
                    <a:pt x="34532" y="24729"/>
                  </a:moveTo>
                  <a:lnTo>
                    <a:pt x="34532" y="29597"/>
                  </a:lnTo>
                  <a:lnTo>
                    <a:pt x="29664" y="29597"/>
                  </a:lnTo>
                  <a:lnTo>
                    <a:pt x="29664" y="24729"/>
                  </a:lnTo>
                  <a:close/>
                  <a:moveTo>
                    <a:pt x="39466" y="24729"/>
                  </a:moveTo>
                  <a:lnTo>
                    <a:pt x="39466" y="29597"/>
                  </a:lnTo>
                  <a:lnTo>
                    <a:pt x="34598" y="29597"/>
                  </a:lnTo>
                  <a:lnTo>
                    <a:pt x="34598" y="24729"/>
                  </a:lnTo>
                  <a:close/>
                  <a:moveTo>
                    <a:pt x="44401" y="24729"/>
                  </a:moveTo>
                  <a:lnTo>
                    <a:pt x="44401" y="29597"/>
                  </a:lnTo>
                  <a:lnTo>
                    <a:pt x="39533" y="29597"/>
                  </a:lnTo>
                  <a:lnTo>
                    <a:pt x="39533" y="24729"/>
                  </a:lnTo>
                  <a:close/>
                  <a:moveTo>
                    <a:pt x="49324" y="24729"/>
                  </a:moveTo>
                  <a:lnTo>
                    <a:pt x="49324" y="29597"/>
                  </a:lnTo>
                  <a:lnTo>
                    <a:pt x="44462" y="29597"/>
                  </a:lnTo>
                  <a:lnTo>
                    <a:pt x="44462" y="24729"/>
                  </a:lnTo>
                  <a:close/>
                  <a:moveTo>
                    <a:pt x="54259" y="24729"/>
                  </a:moveTo>
                  <a:lnTo>
                    <a:pt x="54259" y="29597"/>
                  </a:lnTo>
                  <a:lnTo>
                    <a:pt x="49397" y="29597"/>
                  </a:lnTo>
                  <a:lnTo>
                    <a:pt x="49397" y="24729"/>
                  </a:lnTo>
                  <a:close/>
                  <a:moveTo>
                    <a:pt x="4935" y="29664"/>
                  </a:moveTo>
                  <a:lnTo>
                    <a:pt x="4935" y="34532"/>
                  </a:lnTo>
                  <a:lnTo>
                    <a:pt x="73" y="34532"/>
                  </a:lnTo>
                  <a:lnTo>
                    <a:pt x="73" y="29664"/>
                  </a:lnTo>
                  <a:close/>
                  <a:moveTo>
                    <a:pt x="9870" y="29664"/>
                  </a:moveTo>
                  <a:lnTo>
                    <a:pt x="9870" y="34532"/>
                  </a:lnTo>
                  <a:lnTo>
                    <a:pt x="5007" y="34532"/>
                  </a:lnTo>
                  <a:lnTo>
                    <a:pt x="5007" y="29664"/>
                  </a:lnTo>
                  <a:close/>
                  <a:moveTo>
                    <a:pt x="14799" y="29664"/>
                  </a:moveTo>
                  <a:lnTo>
                    <a:pt x="14799" y="34532"/>
                  </a:lnTo>
                  <a:lnTo>
                    <a:pt x="9936" y="34532"/>
                  </a:lnTo>
                  <a:lnTo>
                    <a:pt x="9936" y="29664"/>
                  </a:lnTo>
                  <a:close/>
                  <a:moveTo>
                    <a:pt x="19733" y="29664"/>
                  </a:moveTo>
                  <a:lnTo>
                    <a:pt x="19733" y="34532"/>
                  </a:lnTo>
                  <a:lnTo>
                    <a:pt x="14871" y="34532"/>
                  </a:lnTo>
                  <a:lnTo>
                    <a:pt x="14871" y="29664"/>
                  </a:lnTo>
                  <a:close/>
                  <a:moveTo>
                    <a:pt x="24668" y="29664"/>
                  </a:moveTo>
                  <a:lnTo>
                    <a:pt x="24668" y="34532"/>
                  </a:lnTo>
                  <a:lnTo>
                    <a:pt x="19805" y="34532"/>
                  </a:lnTo>
                  <a:lnTo>
                    <a:pt x="19805" y="29664"/>
                  </a:lnTo>
                  <a:close/>
                  <a:moveTo>
                    <a:pt x="29597" y="29664"/>
                  </a:moveTo>
                  <a:lnTo>
                    <a:pt x="29597" y="34532"/>
                  </a:lnTo>
                  <a:lnTo>
                    <a:pt x="24729" y="34532"/>
                  </a:lnTo>
                  <a:lnTo>
                    <a:pt x="24729" y="29664"/>
                  </a:lnTo>
                  <a:close/>
                  <a:moveTo>
                    <a:pt x="34532" y="29664"/>
                  </a:moveTo>
                  <a:lnTo>
                    <a:pt x="34532" y="34532"/>
                  </a:lnTo>
                  <a:lnTo>
                    <a:pt x="29664" y="34532"/>
                  </a:lnTo>
                  <a:lnTo>
                    <a:pt x="29664" y="29664"/>
                  </a:lnTo>
                  <a:close/>
                  <a:moveTo>
                    <a:pt x="39466" y="29664"/>
                  </a:moveTo>
                  <a:lnTo>
                    <a:pt x="39466" y="34532"/>
                  </a:lnTo>
                  <a:lnTo>
                    <a:pt x="34598" y="34532"/>
                  </a:lnTo>
                  <a:lnTo>
                    <a:pt x="34598" y="29664"/>
                  </a:lnTo>
                  <a:close/>
                  <a:moveTo>
                    <a:pt x="44401" y="29664"/>
                  </a:moveTo>
                  <a:lnTo>
                    <a:pt x="44401" y="34532"/>
                  </a:lnTo>
                  <a:lnTo>
                    <a:pt x="39533" y="34532"/>
                  </a:lnTo>
                  <a:lnTo>
                    <a:pt x="39533" y="29664"/>
                  </a:lnTo>
                  <a:close/>
                  <a:moveTo>
                    <a:pt x="49324" y="29664"/>
                  </a:moveTo>
                  <a:lnTo>
                    <a:pt x="49324" y="34532"/>
                  </a:lnTo>
                  <a:lnTo>
                    <a:pt x="44462" y="34532"/>
                  </a:lnTo>
                  <a:lnTo>
                    <a:pt x="44462" y="29664"/>
                  </a:lnTo>
                  <a:close/>
                  <a:moveTo>
                    <a:pt x="54259" y="29664"/>
                  </a:moveTo>
                  <a:lnTo>
                    <a:pt x="54259" y="34532"/>
                  </a:lnTo>
                  <a:lnTo>
                    <a:pt x="49397" y="34532"/>
                  </a:lnTo>
                  <a:lnTo>
                    <a:pt x="49397" y="29664"/>
                  </a:lnTo>
                  <a:close/>
                  <a:moveTo>
                    <a:pt x="39466" y="34593"/>
                  </a:moveTo>
                  <a:lnTo>
                    <a:pt x="39466" y="39455"/>
                  </a:lnTo>
                  <a:lnTo>
                    <a:pt x="34598" y="39455"/>
                  </a:lnTo>
                  <a:lnTo>
                    <a:pt x="34598" y="34593"/>
                  </a:lnTo>
                  <a:close/>
                  <a:moveTo>
                    <a:pt x="49324" y="34593"/>
                  </a:moveTo>
                  <a:lnTo>
                    <a:pt x="49324" y="39455"/>
                  </a:lnTo>
                  <a:lnTo>
                    <a:pt x="44462" y="39455"/>
                  </a:lnTo>
                  <a:lnTo>
                    <a:pt x="44462" y="34593"/>
                  </a:lnTo>
                  <a:close/>
                  <a:moveTo>
                    <a:pt x="54259" y="34593"/>
                  </a:moveTo>
                  <a:lnTo>
                    <a:pt x="54259" y="39455"/>
                  </a:lnTo>
                  <a:lnTo>
                    <a:pt x="49397" y="39455"/>
                  </a:lnTo>
                  <a:lnTo>
                    <a:pt x="49397" y="34593"/>
                  </a:lnTo>
                  <a:close/>
                  <a:moveTo>
                    <a:pt x="4935" y="34598"/>
                  </a:moveTo>
                  <a:lnTo>
                    <a:pt x="4935" y="39466"/>
                  </a:lnTo>
                  <a:lnTo>
                    <a:pt x="73" y="39466"/>
                  </a:lnTo>
                  <a:lnTo>
                    <a:pt x="73" y="34598"/>
                  </a:lnTo>
                  <a:close/>
                  <a:moveTo>
                    <a:pt x="9870" y="34598"/>
                  </a:moveTo>
                  <a:lnTo>
                    <a:pt x="9870" y="39466"/>
                  </a:lnTo>
                  <a:lnTo>
                    <a:pt x="5007" y="39466"/>
                  </a:lnTo>
                  <a:lnTo>
                    <a:pt x="5007" y="34598"/>
                  </a:lnTo>
                  <a:close/>
                  <a:moveTo>
                    <a:pt x="14799" y="34598"/>
                  </a:moveTo>
                  <a:lnTo>
                    <a:pt x="14799" y="39466"/>
                  </a:lnTo>
                  <a:lnTo>
                    <a:pt x="9936" y="39466"/>
                  </a:lnTo>
                  <a:lnTo>
                    <a:pt x="9936" y="34598"/>
                  </a:lnTo>
                  <a:close/>
                  <a:moveTo>
                    <a:pt x="19733" y="34598"/>
                  </a:moveTo>
                  <a:lnTo>
                    <a:pt x="19733" y="39466"/>
                  </a:lnTo>
                  <a:lnTo>
                    <a:pt x="14871" y="39466"/>
                  </a:lnTo>
                  <a:lnTo>
                    <a:pt x="14871" y="34598"/>
                  </a:lnTo>
                  <a:close/>
                  <a:moveTo>
                    <a:pt x="24668" y="34598"/>
                  </a:moveTo>
                  <a:lnTo>
                    <a:pt x="24668" y="39466"/>
                  </a:lnTo>
                  <a:lnTo>
                    <a:pt x="19805" y="39466"/>
                  </a:lnTo>
                  <a:lnTo>
                    <a:pt x="19805" y="34598"/>
                  </a:lnTo>
                  <a:close/>
                  <a:moveTo>
                    <a:pt x="29603" y="34598"/>
                  </a:moveTo>
                  <a:lnTo>
                    <a:pt x="29603" y="39466"/>
                  </a:lnTo>
                  <a:lnTo>
                    <a:pt x="24740" y="39466"/>
                  </a:lnTo>
                  <a:lnTo>
                    <a:pt x="24740" y="34598"/>
                  </a:lnTo>
                  <a:close/>
                  <a:moveTo>
                    <a:pt x="34532" y="34598"/>
                  </a:moveTo>
                  <a:lnTo>
                    <a:pt x="34532" y="39466"/>
                  </a:lnTo>
                  <a:lnTo>
                    <a:pt x="29664" y="39466"/>
                  </a:lnTo>
                  <a:lnTo>
                    <a:pt x="29664" y="34598"/>
                  </a:lnTo>
                  <a:close/>
                  <a:moveTo>
                    <a:pt x="44401" y="34598"/>
                  </a:moveTo>
                  <a:lnTo>
                    <a:pt x="44401" y="39466"/>
                  </a:lnTo>
                  <a:lnTo>
                    <a:pt x="39533" y="39466"/>
                  </a:lnTo>
                  <a:lnTo>
                    <a:pt x="39533" y="34598"/>
                  </a:lnTo>
                  <a:close/>
                  <a:moveTo>
                    <a:pt x="4935" y="39527"/>
                  </a:moveTo>
                  <a:lnTo>
                    <a:pt x="4935" y="44390"/>
                  </a:lnTo>
                  <a:lnTo>
                    <a:pt x="73" y="44390"/>
                  </a:lnTo>
                  <a:lnTo>
                    <a:pt x="73" y="39527"/>
                  </a:lnTo>
                  <a:close/>
                  <a:moveTo>
                    <a:pt x="9870" y="39527"/>
                  </a:moveTo>
                  <a:lnTo>
                    <a:pt x="9870" y="44390"/>
                  </a:lnTo>
                  <a:lnTo>
                    <a:pt x="5007" y="44390"/>
                  </a:lnTo>
                  <a:lnTo>
                    <a:pt x="5007" y="39527"/>
                  </a:lnTo>
                  <a:close/>
                  <a:moveTo>
                    <a:pt x="14804" y="39527"/>
                  </a:moveTo>
                  <a:lnTo>
                    <a:pt x="14804" y="44390"/>
                  </a:lnTo>
                  <a:lnTo>
                    <a:pt x="9942" y="44390"/>
                  </a:lnTo>
                  <a:lnTo>
                    <a:pt x="9942" y="39527"/>
                  </a:lnTo>
                  <a:close/>
                  <a:moveTo>
                    <a:pt x="19733" y="39527"/>
                  </a:moveTo>
                  <a:lnTo>
                    <a:pt x="19733" y="44390"/>
                  </a:lnTo>
                  <a:lnTo>
                    <a:pt x="14871" y="44390"/>
                  </a:lnTo>
                  <a:lnTo>
                    <a:pt x="14871" y="39527"/>
                  </a:lnTo>
                  <a:close/>
                  <a:moveTo>
                    <a:pt x="24668" y="39527"/>
                  </a:moveTo>
                  <a:lnTo>
                    <a:pt x="24668" y="44390"/>
                  </a:lnTo>
                  <a:lnTo>
                    <a:pt x="19805" y="44390"/>
                  </a:lnTo>
                  <a:lnTo>
                    <a:pt x="19805" y="39527"/>
                  </a:lnTo>
                  <a:close/>
                  <a:moveTo>
                    <a:pt x="29603" y="39527"/>
                  </a:moveTo>
                  <a:lnTo>
                    <a:pt x="29603" y="44390"/>
                  </a:lnTo>
                  <a:lnTo>
                    <a:pt x="24740" y="44390"/>
                  </a:lnTo>
                  <a:lnTo>
                    <a:pt x="24740" y="39527"/>
                  </a:lnTo>
                  <a:close/>
                  <a:moveTo>
                    <a:pt x="34532" y="39527"/>
                  </a:moveTo>
                  <a:lnTo>
                    <a:pt x="34532" y="44390"/>
                  </a:lnTo>
                  <a:lnTo>
                    <a:pt x="29664" y="44390"/>
                  </a:lnTo>
                  <a:lnTo>
                    <a:pt x="29664" y="39527"/>
                  </a:lnTo>
                  <a:close/>
                  <a:moveTo>
                    <a:pt x="39466" y="39527"/>
                  </a:moveTo>
                  <a:lnTo>
                    <a:pt x="39466" y="44390"/>
                  </a:lnTo>
                  <a:lnTo>
                    <a:pt x="34598" y="44390"/>
                  </a:lnTo>
                  <a:lnTo>
                    <a:pt x="34598" y="39527"/>
                  </a:lnTo>
                  <a:close/>
                  <a:moveTo>
                    <a:pt x="44401" y="39527"/>
                  </a:moveTo>
                  <a:lnTo>
                    <a:pt x="44401" y="44390"/>
                  </a:lnTo>
                  <a:lnTo>
                    <a:pt x="39533" y="44390"/>
                  </a:lnTo>
                  <a:lnTo>
                    <a:pt x="39533" y="39527"/>
                  </a:lnTo>
                  <a:close/>
                  <a:moveTo>
                    <a:pt x="49324" y="39527"/>
                  </a:moveTo>
                  <a:lnTo>
                    <a:pt x="49324" y="44390"/>
                  </a:lnTo>
                  <a:lnTo>
                    <a:pt x="44462" y="44390"/>
                  </a:lnTo>
                  <a:lnTo>
                    <a:pt x="44462" y="39527"/>
                  </a:lnTo>
                  <a:close/>
                  <a:moveTo>
                    <a:pt x="54259" y="39527"/>
                  </a:moveTo>
                  <a:lnTo>
                    <a:pt x="54259" y="44390"/>
                  </a:lnTo>
                  <a:lnTo>
                    <a:pt x="49397" y="44390"/>
                  </a:lnTo>
                  <a:lnTo>
                    <a:pt x="49397" y="39527"/>
                  </a:lnTo>
                  <a:close/>
                  <a:moveTo>
                    <a:pt x="4935" y="44462"/>
                  </a:moveTo>
                  <a:lnTo>
                    <a:pt x="4935" y="49325"/>
                  </a:lnTo>
                  <a:lnTo>
                    <a:pt x="73" y="49325"/>
                  </a:lnTo>
                  <a:lnTo>
                    <a:pt x="73" y="44462"/>
                  </a:lnTo>
                  <a:close/>
                  <a:moveTo>
                    <a:pt x="9870" y="44462"/>
                  </a:moveTo>
                  <a:lnTo>
                    <a:pt x="9870" y="49325"/>
                  </a:lnTo>
                  <a:lnTo>
                    <a:pt x="5007" y="49325"/>
                  </a:lnTo>
                  <a:lnTo>
                    <a:pt x="5007" y="44462"/>
                  </a:lnTo>
                  <a:close/>
                  <a:moveTo>
                    <a:pt x="14799" y="44462"/>
                  </a:moveTo>
                  <a:lnTo>
                    <a:pt x="14799" y="49325"/>
                  </a:lnTo>
                  <a:lnTo>
                    <a:pt x="9936" y="49325"/>
                  </a:lnTo>
                  <a:lnTo>
                    <a:pt x="9936" y="44462"/>
                  </a:lnTo>
                  <a:close/>
                  <a:moveTo>
                    <a:pt x="19733" y="44462"/>
                  </a:moveTo>
                  <a:lnTo>
                    <a:pt x="19733" y="49325"/>
                  </a:lnTo>
                  <a:lnTo>
                    <a:pt x="14871" y="49325"/>
                  </a:lnTo>
                  <a:lnTo>
                    <a:pt x="14871" y="44462"/>
                  </a:lnTo>
                  <a:close/>
                  <a:moveTo>
                    <a:pt x="24668" y="44462"/>
                  </a:moveTo>
                  <a:lnTo>
                    <a:pt x="24668" y="49325"/>
                  </a:lnTo>
                  <a:lnTo>
                    <a:pt x="19805" y="49325"/>
                  </a:lnTo>
                  <a:lnTo>
                    <a:pt x="19805" y="44462"/>
                  </a:lnTo>
                  <a:close/>
                  <a:moveTo>
                    <a:pt x="29603" y="44462"/>
                  </a:moveTo>
                  <a:lnTo>
                    <a:pt x="29603" y="49325"/>
                  </a:lnTo>
                  <a:lnTo>
                    <a:pt x="24740" y="49325"/>
                  </a:lnTo>
                  <a:lnTo>
                    <a:pt x="24740" y="44462"/>
                  </a:lnTo>
                  <a:close/>
                  <a:moveTo>
                    <a:pt x="34532" y="44462"/>
                  </a:moveTo>
                  <a:lnTo>
                    <a:pt x="34532" y="49325"/>
                  </a:lnTo>
                  <a:lnTo>
                    <a:pt x="29664" y="49325"/>
                  </a:lnTo>
                  <a:lnTo>
                    <a:pt x="29664" y="44462"/>
                  </a:lnTo>
                  <a:close/>
                  <a:moveTo>
                    <a:pt x="39466" y="44462"/>
                  </a:moveTo>
                  <a:lnTo>
                    <a:pt x="39466" y="49325"/>
                  </a:lnTo>
                  <a:lnTo>
                    <a:pt x="34598" y="49325"/>
                  </a:lnTo>
                  <a:lnTo>
                    <a:pt x="34598" y="44462"/>
                  </a:lnTo>
                  <a:close/>
                  <a:moveTo>
                    <a:pt x="44401" y="44462"/>
                  </a:moveTo>
                  <a:lnTo>
                    <a:pt x="44401" y="49325"/>
                  </a:lnTo>
                  <a:lnTo>
                    <a:pt x="39533" y="49325"/>
                  </a:lnTo>
                  <a:lnTo>
                    <a:pt x="39533" y="44462"/>
                  </a:lnTo>
                  <a:close/>
                  <a:moveTo>
                    <a:pt x="49324" y="44462"/>
                  </a:moveTo>
                  <a:lnTo>
                    <a:pt x="49324" y="49325"/>
                  </a:lnTo>
                  <a:lnTo>
                    <a:pt x="44462" y="49325"/>
                  </a:lnTo>
                  <a:lnTo>
                    <a:pt x="44462" y="44462"/>
                  </a:lnTo>
                  <a:close/>
                  <a:moveTo>
                    <a:pt x="54259" y="44462"/>
                  </a:moveTo>
                  <a:lnTo>
                    <a:pt x="54259" y="49325"/>
                  </a:lnTo>
                  <a:lnTo>
                    <a:pt x="49397" y="49325"/>
                  </a:lnTo>
                  <a:lnTo>
                    <a:pt x="49397" y="44462"/>
                  </a:lnTo>
                  <a:close/>
                  <a:moveTo>
                    <a:pt x="54259" y="49386"/>
                  </a:moveTo>
                  <a:lnTo>
                    <a:pt x="54259" y="54254"/>
                  </a:lnTo>
                  <a:lnTo>
                    <a:pt x="49397" y="54254"/>
                  </a:lnTo>
                  <a:lnTo>
                    <a:pt x="49397" y="49386"/>
                  </a:lnTo>
                  <a:close/>
                  <a:moveTo>
                    <a:pt x="4935" y="49397"/>
                  </a:moveTo>
                  <a:lnTo>
                    <a:pt x="4935" y="54259"/>
                  </a:lnTo>
                  <a:lnTo>
                    <a:pt x="73" y="54259"/>
                  </a:lnTo>
                  <a:lnTo>
                    <a:pt x="73" y="49397"/>
                  </a:lnTo>
                  <a:close/>
                  <a:moveTo>
                    <a:pt x="9870" y="49397"/>
                  </a:moveTo>
                  <a:lnTo>
                    <a:pt x="9870" y="54259"/>
                  </a:lnTo>
                  <a:lnTo>
                    <a:pt x="5007" y="54259"/>
                  </a:lnTo>
                  <a:lnTo>
                    <a:pt x="5007" y="49397"/>
                  </a:lnTo>
                  <a:close/>
                  <a:moveTo>
                    <a:pt x="14804" y="49397"/>
                  </a:moveTo>
                  <a:lnTo>
                    <a:pt x="14804" y="54259"/>
                  </a:lnTo>
                  <a:lnTo>
                    <a:pt x="9942" y="54259"/>
                  </a:lnTo>
                  <a:lnTo>
                    <a:pt x="9942" y="49397"/>
                  </a:lnTo>
                  <a:close/>
                  <a:moveTo>
                    <a:pt x="19733" y="49397"/>
                  </a:moveTo>
                  <a:lnTo>
                    <a:pt x="19733" y="54259"/>
                  </a:lnTo>
                  <a:lnTo>
                    <a:pt x="14871" y="54259"/>
                  </a:lnTo>
                  <a:lnTo>
                    <a:pt x="14871" y="49397"/>
                  </a:lnTo>
                  <a:close/>
                  <a:moveTo>
                    <a:pt x="24668" y="49397"/>
                  </a:moveTo>
                  <a:lnTo>
                    <a:pt x="24668" y="54259"/>
                  </a:lnTo>
                  <a:lnTo>
                    <a:pt x="19805" y="54259"/>
                  </a:lnTo>
                  <a:lnTo>
                    <a:pt x="19805" y="49397"/>
                  </a:lnTo>
                  <a:close/>
                  <a:moveTo>
                    <a:pt x="29603" y="49397"/>
                  </a:moveTo>
                  <a:lnTo>
                    <a:pt x="29603" y="54259"/>
                  </a:lnTo>
                  <a:lnTo>
                    <a:pt x="24740" y="54259"/>
                  </a:lnTo>
                  <a:lnTo>
                    <a:pt x="24740" y="49397"/>
                  </a:lnTo>
                  <a:close/>
                  <a:moveTo>
                    <a:pt x="34532" y="49397"/>
                  </a:moveTo>
                  <a:lnTo>
                    <a:pt x="34532" y="54259"/>
                  </a:lnTo>
                  <a:lnTo>
                    <a:pt x="29664" y="54259"/>
                  </a:lnTo>
                  <a:lnTo>
                    <a:pt x="29664" y="49397"/>
                  </a:lnTo>
                  <a:close/>
                  <a:moveTo>
                    <a:pt x="39466" y="49397"/>
                  </a:moveTo>
                  <a:lnTo>
                    <a:pt x="39466" y="54259"/>
                  </a:lnTo>
                  <a:lnTo>
                    <a:pt x="34598" y="54259"/>
                  </a:lnTo>
                  <a:lnTo>
                    <a:pt x="34598" y="49397"/>
                  </a:lnTo>
                  <a:close/>
                  <a:moveTo>
                    <a:pt x="44401" y="49397"/>
                  </a:moveTo>
                  <a:lnTo>
                    <a:pt x="44401" y="54259"/>
                  </a:lnTo>
                  <a:lnTo>
                    <a:pt x="39533" y="54259"/>
                  </a:lnTo>
                  <a:lnTo>
                    <a:pt x="39533" y="49397"/>
                  </a:lnTo>
                  <a:close/>
                  <a:moveTo>
                    <a:pt x="49324" y="49397"/>
                  </a:moveTo>
                  <a:lnTo>
                    <a:pt x="49324" y="54259"/>
                  </a:lnTo>
                  <a:lnTo>
                    <a:pt x="44462" y="54259"/>
                  </a:lnTo>
                  <a:lnTo>
                    <a:pt x="44462" y="49397"/>
                  </a:lnTo>
                  <a:close/>
                  <a:moveTo>
                    <a:pt x="0" y="0"/>
                  </a:moveTo>
                  <a:lnTo>
                    <a:pt x="0" y="54326"/>
                  </a:lnTo>
                  <a:lnTo>
                    <a:pt x="54326" y="54326"/>
                  </a:lnTo>
                  <a:lnTo>
                    <a:pt x="543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19"/>
            <p:cNvSpPr/>
            <p:nvPr/>
          </p:nvSpPr>
          <p:spPr>
            <a:xfrm rot="2700000">
              <a:off x="7339775" y="4798600"/>
              <a:ext cx="886066" cy="810290"/>
            </a:xfrm>
            <a:custGeom>
              <a:avLst/>
              <a:gdLst/>
              <a:ahLst/>
              <a:cxnLst/>
              <a:rect l="l" t="t" r="r" b="b"/>
              <a:pathLst>
                <a:path w="20311" h="18574" extrusionOk="0">
                  <a:moveTo>
                    <a:pt x="10144" y="2257"/>
                  </a:moveTo>
                  <a:cubicBezTo>
                    <a:pt x="10635" y="2257"/>
                    <a:pt x="11134" y="2309"/>
                    <a:pt x="11633" y="2417"/>
                  </a:cubicBezTo>
                  <a:cubicBezTo>
                    <a:pt x="15426" y="3232"/>
                    <a:pt x="17843" y="6975"/>
                    <a:pt x="17028" y="10767"/>
                  </a:cubicBezTo>
                  <a:cubicBezTo>
                    <a:pt x="16315" y="14063"/>
                    <a:pt x="13395" y="16320"/>
                    <a:pt x="10154" y="16320"/>
                  </a:cubicBezTo>
                  <a:cubicBezTo>
                    <a:pt x="9665" y="16320"/>
                    <a:pt x="9169" y="16269"/>
                    <a:pt x="8672" y="16162"/>
                  </a:cubicBezTo>
                  <a:cubicBezTo>
                    <a:pt x="4885" y="15341"/>
                    <a:pt x="2462" y="11599"/>
                    <a:pt x="3283" y="7806"/>
                  </a:cubicBezTo>
                  <a:cubicBezTo>
                    <a:pt x="3991" y="4513"/>
                    <a:pt x="6906" y="2257"/>
                    <a:pt x="10144" y="2257"/>
                  </a:cubicBezTo>
                  <a:close/>
                  <a:moveTo>
                    <a:pt x="10151" y="0"/>
                  </a:moveTo>
                  <a:cubicBezTo>
                    <a:pt x="5875" y="0"/>
                    <a:pt x="2016" y="2985"/>
                    <a:pt x="1082" y="7330"/>
                  </a:cubicBezTo>
                  <a:cubicBezTo>
                    <a:pt x="1" y="12336"/>
                    <a:pt x="3194" y="17282"/>
                    <a:pt x="8195" y="18363"/>
                  </a:cubicBezTo>
                  <a:cubicBezTo>
                    <a:pt x="8854" y="18505"/>
                    <a:pt x="9511" y="18573"/>
                    <a:pt x="10158" y="18573"/>
                  </a:cubicBezTo>
                  <a:cubicBezTo>
                    <a:pt x="14435" y="18573"/>
                    <a:pt x="18290" y="15593"/>
                    <a:pt x="19229" y="11244"/>
                  </a:cubicBezTo>
                  <a:cubicBezTo>
                    <a:pt x="20310" y="6243"/>
                    <a:pt x="17117" y="1292"/>
                    <a:pt x="12110" y="210"/>
                  </a:cubicBezTo>
                  <a:cubicBezTo>
                    <a:pt x="11453" y="68"/>
                    <a:pt x="10798" y="0"/>
                    <a:pt x="10151" y="0"/>
                  </a:cubicBezTo>
                  <a:close/>
                </a:path>
              </a:pathLst>
            </a:custGeom>
            <a:solidFill>
              <a:srgbClr val="F8F3E3">
                <a:alpha val="1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9" name="Google Shape;1319;p19"/>
          <p:cNvSpPr txBox="1">
            <a:spLocks noGrp="1"/>
          </p:cNvSpPr>
          <p:nvPr>
            <p:ph type="title"/>
          </p:nvPr>
        </p:nvSpPr>
        <p:spPr>
          <a:xfrm>
            <a:off x="1207800" y="1578900"/>
            <a:ext cx="24243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20" name="Google Shape;1320;p19"/>
          <p:cNvSpPr txBox="1">
            <a:spLocks noGrp="1"/>
          </p:cNvSpPr>
          <p:nvPr>
            <p:ph type="subTitle" idx="1"/>
          </p:nvPr>
        </p:nvSpPr>
        <p:spPr>
          <a:xfrm>
            <a:off x="1207800" y="2642100"/>
            <a:ext cx="2424300" cy="9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20"/>
          <p:cNvSpPr/>
          <p:nvPr/>
        </p:nvSpPr>
        <p:spPr>
          <a:xfrm>
            <a:off x="-54425" y="3210475"/>
            <a:ext cx="2034509" cy="2034509"/>
          </a:xfrm>
          <a:custGeom>
            <a:avLst/>
            <a:gdLst/>
            <a:ahLst/>
            <a:cxnLst/>
            <a:rect l="l" t="t" r="r" b="b"/>
            <a:pathLst>
              <a:path w="54326" h="54326" extrusionOk="0">
                <a:moveTo>
                  <a:pt x="4935" y="72"/>
                </a:moveTo>
                <a:lnTo>
                  <a:pt x="4935" y="4935"/>
                </a:lnTo>
                <a:lnTo>
                  <a:pt x="73" y="4935"/>
                </a:lnTo>
                <a:lnTo>
                  <a:pt x="73" y="72"/>
                </a:lnTo>
                <a:close/>
                <a:moveTo>
                  <a:pt x="9870" y="72"/>
                </a:moveTo>
                <a:lnTo>
                  <a:pt x="9870" y="4935"/>
                </a:lnTo>
                <a:lnTo>
                  <a:pt x="5007" y="4935"/>
                </a:lnTo>
                <a:lnTo>
                  <a:pt x="5007" y="72"/>
                </a:lnTo>
                <a:close/>
                <a:moveTo>
                  <a:pt x="14799" y="72"/>
                </a:moveTo>
                <a:lnTo>
                  <a:pt x="14799" y="4935"/>
                </a:lnTo>
                <a:lnTo>
                  <a:pt x="9936" y="4935"/>
                </a:lnTo>
                <a:lnTo>
                  <a:pt x="9936" y="72"/>
                </a:lnTo>
                <a:close/>
                <a:moveTo>
                  <a:pt x="19733" y="72"/>
                </a:moveTo>
                <a:lnTo>
                  <a:pt x="19733" y="4935"/>
                </a:lnTo>
                <a:lnTo>
                  <a:pt x="14871" y="4935"/>
                </a:lnTo>
                <a:lnTo>
                  <a:pt x="14871" y="72"/>
                </a:lnTo>
                <a:close/>
                <a:moveTo>
                  <a:pt x="24668" y="72"/>
                </a:moveTo>
                <a:lnTo>
                  <a:pt x="24668" y="4935"/>
                </a:lnTo>
                <a:lnTo>
                  <a:pt x="19805" y="4935"/>
                </a:lnTo>
                <a:lnTo>
                  <a:pt x="19805" y="72"/>
                </a:lnTo>
                <a:close/>
                <a:moveTo>
                  <a:pt x="29597" y="72"/>
                </a:moveTo>
                <a:lnTo>
                  <a:pt x="29597" y="4935"/>
                </a:lnTo>
                <a:lnTo>
                  <a:pt x="24729" y="4935"/>
                </a:lnTo>
                <a:lnTo>
                  <a:pt x="24729" y="72"/>
                </a:lnTo>
                <a:close/>
                <a:moveTo>
                  <a:pt x="34532" y="72"/>
                </a:moveTo>
                <a:lnTo>
                  <a:pt x="34532" y="4935"/>
                </a:lnTo>
                <a:lnTo>
                  <a:pt x="29664" y="4935"/>
                </a:lnTo>
                <a:lnTo>
                  <a:pt x="29664" y="72"/>
                </a:lnTo>
                <a:close/>
                <a:moveTo>
                  <a:pt x="39466" y="72"/>
                </a:moveTo>
                <a:lnTo>
                  <a:pt x="39466" y="4935"/>
                </a:lnTo>
                <a:lnTo>
                  <a:pt x="34598" y="4935"/>
                </a:lnTo>
                <a:lnTo>
                  <a:pt x="34598" y="72"/>
                </a:lnTo>
                <a:close/>
                <a:moveTo>
                  <a:pt x="44395" y="72"/>
                </a:moveTo>
                <a:lnTo>
                  <a:pt x="44395" y="4935"/>
                </a:lnTo>
                <a:lnTo>
                  <a:pt x="39527" y="4935"/>
                </a:lnTo>
                <a:lnTo>
                  <a:pt x="39527" y="72"/>
                </a:lnTo>
                <a:close/>
                <a:moveTo>
                  <a:pt x="49324" y="72"/>
                </a:moveTo>
                <a:lnTo>
                  <a:pt x="49324" y="4935"/>
                </a:lnTo>
                <a:lnTo>
                  <a:pt x="44462" y="4935"/>
                </a:lnTo>
                <a:lnTo>
                  <a:pt x="44462" y="72"/>
                </a:lnTo>
                <a:close/>
                <a:moveTo>
                  <a:pt x="54265" y="72"/>
                </a:moveTo>
                <a:lnTo>
                  <a:pt x="54265" y="4935"/>
                </a:lnTo>
                <a:lnTo>
                  <a:pt x="49397" y="4935"/>
                </a:lnTo>
                <a:lnTo>
                  <a:pt x="49397" y="72"/>
                </a:lnTo>
                <a:close/>
                <a:moveTo>
                  <a:pt x="4935" y="4996"/>
                </a:moveTo>
                <a:lnTo>
                  <a:pt x="4935" y="9864"/>
                </a:lnTo>
                <a:lnTo>
                  <a:pt x="73" y="9864"/>
                </a:lnTo>
                <a:lnTo>
                  <a:pt x="73" y="4996"/>
                </a:lnTo>
                <a:close/>
                <a:moveTo>
                  <a:pt x="14799" y="4996"/>
                </a:moveTo>
                <a:lnTo>
                  <a:pt x="14799" y="9864"/>
                </a:lnTo>
                <a:lnTo>
                  <a:pt x="9936" y="9864"/>
                </a:lnTo>
                <a:lnTo>
                  <a:pt x="9936" y="4996"/>
                </a:lnTo>
                <a:close/>
                <a:moveTo>
                  <a:pt x="19733" y="4996"/>
                </a:moveTo>
                <a:lnTo>
                  <a:pt x="19733" y="9864"/>
                </a:lnTo>
                <a:lnTo>
                  <a:pt x="14871" y="9864"/>
                </a:lnTo>
                <a:lnTo>
                  <a:pt x="14871" y="4996"/>
                </a:lnTo>
                <a:close/>
                <a:moveTo>
                  <a:pt x="24668" y="4996"/>
                </a:moveTo>
                <a:lnTo>
                  <a:pt x="24668" y="9864"/>
                </a:lnTo>
                <a:lnTo>
                  <a:pt x="19805" y="9864"/>
                </a:lnTo>
                <a:lnTo>
                  <a:pt x="19805" y="4996"/>
                </a:lnTo>
                <a:close/>
                <a:moveTo>
                  <a:pt x="29597" y="4996"/>
                </a:moveTo>
                <a:lnTo>
                  <a:pt x="29597" y="9864"/>
                </a:lnTo>
                <a:lnTo>
                  <a:pt x="24729" y="9864"/>
                </a:lnTo>
                <a:lnTo>
                  <a:pt x="24729" y="4996"/>
                </a:lnTo>
                <a:close/>
                <a:moveTo>
                  <a:pt x="34532" y="4996"/>
                </a:moveTo>
                <a:lnTo>
                  <a:pt x="34532" y="9864"/>
                </a:lnTo>
                <a:lnTo>
                  <a:pt x="29664" y="9864"/>
                </a:lnTo>
                <a:lnTo>
                  <a:pt x="29664" y="4996"/>
                </a:lnTo>
                <a:close/>
                <a:moveTo>
                  <a:pt x="39466" y="4996"/>
                </a:moveTo>
                <a:lnTo>
                  <a:pt x="39466" y="9864"/>
                </a:lnTo>
                <a:lnTo>
                  <a:pt x="34598" y="9864"/>
                </a:lnTo>
                <a:lnTo>
                  <a:pt x="34598" y="4996"/>
                </a:lnTo>
                <a:close/>
                <a:moveTo>
                  <a:pt x="44401" y="4996"/>
                </a:moveTo>
                <a:lnTo>
                  <a:pt x="44401" y="9864"/>
                </a:lnTo>
                <a:lnTo>
                  <a:pt x="39533" y="9864"/>
                </a:lnTo>
                <a:lnTo>
                  <a:pt x="39533" y="4996"/>
                </a:lnTo>
                <a:close/>
                <a:moveTo>
                  <a:pt x="49324" y="4996"/>
                </a:moveTo>
                <a:lnTo>
                  <a:pt x="49324" y="9864"/>
                </a:lnTo>
                <a:lnTo>
                  <a:pt x="44462" y="9864"/>
                </a:lnTo>
                <a:lnTo>
                  <a:pt x="44462" y="4996"/>
                </a:lnTo>
                <a:close/>
                <a:moveTo>
                  <a:pt x="54259" y="4996"/>
                </a:moveTo>
                <a:lnTo>
                  <a:pt x="54259" y="9864"/>
                </a:lnTo>
                <a:lnTo>
                  <a:pt x="49397" y="9864"/>
                </a:lnTo>
                <a:lnTo>
                  <a:pt x="49397" y="4996"/>
                </a:lnTo>
                <a:close/>
                <a:moveTo>
                  <a:pt x="9870" y="5007"/>
                </a:moveTo>
                <a:lnTo>
                  <a:pt x="9870" y="9870"/>
                </a:lnTo>
                <a:lnTo>
                  <a:pt x="5007" y="9870"/>
                </a:lnTo>
                <a:lnTo>
                  <a:pt x="5007" y="5007"/>
                </a:lnTo>
                <a:close/>
                <a:moveTo>
                  <a:pt x="4935" y="9931"/>
                </a:moveTo>
                <a:lnTo>
                  <a:pt x="4935" y="14799"/>
                </a:lnTo>
                <a:lnTo>
                  <a:pt x="73" y="14799"/>
                </a:lnTo>
                <a:lnTo>
                  <a:pt x="73" y="9931"/>
                </a:lnTo>
                <a:close/>
                <a:moveTo>
                  <a:pt x="9870" y="9931"/>
                </a:moveTo>
                <a:lnTo>
                  <a:pt x="9870" y="14799"/>
                </a:lnTo>
                <a:lnTo>
                  <a:pt x="5007" y="14799"/>
                </a:lnTo>
                <a:lnTo>
                  <a:pt x="5007" y="9931"/>
                </a:lnTo>
                <a:close/>
                <a:moveTo>
                  <a:pt x="14799" y="9931"/>
                </a:moveTo>
                <a:lnTo>
                  <a:pt x="14799" y="14799"/>
                </a:lnTo>
                <a:lnTo>
                  <a:pt x="9936" y="14799"/>
                </a:lnTo>
                <a:lnTo>
                  <a:pt x="9936" y="9931"/>
                </a:lnTo>
                <a:close/>
                <a:moveTo>
                  <a:pt x="19733" y="9931"/>
                </a:moveTo>
                <a:lnTo>
                  <a:pt x="19733" y="14799"/>
                </a:lnTo>
                <a:lnTo>
                  <a:pt x="14871" y="14799"/>
                </a:lnTo>
                <a:lnTo>
                  <a:pt x="14871" y="9931"/>
                </a:lnTo>
                <a:close/>
                <a:moveTo>
                  <a:pt x="24668" y="9931"/>
                </a:moveTo>
                <a:lnTo>
                  <a:pt x="24668" y="14799"/>
                </a:lnTo>
                <a:lnTo>
                  <a:pt x="19805" y="14799"/>
                </a:lnTo>
                <a:lnTo>
                  <a:pt x="19805" y="9931"/>
                </a:lnTo>
                <a:close/>
                <a:moveTo>
                  <a:pt x="29597" y="9931"/>
                </a:moveTo>
                <a:lnTo>
                  <a:pt x="29597" y="14799"/>
                </a:lnTo>
                <a:lnTo>
                  <a:pt x="24729" y="14799"/>
                </a:lnTo>
                <a:lnTo>
                  <a:pt x="24729" y="9931"/>
                </a:lnTo>
                <a:close/>
                <a:moveTo>
                  <a:pt x="34532" y="9931"/>
                </a:moveTo>
                <a:lnTo>
                  <a:pt x="34532" y="14799"/>
                </a:lnTo>
                <a:lnTo>
                  <a:pt x="29664" y="14799"/>
                </a:lnTo>
                <a:lnTo>
                  <a:pt x="29664" y="9931"/>
                </a:lnTo>
                <a:close/>
                <a:moveTo>
                  <a:pt x="39466" y="9931"/>
                </a:moveTo>
                <a:lnTo>
                  <a:pt x="39466" y="14799"/>
                </a:lnTo>
                <a:lnTo>
                  <a:pt x="34598" y="14799"/>
                </a:lnTo>
                <a:lnTo>
                  <a:pt x="34598" y="9931"/>
                </a:lnTo>
                <a:close/>
                <a:moveTo>
                  <a:pt x="44401" y="9931"/>
                </a:moveTo>
                <a:lnTo>
                  <a:pt x="44401" y="14799"/>
                </a:lnTo>
                <a:lnTo>
                  <a:pt x="39533" y="14799"/>
                </a:lnTo>
                <a:lnTo>
                  <a:pt x="39533" y="9931"/>
                </a:lnTo>
                <a:close/>
                <a:moveTo>
                  <a:pt x="49324" y="9931"/>
                </a:moveTo>
                <a:lnTo>
                  <a:pt x="49324" y="14799"/>
                </a:lnTo>
                <a:lnTo>
                  <a:pt x="44462" y="14799"/>
                </a:lnTo>
                <a:lnTo>
                  <a:pt x="44462" y="9931"/>
                </a:lnTo>
                <a:close/>
                <a:moveTo>
                  <a:pt x="54259" y="9931"/>
                </a:moveTo>
                <a:lnTo>
                  <a:pt x="54259" y="14799"/>
                </a:lnTo>
                <a:lnTo>
                  <a:pt x="49397" y="14799"/>
                </a:lnTo>
                <a:lnTo>
                  <a:pt x="49397" y="9931"/>
                </a:lnTo>
                <a:close/>
                <a:moveTo>
                  <a:pt x="4935" y="14865"/>
                </a:moveTo>
                <a:lnTo>
                  <a:pt x="4935" y="19733"/>
                </a:lnTo>
                <a:lnTo>
                  <a:pt x="73" y="19733"/>
                </a:lnTo>
                <a:lnTo>
                  <a:pt x="73" y="14865"/>
                </a:lnTo>
                <a:close/>
                <a:moveTo>
                  <a:pt x="9870" y="14865"/>
                </a:moveTo>
                <a:lnTo>
                  <a:pt x="9870" y="19733"/>
                </a:lnTo>
                <a:lnTo>
                  <a:pt x="5007" y="19733"/>
                </a:lnTo>
                <a:lnTo>
                  <a:pt x="5007" y="14865"/>
                </a:lnTo>
                <a:close/>
                <a:moveTo>
                  <a:pt x="14799" y="14865"/>
                </a:moveTo>
                <a:lnTo>
                  <a:pt x="14799" y="19733"/>
                </a:lnTo>
                <a:lnTo>
                  <a:pt x="9936" y="19733"/>
                </a:lnTo>
                <a:lnTo>
                  <a:pt x="9936" y="14865"/>
                </a:lnTo>
                <a:close/>
                <a:moveTo>
                  <a:pt x="19733" y="14865"/>
                </a:moveTo>
                <a:lnTo>
                  <a:pt x="19733" y="19733"/>
                </a:lnTo>
                <a:lnTo>
                  <a:pt x="14871" y="19733"/>
                </a:lnTo>
                <a:lnTo>
                  <a:pt x="14871" y="14865"/>
                </a:lnTo>
                <a:close/>
                <a:moveTo>
                  <a:pt x="24668" y="14865"/>
                </a:moveTo>
                <a:lnTo>
                  <a:pt x="24668" y="19733"/>
                </a:lnTo>
                <a:lnTo>
                  <a:pt x="19805" y="19733"/>
                </a:lnTo>
                <a:lnTo>
                  <a:pt x="19805" y="14865"/>
                </a:lnTo>
                <a:close/>
                <a:moveTo>
                  <a:pt x="29597" y="14865"/>
                </a:moveTo>
                <a:lnTo>
                  <a:pt x="29597" y="19733"/>
                </a:lnTo>
                <a:lnTo>
                  <a:pt x="24729" y="19733"/>
                </a:lnTo>
                <a:lnTo>
                  <a:pt x="24729" y="14865"/>
                </a:lnTo>
                <a:close/>
                <a:moveTo>
                  <a:pt x="34532" y="14865"/>
                </a:moveTo>
                <a:lnTo>
                  <a:pt x="34532" y="19733"/>
                </a:lnTo>
                <a:lnTo>
                  <a:pt x="29664" y="19733"/>
                </a:lnTo>
                <a:lnTo>
                  <a:pt x="29664" y="14865"/>
                </a:lnTo>
                <a:close/>
                <a:moveTo>
                  <a:pt x="39466" y="14865"/>
                </a:moveTo>
                <a:lnTo>
                  <a:pt x="39466" y="19733"/>
                </a:lnTo>
                <a:lnTo>
                  <a:pt x="34598" y="19733"/>
                </a:lnTo>
                <a:lnTo>
                  <a:pt x="34598" y="14865"/>
                </a:lnTo>
                <a:close/>
                <a:moveTo>
                  <a:pt x="44401" y="14865"/>
                </a:moveTo>
                <a:lnTo>
                  <a:pt x="44401" y="19733"/>
                </a:lnTo>
                <a:lnTo>
                  <a:pt x="39533" y="19733"/>
                </a:lnTo>
                <a:lnTo>
                  <a:pt x="39533" y="14865"/>
                </a:lnTo>
                <a:close/>
                <a:moveTo>
                  <a:pt x="49324" y="14865"/>
                </a:moveTo>
                <a:lnTo>
                  <a:pt x="49324" y="19733"/>
                </a:lnTo>
                <a:lnTo>
                  <a:pt x="44462" y="19733"/>
                </a:lnTo>
                <a:lnTo>
                  <a:pt x="44462" y="14865"/>
                </a:lnTo>
                <a:close/>
                <a:moveTo>
                  <a:pt x="54259" y="14865"/>
                </a:moveTo>
                <a:lnTo>
                  <a:pt x="54259" y="19733"/>
                </a:lnTo>
                <a:lnTo>
                  <a:pt x="49397" y="19733"/>
                </a:lnTo>
                <a:lnTo>
                  <a:pt x="49397" y="14865"/>
                </a:lnTo>
                <a:close/>
                <a:moveTo>
                  <a:pt x="19733" y="19794"/>
                </a:moveTo>
                <a:lnTo>
                  <a:pt x="19733" y="24662"/>
                </a:lnTo>
                <a:lnTo>
                  <a:pt x="14871" y="24662"/>
                </a:lnTo>
                <a:lnTo>
                  <a:pt x="14871" y="19794"/>
                </a:lnTo>
                <a:close/>
                <a:moveTo>
                  <a:pt x="29603" y="19794"/>
                </a:moveTo>
                <a:lnTo>
                  <a:pt x="29603" y="24662"/>
                </a:lnTo>
                <a:lnTo>
                  <a:pt x="24740" y="24662"/>
                </a:lnTo>
                <a:lnTo>
                  <a:pt x="24740" y="19794"/>
                </a:lnTo>
                <a:close/>
                <a:moveTo>
                  <a:pt x="34532" y="19794"/>
                </a:moveTo>
                <a:lnTo>
                  <a:pt x="34532" y="24662"/>
                </a:lnTo>
                <a:lnTo>
                  <a:pt x="29664" y="24662"/>
                </a:lnTo>
                <a:lnTo>
                  <a:pt x="29664" y="19794"/>
                </a:lnTo>
                <a:close/>
                <a:moveTo>
                  <a:pt x="39466" y="19794"/>
                </a:moveTo>
                <a:lnTo>
                  <a:pt x="39466" y="24662"/>
                </a:lnTo>
                <a:lnTo>
                  <a:pt x="34598" y="24662"/>
                </a:lnTo>
                <a:lnTo>
                  <a:pt x="34598" y="19794"/>
                </a:lnTo>
                <a:close/>
                <a:moveTo>
                  <a:pt x="44401" y="19794"/>
                </a:moveTo>
                <a:lnTo>
                  <a:pt x="44401" y="24662"/>
                </a:lnTo>
                <a:lnTo>
                  <a:pt x="39533" y="24662"/>
                </a:lnTo>
                <a:lnTo>
                  <a:pt x="39533" y="19794"/>
                </a:lnTo>
                <a:close/>
                <a:moveTo>
                  <a:pt x="49324" y="19794"/>
                </a:moveTo>
                <a:lnTo>
                  <a:pt x="49324" y="24662"/>
                </a:lnTo>
                <a:lnTo>
                  <a:pt x="44462" y="24662"/>
                </a:lnTo>
                <a:lnTo>
                  <a:pt x="44462" y="19794"/>
                </a:lnTo>
                <a:close/>
                <a:moveTo>
                  <a:pt x="54259" y="19794"/>
                </a:moveTo>
                <a:lnTo>
                  <a:pt x="54259" y="24662"/>
                </a:lnTo>
                <a:lnTo>
                  <a:pt x="49397" y="24662"/>
                </a:lnTo>
                <a:lnTo>
                  <a:pt x="49397" y="19794"/>
                </a:lnTo>
                <a:close/>
                <a:moveTo>
                  <a:pt x="4935" y="19800"/>
                </a:moveTo>
                <a:lnTo>
                  <a:pt x="4935" y="24668"/>
                </a:lnTo>
                <a:lnTo>
                  <a:pt x="73" y="24668"/>
                </a:lnTo>
                <a:lnTo>
                  <a:pt x="73" y="19800"/>
                </a:lnTo>
                <a:close/>
                <a:moveTo>
                  <a:pt x="9870" y="19800"/>
                </a:moveTo>
                <a:lnTo>
                  <a:pt x="9870" y="24668"/>
                </a:lnTo>
                <a:lnTo>
                  <a:pt x="5007" y="24668"/>
                </a:lnTo>
                <a:lnTo>
                  <a:pt x="5007" y="19800"/>
                </a:lnTo>
                <a:close/>
                <a:moveTo>
                  <a:pt x="14799" y="19800"/>
                </a:moveTo>
                <a:lnTo>
                  <a:pt x="14799" y="24668"/>
                </a:lnTo>
                <a:lnTo>
                  <a:pt x="9936" y="24668"/>
                </a:lnTo>
                <a:lnTo>
                  <a:pt x="9936" y="19800"/>
                </a:lnTo>
                <a:close/>
                <a:moveTo>
                  <a:pt x="24668" y="19800"/>
                </a:moveTo>
                <a:lnTo>
                  <a:pt x="24668" y="24668"/>
                </a:lnTo>
                <a:lnTo>
                  <a:pt x="19805" y="24668"/>
                </a:lnTo>
                <a:lnTo>
                  <a:pt x="19805" y="19800"/>
                </a:lnTo>
                <a:close/>
                <a:moveTo>
                  <a:pt x="4935" y="24729"/>
                </a:moveTo>
                <a:lnTo>
                  <a:pt x="4935" y="29597"/>
                </a:lnTo>
                <a:lnTo>
                  <a:pt x="73" y="29597"/>
                </a:lnTo>
                <a:lnTo>
                  <a:pt x="73" y="24729"/>
                </a:lnTo>
                <a:close/>
                <a:moveTo>
                  <a:pt x="9870" y="24729"/>
                </a:moveTo>
                <a:lnTo>
                  <a:pt x="9870" y="29597"/>
                </a:lnTo>
                <a:lnTo>
                  <a:pt x="5007" y="29597"/>
                </a:lnTo>
                <a:lnTo>
                  <a:pt x="5007" y="24729"/>
                </a:lnTo>
                <a:close/>
                <a:moveTo>
                  <a:pt x="14799" y="24729"/>
                </a:moveTo>
                <a:lnTo>
                  <a:pt x="14799" y="29597"/>
                </a:lnTo>
                <a:lnTo>
                  <a:pt x="9936" y="29597"/>
                </a:lnTo>
                <a:lnTo>
                  <a:pt x="9936" y="24729"/>
                </a:lnTo>
                <a:close/>
                <a:moveTo>
                  <a:pt x="19733" y="24729"/>
                </a:moveTo>
                <a:lnTo>
                  <a:pt x="19733" y="29597"/>
                </a:lnTo>
                <a:lnTo>
                  <a:pt x="14871" y="29597"/>
                </a:lnTo>
                <a:lnTo>
                  <a:pt x="14871" y="24729"/>
                </a:lnTo>
                <a:close/>
                <a:moveTo>
                  <a:pt x="24668" y="24729"/>
                </a:moveTo>
                <a:lnTo>
                  <a:pt x="24668" y="29597"/>
                </a:lnTo>
                <a:lnTo>
                  <a:pt x="19805" y="29597"/>
                </a:lnTo>
                <a:lnTo>
                  <a:pt x="19805" y="24729"/>
                </a:lnTo>
                <a:close/>
                <a:moveTo>
                  <a:pt x="29603" y="24729"/>
                </a:moveTo>
                <a:lnTo>
                  <a:pt x="29603" y="29597"/>
                </a:lnTo>
                <a:lnTo>
                  <a:pt x="24740" y="29597"/>
                </a:lnTo>
                <a:lnTo>
                  <a:pt x="24740" y="24729"/>
                </a:lnTo>
                <a:close/>
                <a:moveTo>
                  <a:pt x="34532" y="24729"/>
                </a:moveTo>
                <a:lnTo>
                  <a:pt x="34532" y="29597"/>
                </a:lnTo>
                <a:lnTo>
                  <a:pt x="29664" y="29597"/>
                </a:lnTo>
                <a:lnTo>
                  <a:pt x="29664" y="24729"/>
                </a:lnTo>
                <a:close/>
                <a:moveTo>
                  <a:pt x="39466" y="24729"/>
                </a:moveTo>
                <a:lnTo>
                  <a:pt x="39466" y="29597"/>
                </a:lnTo>
                <a:lnTo>
                  <a:pt x="34598" y="29597"/>
                </a:lnTo>
                <a:lnTo>
                  <a:pt x="34598" y="24729"/>
                </a:lnTo>
                <a:close/>
                <a:moveTo>
                  <a:pt x="44401" y="24729"/>
                </a:moveTo>
                <a:lnTo>
                  <a:pt x="44401" y="29597"/>
                </a:lnTo>
                <a:lnTo>
                  <a:pt x="39533" y="29597"/>
                </a:lnTo>
                <a:lnTo>
                  <a:pt x="39533" y="24729"/>
                </a:lnTo>
                <a:close/>
                <a:moveTo>
                  <a:pt x="49324" y="24729"/>
                </a:moveTo>
                <a:lnTo>
                  <a:pt x="49324" y="29597"/>
                </a:lnTo>
                <a:lnTo>
                  <a:pt x="44462" y="29597"/>
                </a:lnTo>
                <a:lnTo>
                  <a:pt x="44462" y="24729"/>
                </a:lnTo>
                <a:close/>
                <a:moveTo>
                  <a:pt x="54259" y="24729"/>
                </a:moveTo>
                <a:lnTo>
                  <a:pt x="54259" y="29597"/>
                </a:lnTo>
                <a:lnTo>
                  <a:pt x="49397" y="29597"/>
                </a:lnTo>
                <a:lnTo>
                  <a:pt x="49397" y="24729"/>
                </a:lnTo>
                <a:close/>
                <a:moveTo>
                  <a:pt x="4935" y="29664"/>
                </a:moveTo>
                <a:lnTo>
                  <a:pt x="4935" y="34532"/>
                </a:lnTo>
                <a:lnTo>
                  <a:pt x="73" y="34532"/>
                </a:lnTo>
                <a:lnTo>
                  <a:pt x="73" y="29664"/>
                </a:lnTo>
                <a:close/>
                <a:moveTo>
                  <a:pt x="9870" y="29664"/>
                </a:moveTo>
                <a:lnTo>
                  <a:pt x="9870" y="34532"/>
                </a:lnTo>
                <a:lnTo>
                  <a:pt x="5007" y="34532"/>
                </a:lnTo>
                <a:lnTo>
                  <a:pt x="5007" y="29664"/>
                </a:lnTo>
                <a:close/>
                <a:moveTo>
                  <a:pt x="14799" y="29664"/>
                </a:moveTo>
                <a:lnTo>
                  <a:pt x="14799" y="34532"/>
                </a:lnTo>
                <a:lnTo>
                  <a:pt x="9936" y="34532"/>
                </a:lnTo>
                <a:lnTo>
                  <a:pt x="9936" y="29664"/>
                </a:lnTo>
                <a:close/>
                <a:moveTo>
                  <a:pt x="19733" y="29664"/>
                </a:moveTo>
                <a:lnTo>
                  <a:pt x="19733" y="34532"/>
                </a:lnTo>
                <a:lnTo>
                  <a:pt x="14871" y="34532"/>
                </a:lnTo>
                <a:lnTo>
                  <a:pt x="14871" y="29664"/>
                </a:lnTo>
                <a:close/>
                <a:moveTo>
                  <a:pt x="24668" y="29664"/>
                </a:moveTo>
                <a:lnTo>
                  <a:pt x="24668" y="34532"/>
                </a:lnTo>
                <a:lnTo>
                  <a:pt x="19805" y="34532"/>
                </a:lnTo>
                <a:lnTo>
                  <a:pt x="19805" y="29664"/>
                </a:lnTo>
                <a:close/>
                <a:moveTo>
                  <a:pt x="29597" y="29664"/>
                </a:moveTo>
                <a:lnTo>
                  <a:pt x="29597" y="34532"/>
                </a:lnTo>
                <a:lnTo>
                  <a:pt x="24729" y="34532"/>
                </a:lnTo>
                <a:lnTo>
                  <a:pt x="24729" y="29664"/>
                </a:lnTo>
                <a:close/>
                <a:moveTo>
                  <a:pt x="34532" y="29664"/>
                </a:moveTo>
                <a:lnTo>
                  <a:pt x="34532" y="34532"/>
                </a:lnTo>
                <a:lnTo>
                  <a:pt x="29664" y="34532"/>
                </a:lnTo>
                <a:lnTo>
                  <a:pt x="29664" y="29664"/>
                </a:lnTo>
                <a:close/>
                <a:moveTo>
                  <a:pt x="39466" y="29664"/>
                </a:moveTo>
                <a:lnTo>
                  <a:pt x="39466" y="34532"/>
                </a:lnTo>
                <a:lnTo>
                  <a:pt x="34598" y="34532"/>
                </a:lnTo>
                <a:lnTo>
                  <a:pt x="34598" y="29664"/>
                </a:lnTo>
                <a:close/>
                <a:moveTo>
                  <a:pt x="44401" y="29664"/>
                </a:moveTo>
                <a:lnTo>
                  <a:pt x="44401" y="34532"/>
                </a:lnTo>
                <a:lnTo>
                  <a:pt x="39533" y="34532"/>
                </a:lnTo>
                <a:lnTo>
                  <a:pt x="39533" y="29664"/>
                </a:lnTo>
                <a:close/>
                <a:moveTo>
                  <a:pt x="49324" y="29664"/>
                </a:moveTo>
                <a:lnTo>
                  <a:pt x="49324" y="34532"/>
                </a:lnTo>
                <a:lnTo>
                  <a:pt x="44462" y="34532"/>
                </a:lnTo>
                <a:lnTo>
                  <a:pt x="44462" y="29664"/>
                </a:lnTo>
                <a:close/>
                <a:moveTo>
                  <a:pt x="54259" y="29664"/>
                </a:moveTo>
                <a:lnTo>
                  <a:pt x="54259" y="34532"/>
                </a:lnTo>
                <a:lnTo>
                  <a:pt x="49397" y="34532"/>
                </a:lnTo>
                <a:lnTo>
                  <a:pt x="49397" y="29664"/>
                </a:lnTo>
                <a:close/>
                <a:moveTo>
                  <a:pt x="39466" y="34593"/>
                </a:moveTo>
                <a:lnTo>
                  <a:pt x="39466" y="39455"/>
                </a:lnTo>
                <a:lnTo>
                  <a:pt x="34598" y="39455"/>
                </a:lnTo>
                <a:lnTo>
                  <a:pt x="34598" y="34593"/>
                </a:lnTo>
                <a:close/>
                <a:moveTo>
                  <a:pt x="49324" y="34593"/>
                </a:moveTo>
                <a:lnTo>
                  <a:pt x="49324" y="39455"/>
                </a:lnTo>
                <a:lnTo>
                  <a:pt x="44462" y="39455"/>
                </a:lnTo>
                <a:lnTo>
                  <a:pt x="44462" y="34593"/>
                </a:lnTo>
                <a:close/>
                <a:moveTo>
                  <a:pt x="54259" y="34593"/>
                </a:moveTo>
                <a:lnTo>
                  <a:pt x="54259" y="39455"/>
                </a:lnTo>
                <a:lnTo>
                  <a:pt x="49397" y="39455"/>
                </a:lnTo>
                <a:lnTo>
                  <a:pt x="49397" y="34593"/>
                </a:lnTo>
                <a:close/>
                <a:moveTo>
                  <a:pt x="4935" y="34598"/>
                </a:moveTo>
                <a:lnTo>
                  <a:pt x="4935" y="39466"/>
                </a:lnTo>
                <a:lnTo>
                  <a:pt x="73" y="39466"/>
                </a:lnTo>
                <a:lnTo>
                  <a:pt x="73" y="34598"/>
                </a:lnTo>
                <a:close/>
                <a:moveTo>
                  <a:pt x="9870" y="34598"/>
                </a:moveTo>
                <a:lnTo>
                  <a:pt x="9870" y="39466"/>
                </a:lnTo>
                <a:lnTo>
                  <a:pt x="5007" y="39466"/>
                </a:lnTo>
                <a:lnTo>
                  <a:pt x="5007" y="34598"/>
                </a:lnTo>
                <a:close/>
                <a:moveTo>
                  <a:pt x="14799" y="34598"/>
                </a:moveTo>
                <a:lnTo>
                  <a:pt x="14799" y="39466"/>
                </a:lnTo>
                <a:lnTo>
                  <a:pt x="9936" y="39466"/>
                </a:lnTo>
                <a:lnTo>
                  <a:pt x="9936" y="34598"/>
                </a:lnTo>
                <a:close/>
                <a:moveTo>
                  <a:pt x="19733" y="34598"/>
                </a:moveTo>
                <a:lnTo>
                  <a:pt x="19733" y="39466"/>
                </a:lnTo>
                <a:lnTo>
                  <a:pt x="14871" y="39466"/>
                </a:lnTo>
                <a:lnTo>
                  <a:pt x="14871" y="34598"/>
                </a:lnTo>
                <a:close/>
                <a:moveTo>
                  <a:pt x="24668" y="34598"/>
                </a:moveTo>
                <a:lnTo>
                  <a:pt x="24668" y="39466"/>
                </a:lnTo>
                <a:lnTo>
                  <a:pt x="19805" y="39466"/>
                </a:lnTo>
                <a:lnTo>
                  <a:pt x="19805" y="34598"/>
                </a:lnTo>
                <a:close/>
                <a:moveTo>
                  <a:pt x="29603" y="34598"/>
                </a:moveTo>
                <a:lnTo>
                  <a:pt x="29603" y="39466"/>
                </a:lnTo>
                <a:lnTo>
                  <a:pt x="24740" y="39466"/>
                </a:lnTo>
                <a:lnTo>
                  <a:pt x="24740" y="34598"/>
                </a:lnTo>
                <a:close/>
                <a:moveTo>
                  <a:pt x="34532" y="34598"/>
                </a:moveTo>
                <a:lnTo>
                  <a:pt x="34532" y="39466"/>
                </a:lnTo>
                <a:lnTo>
                  <a:pt x="29664" y="39466"/>
                </a:lnTo>
                <a:lnTo>
                  <a:pt x="29664" y="34598"/>
                </a:lnTo>
                <a:close/>
                <a:moveTo>
                  <a:pt x="44401" y="34598"/>
                </a:moveTo>
                <a:lnTo>
                  <a:pt x="44401" y="39466"/>
                </a:lnTo>
                <a:lnTo>
                  <a:pt x="39533" y="39466"/>
                </a:lnTo>
                <a:lnTo>
                  <a:pt x="39533" y="34598"/>
                </a:lnTo>
                <a:close/>
                <a:moveTo>
                  <a:pt x="4935" y="39527"/>
                </a:moveTo>
                <a:lnTo>
                  <a:pt x="4935" y="44390"/>
                </a:lnTo>
                <a:lnTo>
                  <a:pt x="73" y="44390"/>
                </a:lnTo>
                <a:lnTo>
                  <a:pt x="73" y="39527"/>
                </a:lnTo>
                <a:close/>
                <a:moveTo>
                  <a:pt x="9870" y="39527"/>
                </a:moveTo>
                <a:lnTo>
                  <a:pt x="9870" y="44390"/>
                </a:lnTo>
                <a:lnTo>
                  <a:pt x="5007" y="44390"/>
                </a:lnTo>
                <a:lnTo>
                  <a:pt x="5007" y="39527"/>
                </a:lnTo>
                <a:close/>
                <a:moveTo>
                  <a:pt x="14804" y="39527"/>
                </a:moveTo>
                <a:lnTo>
                  <a:pt x="14804" y="44390"/>
                </a:lnTo>
                <a:lnTo>
                  <a:pt x="9942" y="44390"/>
                </a:lnTo>
                <a:lnTo>
                  <a:pt x="9942" y="39527"/>
                </a:lnTo>
                <a:close/>
                <a:moveTo>
                  <a:pt x="19733" y="39527"/>
                </a:moveTo>
                <a:lnTo>
                  <a:pt x="19733" y="44390"/>
                </a:lnTo>
                <a:lnTo>
                  <a:pt x="14871" y="44390"/>
                </a:lnTo>
                <a:lnTo>
                  <a:pt x="14871" y="39527"/>
                </a:lnTo>
                <a:close/>
                <a:moveTo>
                  <a:pt x="24668" y="39527"/>
                </a:moveTo>
                <a:lnTo>
                  <a:pt x="24668" y="44390"/>
                </a:lnTo>
                <a:lnTo>
                  <a:pt x="19805" y="44390"/>
                </a:lnTo>
                <a:lnTo>
                  <a:pt x="19805" y="39527"/>
                </a:lnTo>
                <a:close/>
                <a:moveTo>
                  <a:pt x="29603" y="39527"/>
                </a:moveTo>
                <a:lnTo>
                  <a:pt x="29603" y="44390"/>
                </a:lnTo>
                <a:lnTo>
                  <a:pt x="24740" y="44390"/>
                </a:lnTo>
                <a:lnTo>
                  <a:pt x="24740" y="39527"/>
                </a:lnTo>
                <a:close/>
                <a:moveTo>
                  <a:pt x="34532" y="39527"/>
                </a:moveTo>
                <a:lnTo>
                  <a:pt x="34532" y="44390"/>
                </a:lnTo>
                <a:lnTo>
                  <a:pt x="29664" y="44390"/>
                </a:lnTo>
                <a:lnTo>
                  <a:pt x="29664" y="39527"/>
                </a:lnTo>
                <a:close/>
                <a:moveTo>
                  <a:pt x="39466" y="39527"/>
                </a:moveTo>
                <a:lnTo>
                  <a:pt x="39466" y="44390"/>
                </a:lnTo>
                <a:lnTo>
                  <a:pt x="34598" y="44390"/>
                </a:lnTo>
                <a:lnTo>
                  <a:pt x="34598" y="39527"/>
                </a:lnTo>
                <a:close/>
                <a:moveTo>
                  <a:pt x="44401" y="39527"/>
                </a:moveTo>
                <a:lnTo>
                  <a:pt x="44401" y="44390"/>
                </a:lnTo>
                <a:lnTo>
                  <a:pt x="39533" y="44390"/>
                </a:lnTo>
                <a:lnTo>
                  <a:pt x="39533" y="39527"/>
                </a:lnTo>
                <a:close/>
                <a:moveTo>
                  <a:pt x="49324" y="39527"/>
                </a:moveTo>
                <a:lnTo>
                  <a:pt x="49324" y="44390"/>
                </a:lnTo>
                <a:lnTo>
                  <a:pt x="44462" y="44390"/>
                </a:lnTo>
                <a:lnTo>
                  <a:pt x="44462" y="39527"/>
                </a:lnTo>
                <a:close/>
                <a:moveTo>
                  <a:pt x="54259" y="39527"/>
                </a:moveTo>
                <a:lnTo>
                  <a:pt x="54259" y="44390"/>
                </a:lnTo>
                <a:lnTo>
                  <a:pt x="49397" y="44390"/>
                </a:lnTo>
                <a:lnTo>
                  <a:pt x="49397" y="39527"/>
                </a:lnTo>
                <a:close/>
                <a:moveTo>
                  <a:pt x="4935" y="44462"/>
                </a:moveTo>
                <a:lnTo>
                  <a:pt x="4935" y="49325"/>
                </a:lnTo>
                <a:lnTo>
                  <a:pt x="73" y="49325"/>
                </a:lnTo>
                <a:lnTo>
                  <a:pt x="73" y="44462"/>
                </a:lnTo>
                <a:close/>
                <a:moveTo>
                  <a:pt x="9870" y="44462"/>
                </a:moveTo>
                <a:lnTo>
                  <a:pt x="9870" y="49325"/>
                </a:lnTo>
                <a:lnTo>
                  <a:pt x="5007" y="49325"/>
                </a:lnTo>
                <a:lnTo>
                  <a:pt x="5007" y="44462"/>
                </a:lnTo>
                <a:close/>
                <a:moveTo>
                  <a:pt x="14799" y="44462"/>
                </a:moveTo>
                <a:lnTo>
                  <a:pt x="14799" y="49325"/>
                </a:lnTo>
                <a:lnTo>
                  <a:pt x="9936" y="49325"/>
                </a:lnTo>
                <a:lnTo>
                  <a:pt x="9936" y="44462"/>
                </a:lnTo>
                <a:close/>
                <a:moveTo>
                  <a:pt x="19733" y="44462"/>
                </a:moveTo>
                <a:lnTo>
                  <a:pt x="19733" y="49325"/>
                </a:lnTo>
                <a:lnTo>
                  <a:pt x="14871" y="49325"/>
                </a:lnTo>
                <a:lnTo>
                  <a:pt x="14871" y="44462"/>
                </a:lnTo>
                <a:close/>
                <a:moveTo>
                  <a:pt x="24668" y="44462"/>
                </a:moveTo>
                <a:lnTo>
                  <a:pt x="24668" y="49325"/>
                </a:lnTo>
                <a:lnTo>
                  <a:pt x="19805" y="49325"/>
                </a:lnTo>
                <a:lnTo>
                  <a:pt x="19805" y="44462"/>
                </a:lnTo>
                <a:close/>
                <a:moveTo>
                  <a:pt x="29603" y="44462"/>
                </a:moveTo>
                <a:lnTo>
                  <a:pt x="29603" y="49325"/>
                </a:lnTo>
                <a:lnTo>
                  <a:pt x="24740" y="49325"/>
                </a:lnTo>
                <a:lnTo>
                  <a:pt x="24740" y="44462"/>
                </a:lnTo>
                <a:close/>
                <a:moveTo>
                  <a:pt x="34532" y="44462"/>
                </a:moveTo>
                <a:lnTo>
                  <a:pt x="34532" y="49325"/>
                </a:lnTo>
                <a:lnTo>
                  <a:pt x="29664" y="49325"/>
                </a:lnTo>
                <a:lnTo>
                  <a:pt x="29664" y="44462"/>
                </a:lnTo>
                <a:close/>
                <a:moveTo>
                  <a:pt x="39466" y="44462"/>
                </a:moveTo>
                <a:lnTo>
                  <a:pt x="39466" y="49325"/>
                </a:lnTo>
                <a:lnTo>
                  <a:pt x="34598" y="49325"/>
                </a:lnTo>
                <a:lnTo>
                  <a:pt x="34598" y="44462"/>
                </a:lnTo>
                <a:close/>
                <a:moveTo>
                  <a:pt x="44401" y="44462"/>
                </a:moveTo>
                <a:lnTo>
                  <a:pt x="44401" y="49325"/>
                </a:lnTo>
                <a:lnTo>
                  <a:pt x="39533" y="49325"/>
                </a:lnTo>
                <a:lnTo>
                  <a:pt x="39533" y="44462"/>
                </a:lnTo>
                <a:close/>
                <a:moveTo>
                  <a:pt x="49324" y="44462"/>
                </a:moveTo>
                <a:lnTo>
                  <a:pt x="49324" y="49325"/>
                </a:lnTo>
                <a:lnTo>
                  <a:pt x="44462" y="49325"/>
                </a:lnTo>
                <a:lnTo>
                  <a:pt x="44462" y="44462"/>
                </a:lnTo>
                <a:close/>
                <a:moveTo>
                  <a:pt x="54259" y="44462"/>
                </a:moveTo>
                <a:lnTo>
                  <a:pt x="54259" y="49325"/>
                </a:lnTo>
                <a:lnTo>
                  <a:pt x="49397" y="49325"/>
                </a:lnTo>
                <a:lnTo>
                  <a:pt x="49397" y="44462"/>
                </a:lnTo>
                <a:close/>
                <a:moveTo>
                  <a:pt x="54259" y="49386"/>
                </a:moveTo>
                <a:lnTo>
                  <a:pt x="54259" y="54254"/>
                </a:lnTo>
                <a:lnTo>
                  <a:pt x="49397" y="54254"/>
                </a:lnTo>
                <a:lnTo>
                  <a:pt x="49397" y="49386"/>
                </a:lnTo>
                <a:close/>
                <a:moveTo>
                  <a:pt x="4935" y="49397"/>
                </a:moveTo>
                <a:lnTo>
                  <a:pt x="4935" y="54259"/>
                </a:lnTo>
                <a:lnTo>
                  <a:pt x="73" y="54259"/>
                </a:lnTo>
                <a:lnTo>
                  <a:pt x="73" y="49397"/>
                </a:lnTo>
                <a:close/>
                <a:moveTo>
                  <a:pt x="9870" y="49397"/>
                </a:moveTo>
                <a:lnTo>
                  <a:pt x="9870" y="54259"/>
                </a:lnTo>
                <a:lnTo>
                  <a:pt x="5007" y="54259"/>
                </a:lnTo>
                <a:lnTo>
                  <a:pt x="5007" y="49397"/>
                </a:lnTo>
                <a:close/>
                <a:moveTo>
                  <a:pt x="14804" y="49397"/>
                </a:moveTo>
                <a:lnTo>
                  <a:pt x="14804" y="54259"/>
                </a:lnTo>
                <a:lnTo>
                  <a:pt x="9942" y="54259"/>
                </a:lnTo>
                <a:lnTo>
                  <a:pt x="9942" y="49397"/>
                </a:lnTo>
                <a:close/>
                <a:moveTo>
                  <a:pt x="19733" y="49397"/>
                </a:moveTo>
                <a:lnTo>
                  <a:pt x="19733" y="54259"/>
                </a:lnTo>
                <a:lnTo>
                  <a:pt x="14871" y="54259"/>
                </a:lnTo>
                <a:lnTo>
                  <a:pt x="14871" y="49397"/>
                </a:lnTo>
                <a:close/>
                <a:moveTo>
                  <a:pt x="24668" y="49397"/>
                </a:moveTo>
                <a:lnTo>
                  <a:pt x="24668" y="54259"/>
                </a:lnTo>
                <a:lnTo>
                  <a:pt x="19805" y="54259"/>
                </a:lnTo>
                <a:lnTo>
                  <a:pt x="19805" y="49397"/>
                </a:lnTo>
                <a:close/>
                <a:moveTo>
                  <a:pt x="29603" y="49397"/>
                </a:moveTo>
                <a:lnTo>
                  <a:pt x="29603" y="54259"/>
                </a:lnTo>
                <a:lnTo>
                  <a:pt x="24740" y="54259"/>
                </a:lnTo>
                <a:lnTo>
                  <a:pt x="24740" y="49397"/>
                </a:lnTo>
                <a:close/>
                <a:moveTo>
                  <a:pt x="34532" y="49397"/>
                </a:moveTo>
                <a:lnTo>
                  <a:pt x="34532" y="54259"/>
                </a:lnTo>
                <a:lnTo>
                  <a:pt x="29664" y="54259"/>
                </a:lnTo>
                <a:lnTo>
                  <a:pt x="29664" y="49397"/>
                </a:lnTo>
                <a:close/>
                <a:moveTo>
                  <a:pt x="39466" y="49397"/>
                </a:moveTo>
                <a:lnTo>
                  <a:pt x="39466" y="54259"/>
                </a:lnTo>
                <a:lnTo>
                  <a:pt x="34598" y="54259"/>
                </a:lnTo>
                <a:lnTo>
                  <a:pt x="34598" y="49397"/>
                </a:lnTo>
                <a:close/>
                <a:moveTo>
                  <a:pt x="44401" y="49397"/>
                </a:moveTo>
                <a:lnTo>
                  <a:pt x="44401" y="54259"/>
                </a:lnTo>
                <a:lnTo>
                  <a:pt x="39533" y="54259"/>
                </a:lnTo>
                <a:lnTo>
                  <a:pt x="39533" y="49397"/>
                </a:lnTo>
                <a:close/>
                <a:moveTo>
                  <a:pt x="49324" y="49397"/>
                </a:moveTo>
                <a:lnTo>
                  <a:pt x="49324" y="54259"/>
                </a:lnTo>
                <a:lnTo>
                  <a:pt x="44462" y="54259"/>
                </a:lnTo>
                <a:lnTo>
                  <a:pt x="44462" y="49397"/>
                </a:lnTo>
                <a:close/>
                <a:moveTo>
                  <a:pt x="0" y="0"/>
                </a:moveTo>
                <a:lnTo>
                  <a:pt x="0" y="54326"/>
                </a:lnTo>
                <a:lnTo>
                  <a:pt x="54326" y="54326"/>
                </a:lnTo>
                <a:lnTo>
                  <a:pt x="5432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3" name="Google Shape;1323;p20"/>
          <p:cNvGrpSpPr/>
          <p:nvPr/>
        </p:nvGrpSpPr>
        <p:grpSpPr>
          <a:xfrm>
            <a:off x="467072" y="2957145"/>
            <a:ext cx="8294623" cy="2606186"/>
            <a:chOff x="467072" y="2957145"/>
            <a:chExt cx="8294623" cy="2606186"/>
          </a:xfrm>
        </p:grpSpPr>
        <p:grpSp>
          <p:nvGrpSpPr>
            <p:cNvPr id="1324" name="Google Shape;1324;p20"/>
            <p:cNvGrpSpPr/>
            <p:nvPr/>
          </p:nvGrpSpPr>
          <p:grpSpPr>
            <a:xfrm rot="-9735451">
              <a:off x="508164" y="3011699"/>
              <a:ext cx="410123" cy="333699"/>
              <a:chOff x="1271050" y="2649850"/>
              <a:chExt cx="120475" cy="98025"/>
            </a:xfrm>
          </p:grpSpPr>
          <p:sp>
            <p:nvSpPr>
              <p:cNvPr id="1325" name="Google Shape;1325;p20"/>
              <p:cNvSpPr/>
              <p:nvPr/>
            </p:nvSpPr>
            <p:spPr>
              <a:xfrm>
                <a:off x="1271050" y="2649850"/>
                <a:ext cx="120475" cy="98025"/>
              </a:xfrm>
              <a:custGeom>
                <a:avLst/>
                <a:gdLst/>
                <a:ahLst/>
                <a:cxnLst/>
                <a:rect l="l" t="t" r="r" b="b"/>
                <a:pathLst>
                  <a:path w="4819" h="3921" extrusionOk="0">
                    <a:moveTo>
                      <a:pt x="1453" y="0"/>
                    </a:moveTo>
                    <a:lnTo>
                      <a:pt x="1" y="3366"/>
                    </a:lnTo>
                    <a:lnTo>
                      <a:pt x="4819" y="3920"/>
                    </a:lnTo>
                    <a:lnTo>
                      <a:pt x="4819" y="3920"/>
                    </a:lnTo>
                    <a:lnTo>
                      <a:pt x="14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20"/>
              <p:cNvSpPr/>
              <p:nvPr/>
            </p:nvSpPr>
            <p:spPr>
              <a:xfrm>
                <a:off x="1271050" y="2649850"/>
                <a:ext cx="53675" cy="84150"/>
              </a:xfrm>
              <a:custGeom>
                <a:avLst/>
                <a:gdLst/>
                <a:ahLst/>
                <a:cxnLst/>
                <a:rect l="l" t="t" r="r" b="b"/>
                <a:pathLst>
                  <a:path w="2147" h="3366" extrusionOk="0">
                    <a:moveTo>
                      <a:pt x="1453" y="0"/>
                    </a:moveTo>
                    <a:lnTo>
                      <a:pt x="1" y="3366"/>
                    </a:lnTo>
                    <a:lnTo>
                      <a:pt x="2146" y="2362"/>
                    </a:lnTo>
                    <a:lnTo>
                      <a:pt x="1453" y="0"/>
                    </a:lnTo>
                    <a:close/>
                  </a:path>
                </a:pathLst>
              </a:custGeom>
              <a:solidFill>
                <a:srgbClr val="F8F3E3">
                  <a:alpha val="10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20"/>
              <p:cNvSpPr/>
              <p:nvPr/>
            </p:nvSpPr>
            <p:spPr>
              <a:xfrm>
                <a:off x="1271050" y="2708900"/>
                <a:ext cx="120475" cy="38975"/>
              </a:xfrm>
              <a:custGeom>
                <a:avLst/>
                <a:gdLst/>
                <a:ahLst/>
                <a:cxnLst/>
                <a:rect l="l" t="t" r="r" b="b"/>
                <a:pathLst>
                  <a:path w="4819" h="1559" extrusionOk="0">
                    <a:moveTo>
                      <a:pt x="2146" y="0"/>
                    </a:moveTo>
                    <a:lnTo>
                      <a:pt x="1" y="1004"/>
                    </a:lnTo>
                    <a:lnTo>
                      <a:pt x="4819" y="1558"/>
                    </a:lnTo>
                    <a:lnTo>
                      <a:pt x="2146" y="0"/>
                    </a:lnTo>
                    <a:close/>
                  </a:path>
                </a:pathLst>
              </a:custGeom>
              <a:solidFill>
                <a:srgbClr val="FFFFFF">
                  <a:alpha val="449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8" name="Google Shape;1328;p20"/>
            <p:cNvGrpSpPr/>
            <p:nvPr/>
          </p:nvGrpSpPr>
          <p:grpSpPr>
            <a:xfrm rot="5400000">
              <a:off x="7487037" y="4288673"/>
              <a:ext cx="1269441" cy="1279875"/>
              <a:chOff x="5254975" y="-194125"/>
              <a:chExt cx="1286291" cy="1296864"/>
            </a:xfrm>
          </p:grpSpPr>
          <p:sp>
            <p:nvSpPr>
              <p:cNvPr id="1329" name="Google Shape;1329;p20"/>
              <p:cNvSpPr/>
              <p:nvPr/>
            </p:nvSpPr>
            <p:spPr>
              <a:xfrm>
                <a:off x="5254975" y="-194125"/>
                <a:ext cx="1286291" cy="1296864"/>
              </a:xfrm>
              <a:custGeom>
                <a:avLst/>
                <a:gdLst/>
                <a:ahLst/>
                <a:cxnLst/>
                <a:rect l="l" t="t" r="r" b="b"/>
                <a:pathLst>
                  <a:path w="31023" h="31278" extrusionOk="0">
                    <a:moveTo>
                      <a:pt x="12492" y="1"/>
                    </a:moveTo>
                    <a:lnTo>
                      <a:pt x="12481" y="10153"/>
                    </a:lnTo>
                    <a:lnTo>
                      <a:pt x="3305" y="5811"/>
                    </a:lnTo>
                    <a:lnTo>
                      <a:pt x="9820" y="13596"/>
                    </a:lnTo>
                    <a:lnTo>
                      <a:pt x="1" y="16168"/>
                    </a:lnTo>
                    <a:lnTo>
                      <a:pt x="10003" y="17937"/>
                    </a:lnTo>
                    <a:lnTo>
                      <a:pt x="4131" y="26226"/>
                    </a:lnTo>
                    <a:lnTo>
                      <a:pt x="12925" y="21153"/>
                    </a:lnTo>
                    <a:lnTo>
                      <a:pt x="13757" y="31277"/>
                    </a:lnTo>
                    <a:lnTo>
                      <a:pt x="17238" y="21730"/>
                    </a:lnTo>
                    <a:lnTo>
                      <a:pt x="24374" y="28954"/>
                    </a:lnTo>
                    <a:lnTo>
                      <a:pt x="20909" y="19412"/>
                    </a:lnTo>
                    <a:lnTo>
                      <a:pt x="20909" y="19412"/>
                    </a:lnTo>
                    <a:lnTo>
                      <a:pt x="31022" y="20354"/>
                    </a:lnTo>
                    <a:lnTo>
                      <a:pt x="22234" y="15265"/>
                    </a:lnTo>
                    <a:lnTo>
                      <a:pt x="30579" y="9493"/>
                    </a:lnTo>
                    <a:lnTo>
                      <a:pt x="20576" y="11245"/>
                    </a:lnTo>
                    <a:lnTo>
                      <a:pt x="23265" y="1453"/>
                    </a:lnTo>
                    <a:lnTo>
                      <a:pt x="16734" y="9221"/>
                    </a:lnTo>
                    <a:lnTo>
                      <a:pt x="1249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30" name="Google Shape;1330;p20"/>
              <p:cNvGrpSpPr/>
              <p:nvPr/>
            </p:nvGrpSpPr>
            <p:grpSpPr>
              <a:xfrm>
                <a:off x="5256207" y="-187096"/>
                <a:ext cx="1194991" cy="979137"/>
                <a:chOff x="3398625" y="3024000"/>
                <a:chExt cx="720525" cy="590375"/>
              </a:xfrm>
            </p:grpSpPr>
            <p:sp>
              <p:nvSpPr>
                <p:cNvPr id="1331" name="Google Shape;1331;p20"/>
                <p:cNvSpPr/>
                <p:nvPr/>
              </p:nvSpPr>
              <p:spPr>
                <a:xfrm>
                  <a:off x="3710925" y="3024000"/>
                  <a:ext cx="4450" cy="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" h="193" extrusionOk="0">
                      <a:moveTo>
                        <a:pt x="64" y="0"/>
                      </a:moveTo>
                      <a:cubicBezTo>
                        <a:pt x="42" y="0"/>
                        <a:pt x="20" y="18"/>
                        <a:pt x="0" y="65"/>
                      </a:cubicBezTo>
                      <a:cubicBezTo>
                        <a:pt x="11" y="62"/>
                        <a:pt x="22" y="60"/>
                        <a:pt x="31" y="60"/>
                      </a:cubicBezTo>
                      <a:cubicBezTo>
                        <a:pt x="110" y="60"/>
                        <a:pt x="108" y="178"/>
                        <a:pt x="178" y="193"/>
                      </a:cubicBezTo>
                      <a:cubicBezTo>
                        <a:pt x="172" y="149"/>
                        <a:pt x="172" y="99"/>
                        <a:pt x="144" y="65"/>
                      </a:cubicBezTo>
                      <a:cubicBezTo>
                        <a:pt x="120" y="29"/>
                        <a:pt x="92" y="0"/>
                        <a:pt x="64" y="0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2" name="Google Shape;1332;p20"/>
                <p:cNvSpPr/>
                <p:nvPr/>
              </p:nvSpPr>
              <p:spPr>
                <a:xfrm>
                  <a:off x="3479425" y="3165100"/>
                  <a:ext cx="228325" cy="21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33" h="8775" extrusionOk="0">
                      <a:moveTo>
                        <a:pt x="2263" y="2067"/>
                      </a:moveTo>
                      <a:lnTo>
                        <a:pt x="2263" y="2067"/>
                      </a:lnTo>
                      <a:cubicBezTo>
                        <a:pt x="2285" y="2073"/>
                        <a:pt x="2307" y="2078"/>
                        <a:pt x="2329" y="2101"/>
                      </a:cubicBezTo>
                      <a:cubicBezTo>
                        <a:pt x="2307" y="2089"/>
                        <a:pt x="2285" y="2073"/>
                        <a:pt x="2263" y="2067"/>
                      </a:cubicBezTo>
                      <a:close/>
                      <a:moveTo>
                        <a:pt x="5889" y="7928"/>
                      </a:moveTo>
                      <a:cubicBezTo>
                        <a:pt x="5877" y="7944"/>
                        <a:pt x="5871" y="7958"/>
                        <a:pt x="5871" y="7970"/>
                      </a:cubicBezTo>
                      <a:lnTo>
                        <a:pt x="5871" y="7970"/>
                      </a:lnTo>
                      <a:cubicBezTo>
                        <a:pt x="5871" y="7957"/>
                        <a:pt x="5876" y="7943"/>
                        <a:pt x="5889" y="7928"/>
                      </a:cubicBezTo>
                      <a:close/>
                      <a:moveTo>
                        <a:pt x="52" y="1"/>
                      </a:moveTo>
                      <a:cubicBezTo>
                        <a:pt x="37" y="1"/>
                        <a:pt x="20" y="8"/>
                        <a:pt x="1" y="27"/>
                      </a:cubicBezTo>
                      <a:cubicBezTo>
                        <a:pt x="56" y="77"/>
                        <a:pt x="67" y="149"/>
                        <a:pt x="123" y="210"/>
                      </a:cubicBezTo>
                      <a:cubicBezTo>
                        <a:pt x="284" y="332"/>
                        <a:pt x="406" y="498"/>
                        <a:pt x="544" y="653"/>
                      </a:cubicBezTo>
                      <a:cubicBezTo>
                        <a:pt x="727" y="848"/>
                        <a:pt x="860" y="1075"/>
                        <a:pt x="1060" y="1241"/>
                      </a:cubicBezTo>
                      <a:cubicBezTo>
                        <a:pt x="1110" y="1369"/>
                        <a:pt x="1171" y="1491"/>
                        <a:pt x="1304" y="1546"/>
                      </a:cubicBezTo>
                      <a:cubicBezTo>
                        <a:pt x="1359" y="1651"/>
                        <a:pt x="1453" y="1718"/>
                        <a:pt x="1525" y="1812"/>
                      </a:cubicBezTo>
                      <a:cubicBezTo>
                        <a:pt x="1642" y="1956"/>
                        <a:pt x="1747" y="2123"/>
                        <a:pt x="1869" y="2267"/>
                      </a:cubicBezTo>
                      <a:cubicBezTo>
                        <a:pt x="2124" y="2544"/>
                        <a:pt x="2357" y="2844"/>
                        <a:pt x="2596" y="3126"/>
                      </a:cubicBezTo>
                      <a:cubicBezTo>
                        <a:pt x="2773" y="3326"/>
                        <a:pt x="2895" y="3575"/>
                        <a:pt x="3161" y="3703"/>
                      </a:cubicBezTo>
                      <a:cubicBezTo>
                        <a:pt x="3200" y="3725"/>
                        <a:pt x="3244" y="3764"/>
                        <a:pt x="3233" y="3825"/>
                      </a:cubicBezTo>
                      <a:cubicBezTo>
                        <a:pt x="3200" y="3936"/>
                        <a:pt x="3316" y="3952"/>
                        <a:pt x="3361" y="4019"/>
                      </a:cubicBezTo>
                      <a:cubicBezTo>
                        <a:pt x="3391" y="4069"/>
                        <a:pt x="3389" y="4161"/>
                        <a:pt x="3467" y="4161"/>
                      </a:cubicBezTo>
                      <a:cubicBezTo>
                        <a:pt x="3475" y="4161"/>
                        <a:pt x="3484" y="4160"/>
                        <a:pt x="3494" y="4158"/>
                      </a:cubicBezTo>
                      <a:cubicBezTo>
                        <a:pt x="3594" y="4141"/>
                        <a:pt x="3455" y="4036"/>
                        <a:pt x="3538" y="3991"/>
                      </a:cubicBezTo>
                      <a:lnTo>
                        <a:pt x="3538" y="3991"/>
                      </a:lnTo>
                      <a:cubicBezTo>
                        <a:pt x="3579" y="3996"/>
                        <a:pt x="3568" y="4071"/>
                        <a:pt x="3617" y="4071"/>
                      </a:cubicBezTo>
                      <a:cubicBezTo>
                        <a:pt x="3622" y="4071"/>
                        <a:pt x="3627" y="4070"/>
                        <a:pt x="3632" y="4069"/>
                      </a:cubicBezTo>
                      <a:cubicBezTo>
                        <a:pt x="3670" y="4114"/>
                        <a:pt x="3711" y="4154"/>
                        <a:pt x="3762" y="4154"/>
                      </a:cubicBezTo>
                      <a:cubicBezTo>
                        <a:pt x="3786" y="4154"/>
                        <a:pt x="3813" y="4146"/>
                        <a:pt x="3843" y="4124"/>
                      </a:cubicBezTo>
                      <a:cubicBezTo>
                        <a:pt x="3887" y="4147"/>
                        <a:pt x="3871" y="4224"/>
                        <a:pt x="3943" y="4224"/>
                      </a:cubicBezTo>
                      <a:cubicBezTo>
                        <a:pt x="3976" y="4257"/>
                        <a:pt x="4021" y="4274"/>
                        <a:pt x="4065" y="4285"/>
                      </a:cubicBezTo>
                      <a:cubicBezTo>
                        <a:pt x="4085" y="4305"/>
                        <a:pt x="4101" y="4314"/>
                        <a:pt x="4115" y="4314"/>
                      </a:cubicBezTo>
                      <a:cubicBezTo>
                        <a:pt x="4135" y="4314"/>
                        <a:pt x="4149" y="4294"/>
                        <a:pt x="4159" y="4257"/>
                      </a:cubicBezTo>
                      <a:cubicBezTo>
                        <a:pt x="4165" y="4257"/>
                        <a:pt x="4176" y="4252"/>
                        <a:pt x="4187" y="4252"/>
                      </a:cubicBezTo>
                      <a:cubicBezTo>
                        <a:pt x="4192" y="4263"/>
                        <a:pt x="4203" y="4268"/>
                        <a:pt x="4215" y="4285"/>
                      </a:cubicBezTo>
                      <a:cubicBezTo>
                        <a:pt x="4191" y="4337"/>
                        <a:pt x="4151" y="4377"/>
                        <a:pt x="4091" y="4377"/>
                      </a:cubicBezTo>
                      <a:cubicBezTo>
                        <a:pt x="4081" y="4377"/>
                        <a:pt x="4071" y="4376"/>
                        <a:pt x="4059" y="4374"/>
                      </a:cubicBezTo>
                      <a:cubicBezTo>
                        <a:pt x="4045" y="4357"/>
                        <a:pt x="4030" y="4349"/>
                        <a:pt x="4015" y="4349"/>
                      </a:cubicBezTo>
                      <a:cubicBezTo>
                        <a:pt x="4000" y="4349"/>
                        <a:pt x="3984" y="4357"/>
                        <a:pt x="3971" y="4374"/>
                      </a:cubicBezTo>
                      <a:lnTo>
                        <a:pt x="3910" y="4374"/>
                      </a:lnTo>
                      <a:cubicBezTo>
                        <a:pt x="3884" y="4353"/>
                        <a:pt x="3858" y="4344"/>
                        <a:pt x="3834" y="4344"/>
                      </a:cubicBezTo>
                      <a:cubicBezTo>
                        <a:pt x="3795" y="4344"/>
                        <a:pt x="3760" y="4367"/>
                        <a:pt x="3743" y="4402"/>
                      </a:cubicBezTo>
                      <a:cubicBezTo>
                        <a:pt x="3710" y="4457"/>
                        <a:pt x="3721" y="4540"/>
                        <a:pt x="3810" y="4562"/>
                      </a:cubicBezTo>
                      <a:cubicBezTo>
                        <a:pt x="3815" y="4668"/>
                        <a:pt x="3921" y="4679"/>
                        <a:pt x="3976" y="4756"/>
                      </a:cubicBezTo>
                      <a:cubicBezTo>
                        <a:pt x="4087" y="4917"/>
                        <a:pt x="4187" y="5122"/>
                        <a:pt x="4364" y="5194"/>
                      </a:cubicBezTo>
                      <a:cubicBezTo>
                        <a:pt x="4520" y="5255"/>
                        <a:pt x="4575" y="5311"/>
                        <a:pt x="4586" y="5461"/>
                      </a:cubicBezTo>
                      <a:cubicBezTo>
                        <a:pt x="4592" y="5560"/>
                        <a:pt x="4697" y="5627"/>
                        <a:pt x="4775" y="5699"/>
                      </a:cubicBezTo>
                      <a:cubicBezTo>
                        <a:pt x="4775" y="5804"/>
                        <a:pt x="4891" y="5788"/>
                        <a:pt x="4935" y="5849"/>
                      </a:cubicBezTo>
                      <a:cubicBezTo>
                        <a:pt x="4963" y="5948"/>
                        <a:pt x="5035" y="6009"/>
                        <a:pt x="5091" y="6087"/>
                      </a:cubicBezTo>
                      <a:cubicBezTo>
                        <a:pt x="5164" y="6185"/>
                        <a:pt x="5255" y="6233"/>
                        <a:pt x="5344" y="6233"/>
                      </a:cubicBezTo>
                      <a:cubicBezTo>
                        <a:pt x="5451" y="6233"/>
                        <a:pt x="5554" y="6165"/>
                        <a:pt x="5617" y="6032"/>
                      </a:cubicBezTo>
                      <a:cubicBezTo>
                        <a:pt x="5640" y="5987"/>
                        <a:pt x="5651" y="5948"/>
                        <a:pt x="5673" y="5904"/>
                      </a:cubicBezTo>
                      <a:cubicBezTo>
                        <a:pt x="5728" y="5876"/>
                        <a:pt x="5745" y="5821"/>
                        <a:pt x="5762" y="5777"/>
                      </a:cubicBezTo>
                      <a:cubicBezTo>
                        <a:pt x="5773" y="5777"/>
                        <a:pt x="5784" y="5777"/>
                        <a:pt x="5789" y="5782"/>
                      </a:cubicBezTo>
                      <a:cubicBezTo>
                        <a:pt x="5806" y="5815"/>
                        <a:pt x="5828" y="5838"/>
                        <a:pt x="5856" y="5843"/>
                      </a:cubicBezTo>
                      <a:cubicBezTo>
                        <a:pt x="5867" y="5904"/>
                        <a:pt x="5745" y="5960"/>
                        <a:pt x="5834" y="6009"/>
                      </a:cubicBezTo>
                      <a:cubicBezTo>
                        <a:pt x="5967" y="6082"/>
                        <a:pt x="5939" y="6170"/>
                        <a:pt x="5917" y="6276"/>
                      </a:cubicBezTo>
                      <a:cubicBezTo>
                        <a:pt x="5850" y="6342"/>
                        <a:pt x="5917" y="6447"/>
                        <a:pt x="5856" y="6525"/>
                      </a:cubicBezTo>
                      <a:cubicBezTo>
                        <a:pt x="5778" y="6647"/>
                        <a:pt x="5745" y="6802"/>
                        <a:pt x="5822" y="6913"/>
                      </a:cubicBezTo>
                      <a:cubicBezTo>
                        <a:pt x="5994" y="7168"/>
                        <a:pt x="6194" y="7418"/>
                        <a:pt x="6405" y="7651"/>
                      </a:cubicBezTo>
                      <a:cubicBezTo>
                        <a:pt x="6499" y="7762"/>
                        <a:pt x="6432" y="7762"/>
                        <a:pt x="6355" y="7784"/>
                      </a:cubicBezTo>
                      <a:cubicBezTo>
                        <a:pt x="6194" y="7828"/>
                        <a:pt x="6044" y="7867"/>
                        <a:pt x="5889" y="7928"/>
                      </a:cubicBezTo>
                      <a:cubicBezTo>
                        <a:pt x="5882" y="7927"/>
                        <a:pt x="5875" y="7926"/>
                        <a:pt x="5868" y="7926"/>
                      </a:cubicBezTo>
                      <a:cubicBezTo>
                        <a:pt x="5806" y="7926"/>
                        <a:pt x="5782" y="7972"/>
                        <a:pt x="5767" y="8022"/>
                      </a:cubicBezTo>
                      <a:cubicBezTo>
                        <a:pt x="5737" y="8009"/>
                        <a:pt x="5706" y="7987"/>
                        <a:pt x="5675" y="7987"/>
                      </a:cubicBezTo>
                      <a:cubicBezTo>
                        <a:pt x="5654" y="7987"/>
                        <a:pt x="5634" y="7996"/>
                        <a:pt x="5612" y="8022"/>
                      </a:cubicBezTo>
                      <a:cubicBezTo>
                        <a:pt x="5573" y="8066"/>
                        <a:pt x="5590" y="8122"/>
                        <a:pt x="5612" y="8166"/>
                      </a:cubicBezTo>
                      <a:cubicBezTo>
                        <a:pt x="5638" y="8211"/>
                        <a:pt x="5663" y="8228"/>
                        <a:pt x="5685" y="8228"/>
                      </a:cubicBezTo>
                      <a:cubicBezTo>
                        <a:pt x="5724" y="8228"/>
                        <a:pt x="5758" y="8179"/>
                        <a:pt x="5789" y="8144"/>
                      </a:cubicBezTo>
                      <a:cubicBezTo>
                        <a:pt x="5796" y="8145"/>
                        <a:pt x="5802" y="8145"/>
                        <a:pt x="5809" y="8145"/>
                      </a:cubicBezTo>
                      <a:cubicBezTo>
                        <a:pt x="5851" y="8145"/>
                        <a:pt x="5888" y="8130"/>
                        <a:pt x="5917" y="8111"/>
                      </a:cubicBezTo>
                      <a:cubicBezTo>
                        <a:pt x="5961" y="8140"/>
                        <a:pt x="6008" y="8146"/>
                        <a:pt x="6057" y="8146"/>
                      </a:cubicBezTo>
                      <a:cubicBezTo>
                        <a:pt x="6091" y="8146"/>
                        <a:pt x="6125" y="8143"/>
                        <a:pt x="6160" y="8143"/>
                      </a:cubicBezTo>
                      <a:cubicBezTo>
                        <a:pt x="6169" y="8143"/>
                        <a:pt x="6179" y="8144"/>
                        <a:pt x="6188" y="8144"/>
                      </a:cubicBezTo>
                      <a:cubicBezTo>
                        <a:pt x="6206" y="8162"/>
                        <a:pt x="6218" y="8169"/>
                        <a:pt x="6227" y="8169"/>
                      </a:cubicBezTo>
                      <a:cubicBezTo>
                        <a:pt x="6242" y="8169"/>
                        <a:pt x="6246" y="8145"/>
                        <a:pt x="6249" y="8116"/>
                      </a:cubicBezTo>
                      <a:lnTo>
                        <a:pt x="6277" y="8116"/>
                      </a:lnTo>
                      <a:cubicBezTo>
                        <a:pt x="6300" y="8127"/>
                        <a:pt x="6322" y="8133"/>
                        <a:pt x="6341" y="8133"/>
                      </a:cubicBezTo>
                      <a:cubicBezTo>
                        <a:pt x="6382" y="8133"/>
                        <a:pt x="6414" y="8108"/>
                        <a:pt x="6432" y="8055"/>
                      </a:cubicBezTo>
                      <a:lnTo>
                        <a:pt x="6521" y="8055"/>
                      </a:lnTo>
                      <a:cubicBezTo>
                        <a:pt x="6554" y="8144"/>
                        <a:pt x="6443" y="8244"/>
                        <a:pt x="6521" y="8333"/>
                      </a:cubicBezTo>
                      <a:cubicBezTo>
                        <a:pt x="6521" y="8360"/>
                        <a:pt x="6516" y="8394"/>
                        <a:pt x="6516" y="8421"/>
                      </a:cubicBezTo>
                      <a:cubicBezTo>
                        <a:pt x="6488" y="8444"/>
                        <a:pt x="6488" y="8460"/>
                        <a:pt x="6516" y="8482"/>
                      </a:cubicBezTo>
                      <a:cubicBezTo>
                        <a:pt x="6543" y="8649"/>
                        <a:pt x="6665" y="8721"/>
                        <a:pt x="6804" y="8754"/>
                      </a:cubicBezTo>
                      <a:cubicBezTo>
                        <a:pt x="6853" y="8765"/>
                        <a:pt x="6904" y="8774"/>
                        <a:pt x="6953" y="8774"/>
                      </a:cubicBezTo>
                      <a:cubicBezTo>
                        <a:pt x="7047" y="8774"/>
                        <a:pt x="7135" y="8742"/>
                        <a:pt x="7198" y="8632"/>
                      </a:cubicBezTo>
                      <a:cubicBezTo>
                        <a:pt x="7242" y="8554"/>
                        <a:pt x="7308" y="8482"/>
                        <a:pt x="7375" y="8416"/>
                      </a:cubicBezTo>
                      <a:cubicBezTo>
                        <a:pt x="7419" y="8360"/>
                        <a:pt x="7430" y="8305"/>
                        <a:pt x="7364" y="8255"/>
                      </a:cubicBezTo>
                      <a:cubicBezTo>
                        <a:pt x="7253" y="8166"/>
                        <a:pt x="7192" y="8050"/>
                        <a:pt x="7137" y="7917"/>
                      </a:cubicBezTo>
                      <a:cubicBezTo>
                        <a:pt x="7105" y="7821"/>
                        <a:pt x="7026" y="7756"/>
                        <a:pt x="6947" y="7756"/>
                      </a:cubicBezTo>
                      <a:cubicBezTo>
                        <a:pt x="6943" y="7756"/>
                        <a:pt x="6940" y="7756"/>
                        <a:pt x="6937" y="7756"/>
                      </a:cubicBezTo>
                      <a:cubicBezTo>
                        <a:pt x="6934" y="7756"/>
                        <a:pt x="6931" y="7756"/>
                        <a:pt x="6929" y="7756"/>
                      </a:cubicBezTo>
                      <a:cubicBezTo>
                        <a:pt x="6791" y="7756"/>
                        <a:pt x="6735" y="7622"/>
                        <a:pt x="6615" y="7595"/>
                      </a:cubicBezTo>
                      <a:cubicBezTo>
                        <a:pt x="6588" y="7590"/>
                        <a:pt x="6582" y="7567"/>
                        <a:pt x="6588" y="7534"/>
                      </a:cubicBezTo>
                      <a:cubicBezTo>
                        <a:pt x="6610" y="7357"/>
                        <a:pt x="6610" y="7357"/>
                        <a:pt x="6410" y="7340"/>
                      </a:cubicBezTo>
                      <a:cubicBezTo>
                        <a:pt x="6255" y="7335"/>
                        <a:pt x="6211" y="7257"/>
                        <a:pt x="6255" y="7113"/>
                      </a:cubicBezTo>
                      <a:cubicBezTo>
                        <a:pt x="6272" y="7068"/>
                        <a:pt x="6322" y="7024"/>
                        <a:pt x="6266" y="6974"/>
                      </a:cubicBezTo>
                      <a:cubicBezTo>
                        <a:pt x="6238" y="6946"/>
                        <a:pt x="6183" y="6919"/>
                        <a:pt x="6244" y="6885"/>
                      </a:cubicBezTo>
                      <a:cubicBezTo>
                        <a:pt x="6283" y="6864"/>
                        <a:pt x="6309" y="6797"/>
                        <a:pt x="6361" y="6797"/>
                      </a:cubicBezTo>
                      <a:cubicBezTo>
                        <a:pt x="6375" y="6797"/>
                        <a:pt x="6391" y="6802"/>
                        <a:pt x="6410" y="6813"/>
                      </a:cubicBezTo>
                      <a:cubicBezTo>
                        <a:pt x="6466" y="6841"/>
                        <a:pt x="6521" y="6869"/>
                        <a:pt x="6577" y="6891"/>
                      </a:cubicBezTo>
                      <a:cubicBezTo>
                        <a:pt x="6615" y="6902"/>
                        <a:pt x="6653" y="6908"/>
                        <a:pt x="6688" y="6908"/>
                      </a:cubicBezTo>
                      <a:cubicBezTo>
                        <a:pt x="6781" y="6908"/>
                        <a:pt x="6863" y="6870"/>
                        <a:pt x="6931" y="6786"/>
                      </a:cubicBezTo>
                      <a:cubicBezTo>
                        <a:pt x="7020" y="6669"/>
                        <a:pt x="6998" y="6558"/>
                        <a:pt x="6920" y="6431"/>
                      </a:cubicBezTo>
                      <a:cubicBezTo>
                        <a:pt x="6881" y="6364"/>
                        <a:pt x="6793" y="6314"/>
                        <a:pt x="6804" y="6204"/>
                      </a:cubicBezTo>
                      <a:cubicBezTo>
                        <a:pt x="6807" y="6171"/>
                        <a:pt x="6784" y="6154"/>
                        <a:pt x="6754" y="6154"/>
                      </a:cubicBezTo>
                      <a:cubicBezTo>
                        <a:pt x="6733" y="6154"/>
                        <a:pt x="6708" y="6163"/>
                        <a:pt x="6687" y="6181"/>
                      </a:cubicBezTo>
                      <a:cubicBezTo>
                        <a:pt x="6660" y="6209"/>
                        <a:pt x="6643" y="6248"/>
                        <a:pt x="6615" y="6292"/>
                      </a:cubicBezTo>
                      <a:cubicBezTo>
                        <a:pt x="6615" y="6170"/>
                        <a:pt x="6643" y="6070"/>
                        <a:pt x="6726" y="5904"/>
                      </a:cubicBezTo>
                      <a:cubicBezTo>
                        <a:pt x="6748" y="5865"/>
                        <a:pt x="6776" y="5843"/>
                        <a:pt x="6826" y="5843"/>
                      </a:cubicBezTo>
                      <a:cubicBezTo>
                        <a:pt x="6832" y="5926"/>
                        <a:pt x="6859" y="5987"/>
                        <a:pt x="6909" y="6065"/>
                      </a:cubicBezTo>
                      <a:cubicBezTo>
                        <a:pt x="6970" y="6165"/>
                        <a:pt x="7087" y="6181"/>
                        <a:pt x="7142" y="6265"/>
                      </a:cubicBezTo>
                      <a:cubicBezTo>
                        <a:pt x="7203" y="6354"/>
                        <a:pt x="7265" y="6390"/>
                        <a:pt x="7336" y="6390"/>
                      </a:cubicBezTo>
                      <a:cubicBezTo>
                        <a:pt x="7376" y="6390"/>
                        <a:pt x="7418" y="6379"/>
                        <a:pt x="7464" y="6359"/>
                      </a:cubicBezTo>
                      <a:cubicBezTo>
                        <a:pt x="7522" y="6332"/>
                        <a:pt x="7573" y="6311"/>
                        <a:pt x="7627" y="6311"/>
                      </a:cubicBezTo>
                      <a:cubicBezTo>
                        <a:pt x="7676" y="6311"/>
                        <a:pt x="7728" y="6328"/>
                        <a:pt x="7791" y="6375"/>
                      </a:cubicBezTo>
                      <a:cubicBezTo>
                        <a:pt x="7918" y="6486"/>
                        <a:pt x="7774" y="6558"/>
                        <a:pt x="7807" y="6647"/>
                      </a:cubicBezTo>
                      <a:cubicBezTo>
                        <a:pt x="7816" y="6661"/>
                        <a:pt x="7807" y="6673"/>
                        <a:pt x="7780" y="6673"/>
                      </a:cubicBezTo>
                      <a:cubicBezTo>
                        <a:pt x="7755" y="6673"/>
                        <a:pt x="7714" y="6663"/>
                        <a:pt x="7658" y="6636"/>
                      </a:cubicBezTo>
                      <a:cubicBezTo>
                        <a:pt x="7599" y="6609"/>
                        <a:pt x="7552" y="6594"/>
                        <a:pt x="7512" y="6594"/>
                      </a:cubicBezTo>
                      <a:cubicBezTo>
                        <a:pt x="7439" y="6594"/>
                        <a:pt x="7390" y="6643"/>
                        <a:pt x="7336" y="6747"/>
                      </a:cubicBezTo>
                      <a:cubicBezTo>
                        <a:pt x="7303" y="6808"/>
                        <a:pt x="7292" y="6897"/>
                        <a:pt x="7236" y="6930"/>
                      </a:cubicBezTo>
                      <a:cubicBezTo>
                        <a:pt x="7114" y="7007"/>
                        <a:pt x="7098" y="7118"/>
                        <a:pt x="7059" y="7235"/>
                      </a:cubicBezTo>
                      <a:cubicBezTo>
                        <a:pt x="7020" y="7257"/>
                        <a:pt x="6987" y="7279"/>
                        <a:pt x="6942" y="7290"/>
                      </a:cubicBezTo>
                      <a:cubicBezTo>
                        <a:pt x="6782" y="7312"/>
                        <a:pt x="6776" y="7423"/>
                        <a:pt x="6793" y="7540"/>
                      </a:cubicBezTo>
                      <a:cubicBezTo>
                        <a:pt x="6800" y="7624"/>
                        <a:pt x="6834" y="7658"/>
                        <a:pt x="6885" y="7658"/>
                      </a:cubicBezTo>
                      <a:cubicBezTo>
                        <a:pt x="6912" y="7658"/>
                        <a:pt x="6942" y="7649"/>
                        <a:pt x="6976" y="7634"/>
                      </a:cubicBezTo>
                      <a:cubicBezTo>
                        <a:pt x="6998" y="7617"/>
                        <a:pt x="7020" y="7612"/>
                        <a:pt x="7042" y="7595"/>
                      </a:cubicBezTo>
                      <a:cubicBezTo>
                        <a:pt x="7142" y="7529"/>
                        <a:pt x="7242" y="7457"/>
                        <a:pt x="7347" y="7385"/>
                      </a:cubicBezTo>
                      <a:cubicBezTo>
                        <a:pt x="7353" y="7385"/>
                        <a:pt x="7364" y="7373"/>
                        <a:pt x="7375" y="7373"/>
                      </a:cubicBezTo>
                      <a:cubicBezTo>
                        <a:pt x="7464" y="7373"/>
                        <a:pt x="7469" y="7312"/>
                        <a:pt x="7469" y="7251"/>
                      </a:cubicBezTo>
                      <a:cubicBezTo>
                        <a:pt x="7510" y="7256"/>
                        <a:pt x="7549" y="7287"/>
                        <a:pt x="7588" y="7287"/>
                      </a:cubicBezTo>
                      <a:cubicBezTo>
                        <a:pt x="7602" y="7287"/>
                        <a:pt x="7616" y="7284"/>
                        <a:pt x="7630" y="7274"/>
                      </a:cubicBezTo>
                      <a:cubicBezTo>
                        <a:pt x="7769" y="7168"/>
                        <a:pt x="7874" y="7030"/>
                        <a:pt x="7885" y="6863"/>
                      </a:cubicBezTo>
                      <a:cubicBezTo>
                        <a:pt x="7890" y="6777"/>
                        <a:pt x="7928" y="6742"/>
                        <a:pt x="7973" y="6742"/>
                      </a:cubicBezTo>
                      <a:cubicBezTo>
                        <a:pt x="7982" y="6742"/>
                        <a:pt x="7992" y="6744"/>
                        <a:pt x="8001" y="6747"/>
                      </a:cubicBezTo>
                      <a:cubicBezTo>
                        <a:pt x="8019" y="6751"/>
                        <a:pt x="8035" y="6752"/>
                        <a:pt x="8048" y="6752"/>
                      </a:cubicBezTo>
                      <a:cubicBezTo>
                        <a:pt x="8135" y="6752"/>
                        <a:pt x="8135" y="6680"/>
                        <a:pt x="8135" y="6608"/>
                      </a:cubicBezTo>
                      <a:cubicBezTo>
                        <a:pt x="8135" y="6536"/>
                        <a:pt x="8140" y="6481"/>
                        <a:pt x="8207" y="6431"/>
                      </a:cubicBezTo>
                      <a:cubicBezTo>
                        <a:pt x="8323" y="6342"/>
                        <a:pt x="8467" y="6259"/>
                        <a:pt x="8329" y="6070"/>
                      </a:cubicBezTo>
                      <a:cubicBezTo>
                        <a:pt x="8369" y="6070"/>
                        <a:pt x="8398" y="6063"/>
                        <a:pt x="8422" y="6063"/>
                      </a:cubicBezTo>
                      <a:cubicBezTo>
                        <a:pt x="8428" y="6063"/>
                        <a:pt x="8434" y="6064"/>
                        <a:pt x="8440" y="6065"/>
                      </a:cubicBezTo>
                      <a:cubicBezTo>
                        <a:pt x="8459" y="6069"/>
                        <a:pt x="8475" y="6070"/>
                        <a:pt x="8490" y="6070"/>
                      </a:cubicBezTo>
                      <a:cubicBezTo>
                        <a:pt x="8586" y="6070"/>
                        <a:pt x="8591" y="5996"/>
                        <a:pt x="8567" y="5904"/>
                      </a:cubicBezTo>
                      <a:cubicBezTo>
                        <a:pt x="8528" y="5760"/>
                        <a:pt x="8567" y="5710"/>
                        <a:pt x="8717" y="5705"/>
                      </a:cubicBezTo>
                      <a:cubicBezTo>
                        <a:pt x="8739" y="5705"/>
                        <a:pt x="8761" y="5710"/>
                        <a:pt x="8778" y="5710"/>
                      </a:cubicBezTo>
                      <a:cubicBezTo>
                        <a:pt x="8927" y="5710"/>
                        <a:pt x="9049" y="5644"/>
                        <a:pt x="9099" y="5516"/>
                      </a:cubicBezTo>
                      <a:cubicBezTo>
                        <a:pt x="9133" y="5433"/>
                        <a:pt x="9066" y="5322"/>
                        <a:pt x="8955" y="5261"/>
                      </a:cubicBezTo>
                      <a:cubicBezTo>
                        <a:pt x="8872" y="5211"/>
                        <a:pt x="8850" y="5095"/>
                        <a:pt x="8855" y="5017"/>
                      </a:cubicBezTo>
                      <a:cubicBezTo>
                        <a:pt x="8872" y="4906"/>
                        <a:pt x="8794" y="4851"/>
                        <a:pt x="8744" y="4790"/>
                      </a:cubicBezTo>
                      <a:cubicBezTo>
                        <a:pt x="8706" y="4751"/>
                        <a:pt x="8683" y="4706"/>
                        <a:pt x="8661" y="4657"/>
                      </a:cubicBezTo>
                      <a:cubicBezTo>
                        <a:pt x="8597" y="4486"/>
                        <a:pt x="8548" y="4396"/>
                        <a:pt x="8364" y="4396"/>
                      </a:cubicBezTo>
                      <a:cubicBezTo>
                        <a:pt x="8327" y="4396"/>
                        <a:pt x="8284" y="4400"/>
                        <a:pt x="8234" y="4407"/>
                      </a:cubicBezTo>
                      <a:cubicBezTo>
                        <a:pt x="8209" y="4385"/>
                        <a:pt x="8183" y="4381"/>
                        <a:pt x="8156" y="4381"/>
                      </a:cubicBezTo>
                      <a:cubicBezTo>
                        <a:pt x="8140" y="4381"/>
                        <a:pt x="8123" y="4382"/>
                        <a:pt x="8107" y="4382"/>
                      </a:cubicBezTo>
                      <a:cubicBezTo>
                        <a:pt x="8096" y="4382"/>
                        <a:pt x="8085" y="4382"/>
                        <a:pt x="8074" y="4379"/>
                      </a:cubicBezTo>
                      <a:lnTo>
                        <a:pt x="8074" y="4324"/>
                      </a:lnTo>
                      <a:cubicBezTo>
                        <a:pt x="8085" y="4230"/>
                        <a:pt x="8001" y="4207"/>
                        <a:pt x="7946" y="4180"/>
                      </a:cubicBezTo>
                      <a:cubicBezTo>
                        <a:pt x="7863" y="4147"/>
                        <a:pt x="7819" y="4102"/>
                        <a:pt x="7857" y="4002"/>
                      </a:cubicBezTo>
                      <a:cubicBezTo>
                        <a:pt x="7880" y="3947"/>
                        <a:pt x="7913" y="3842"/>
                        <a:pt x="7780" y="3825"/>
                      </a:cubicBezTo>
                      <a:cubicBezTo>
                        <a:pt x="7724" y="3758"/>
                        <a:pt x="7602" y="3758"/>
                        <a:pt x="7602" y="3625"/>
                      </a:cubicBezTo>
                      <a:cubicBezTo>
                        <a:pt x="7602" y="3607"/>
                        <a:pt x="7592" y="3601"/>
                        <a:pt x="7578" y="3601"/>
                      </a:cubicBezTo>
                      <a:cubicBezTo>
                        <a:pt x="7557" y="3601"/>
                        <a:pt x="7525" y="3615"/>
                        <a:pt x="7503" y="3615"/>
                      </a:cubicBezTo>
                      <a:cubicBezTo>
                        <a:pt x="7501" y="3615"/>
                        <a:pt x="7499" y="3615"/>
                        <a:pt x="7497" y="3614"/>
                      </a:cubicBezTo>
                      <a:cubicBezTo>
                        <a:pt x="7464" y="3575"/>
                        <a:pt x="7486" y="3503"/>
                        <a:pt x="7408" y="3492"/>
                      </a:cubicBezTo>
                      <a:cubicBezTo>
                        <a:pt x="7281" y="3420"/>
                        <a:pt x="7159" y="3348"/>
                        <a:pt x="7003" y="3343"/>
                      </a:cubicBezTo>
                      <a:cubicBezTo>
                        <a:pt x="6958" y="3283"/>
                        <a:pt x="6914" y="3251"/>
                        <a:pt x="6868" y="3251"/>
                      </a:cubicBezTo>
                      <a:cubicBezTo>
                        <a:pt x="6824" y="3251"/>
                        <a:pt x="6778" y="3280"/>
                        <a:pt x="6726" y="3343"/>
                      </a:cubicBezTo>
                      <a:cubicBezTo>
                        <a:pt x="6721" y="3365"/>
                        <a:pt x="6710" y="3381"/>
                        <a:pt x="6699" y="3404"/>
                      </a:cubicBezTo>
                      <a:cubicBezTo>
                        <a:pt x="6632" y="3476"/>
                        <a:pt x="6604" y="3548"/>
                        <a:pt x="6604" y="3647"/>
                      </a:cubicBezTo>
                      <a:cubicBezTo>
                        <a:pt x="6577" y="3647"/>
                        <a:pt x="6554" y="3653"/>
                        <a:pt x="6543" y="3681"/>
                      </a:cubicBezTo>
                      <a:cubicBezTo>
                        <a:pt x="6527" y="3520"/>
                        <a:pt x="6493" y="3370"/>
                        <a:pt x="6382" y="3243"/>
                      </a:cubicBezTo>
                      <a:cubicBezTo>
                        <a:pt x="6410" y="3226"/>
                        <a:pt x="6438" y="3204"/>
                        <a:pt x="6471" y="3187"/>
                      </a:cubicBezTo>
                      <a:cubicBezTo>
                        <a:pt x="6504" y="3176"/>
                        <a:pt x="6554" y="3176"/>
                        <a:pt x="6554" y="3121"/>
                      </a:cubicBezTo>
                      <a:cubicBezTo>
                        <a:pt x="6554" y="3076"/>
                        <a:pt x="6516" y="3065"/>
                        <a:pt x="6477" y="3049"/>
                      </a:cubicBezTo>
                      <a:cubicBezTo>
                        <a:pt x="6166" y="2910"/>
                        <a:pt x="5861" y="2766"/>
                        <a:pt x="5551" y="2627"/>
                      </a:cubicBezTo>
                      <a:cubicBezTo>
                        <a:pt x="5556" y="2550"/>
                        <a:pt x="5518" y="2516"/>
                        <a:pt x="5451" y="2489"/>
                      </a:cubicBezTo>
                      <a:cubicBezTo>
                        <a:pt x="5019" y="2289"/>
                        <a:pt x="4586" y="2089"/>
                        <a:pt x="4148" y="1895"/>
                      </a:cubicBezTo>
                      <a:cubicBezTo>
                        <a:pt x="3899" y="1785"/>
                        <a:pt x="3666" y="1629"/>
                        <a:pt x="3400" y="1552"/>
                      </a:cubicBezTo>
                      <a:cubicBezTo>
                        <a:pt x="3311" y="1507"/>
                        <a:pt x="3222" y="1457"/>
                        <a:pt x="3133" y="1424"/>
                      </a:cubicBezTo>
                      <a:cubicBezTo>
                        <a:pt x="2901" y="1341"/>
                        <a:pt x="2679" y="1236"/>
                        <a:pt x="2468" y="1130"/>
                      </a:cubicBezTo>
                      <a:cubicBezTo>
                        <a:pt x="2163" y="981"/>
                        <a:pt x="1842" y="848"/>
                        <a:pt x="1537" y="692"/>
                      </a:cubicBezTo>
                      <a:cubicBezTo>
                        <a:pt x="1415" y="581"/>
                        <a:pt x="1265" y="543"/>
                        <a:pt x="1110" y="515"/>
                      </a:cubicBezTo>
                      <a:cubicBezTo>
                        <a:pt x="1094" y="520"/>
                        <a:pt x="1080" y="522"/>
                        <a:pt x="1067" y="522"/>
                      </a:cubicBezTo>
                      <a:cubicBezTo>
                        <a:pt x="982" y="522"/>
                        <a:pt x="960" y="421"/>
                        <a:pt x="888" y="387"/>
                      </a:cubicBezTo>
                      <a:cubicBezTo>
                        <a:pt x="622" y="271"/>
                        <a:pt x="361" y="138"/>
                        <a:pt x="95" y="16"/>
                      </a:cubicBezTo>
                      <a:cubicBezTo>
                        <a:pt x="81" y="8"/>
                        <a:pt x="67" y="1"/>
                        <a:pt x="52" y="1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3" name="Google Shape;1333;p20"/>
                <p:cNvSpPr/>
                <p:nvPr/>
              </p:nvSpPr>
              <p:spPr>
                <a:xfrm>
                  <a:off x="3704400" y="3027150"/>
                  <a:ext cx="107000" cy="27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0" h="11079" extrusionOk="0">
                      <a:moveTo>
                        <a:pt x="253" y="1"/>
                      </a:moveTo>
                      <a:cubicBezTo>
                        <a:pt x="244" y="1"/>
                        <a:pt x="234" y="3"/>
                        <a:pt x="222" y="6"/>
                      </a:cubicBezTo>
                      <a:cubicBezTo>
                        <a:pt x="161" y="50"/>
                        <a:pt x="139" y="117"/>
                        <a:pt x="150" y="189"/>
                      </a:cubicBezTo>
                      <a:cubicBezTo>
                        <a:pt x="156" y="294"/>
                        <a:pt x="161" y="394"/>
                        <a:pt x="161" y="499"/>
                      </a:cubicBezTo>
                      <a:cubicBezTo>
                        <a:pt x="122" y="605"/>
                        <a:pt x="167" y="716"/>
                        <a:pt x="139" y="827"/>
                      </a:cubicBezTo>
                      <a:cubicBezTo>
                        <a:pt x="134" y="860"/>
                        <a:pt x="161" y="860"/>
                        <a:pt x="189" y="865"/>
                      </a:cubicBezTo>
                      <a:cubicBezTo>
                        <a:pt x="189" y="888"/>
                        <a:pt x="183" y="910"/>
                        <a:pt x="183" y="932"/>
                      </a:cubicBezTo>
                      <a:cubicBezTo>
                        <a:pt x="128" y="971"/>
                        <a:pt x="100" y="1026"/>
                        <a:pt x="161" y="1082"/>
                      </a:cubicBezTo>
                      <a:cubicBezTo>
                        <a:pt x="122" y="1320"/>
                        <a:pt x="178" y="1553"/>
                        <a:pt x="161" y="1791"/>
                      </a:cubicBezTo>
                      <a:cubicBezTo>
                        <a:pt x="106" y="1830"/>
                        <a:pt x="178" y="1874"/>
                        <a:pt x="161" y="1913"/>
                      </a:cubicBezTo>
                      <a:lnTo>
                        <a:pt x="161" y="1969"/>
                      </a:lnTo>
                      <a:cubicBezTo>
                        <a:pt x="139" y="1974"/>
                        <a:pt x="139" y="1991"/>
                        <a:pt x="161" y="1996"/>
                      </a:cubicBezTo>
                      <a:cubicBezTo>
                        <a:pt x="161" y="2263"/>
                        <a:pt x="122" y="2529"/>
                        <a:pt x="161" y="2795"/>
                      </a:cubicBezTo>
                      <a:cubicBezTo>
                        <a:pt x="122" y="2828"/>
                        <a:pt x="122" y="2856"/>
                        <a:pt x="167" y="2884"/>
                      </a:cubicBezTo>
                      <a:cubicBezTo>
                        <a:pt x="161" y="2928"/>
                        <a:pt x="150" y="2961"/>
                        <a:pt x="139" y="3000"/>
                      </a:cubicBezTo>
                      <a:cubicBezTo>
                        <a:pt x="134" y="3028"/>
                        <a:pt x="139" y="3055"/>
                        <a:pt x="167" y="3072"/>
                      </a:cubicBezTo>
                      <a:cubicBezTo>
                        <a:pt x="161" y="3277"/>
                        <a:pt x="139" y="3488"/>
                        <a:pt x="161" y="3687"/>
                      </a:cubicBezTo>
                      <a:cubicBezTo>
                        <a:pt x="183" y="3937"/>
                        <a:pt x="128" y="4181"/>
                        <a:pt x="156" y="4425"/>
                      </a:cubicBezTo>
                      <a:cubicBezTo>
                        <a:pt x="189" y="4719"/>
                        <a:pt x="111" y="5013"/>
                        <a:pt x="139" y="5301"/>
                      </a:cubicBezTo>
                      <a:cubicBezTo>
                        <a:pt x="161" y="5534"/>
                        <a:pt x="150" y="5761"/>
                        <a:pt x="139" y="5983"/>
                      </a:cubicBezTo>
                      <a:cubicBezTo>
                        <a:pt x="84" y="6011"/>
                        <a:pt x="128" y="6044"/>
                        <a:pt x="139" y="6077"/>
                      </a:cubicBezTo>
                      <a:lnTo>
                        <a:pt x="139" y="6133"/>
                      </a:lnTo>
                      <a:cubicBezTo>
                        <a:pt x="84" y="6177"/>
                        <a:pt x="122" y="6188"/>
                        <a:pt x="161" y="6199"/>
                      </a:cubicBezTo>
                      <a:lnTo>
                        <a:pt x="161" y="6288"/>
                      </a:lnTo>
                      <a:cubicBezTo>
                        <a:pt x="128" y="6310"/>
                        <a:pt x="128" y="6327"/>
                        <a:pt x="161" y="6349"/>
                      </a:cubicBezTo>
                      <a:cubicBezTo>
                        <a:pt x="128" y="6537"/>
                        <a:pt x="167" y="6715"/>
                        <a:pt x="161" y="6903"/>
                      </a:cubicBezTo>
                      <a:cubicBezTo>
                        <a:pt x="78" y="7003"/>
                        <a:pt x="122" y="7114"/>
                        <a:pt x="134" y="7214"/>
                      </a:cubicBezTo>
                      <a:lnTo>
                        <a:pt x="134" y="7269"/>
                      </a:lnTo>
                      <a:cubicBezTo>
                        <a:pt x="78" y="7319"/>
                        <a:pt x="111" y="7325"/>
                        <a:pt x="161" y="7336"/>
                      </a:cubicBezTo>
                      <a:cubicBezTo>
                        <a:pt x="134" y="7458"/>
                        <a:pt x="156" y="7558"/>
                        <a:pt x="222" y="7585"/>
                      </a:cubicBezTo>
                      <a:cubicBezTo>
                        <a:pt x="241" y="7602"/>
                        <a:pt x="262" y="7606"/>
                        <a:pt x="284" y="7606"/>
                      </a:cubicBezTo>
                      <a:cubicBezTo>
                        <a:pt x="302" y="7606"/>
                        <a:pt x="322" y="7603"/>
                        <a:pt x="341" y="7603"/>
                      </a:cubicBezTo>
                      <a:cubicBezTo>
                        <a:pt x="357" y="7603"/>
                        <a:pt x="373" y="7605"/>
                        <a:pt x="389" y="7613"/>
                      </a:cubicBezTo>
                      <a:cubicBezTo>
                        <a:pt x="420" y="7629"/>
                        <a:pt x="450" y="7636"/>
                        <a:pt x="478" y="7636"/>
                      </a:cubicBezTo>
                      <a:cubicBezTo>
                        <a:pt x="550" y="7636"/>
                        <a:pt x="606" y="7587"/>
                        <a:pt x="621" y="7491"/>
                      </a:cubicBezTo>
                      <a:cubicBezTo>
                        <a:pt x="677" y="7430"/>
                        <a:pt x="710" y="7364"/>
                        <a:pt x="716" y="7269"/>
                      </a:cubicBezTo>
                      <a:cubicBezTo>
                        <a:pt x="749" y="7264"/>
                        <a:pt x="777" y="7253"/>
                        <a:pt x="816" y="7242"/>
                      </a:cubicBezTo>
                      <a:cubicBezTo>
                        <a:pt x="816" y="7419"/>
                        <a:pt x="851" y="7501"/>
                        <a:pt x="942" y="7501"/>
                      </a:cubicBezTo>
                      <a:cubicBezTo>
                        <a:pt x="965" y="7501"/>
                        <a:pt x="991" y="7495"/>
                        <a:pt x="1021" y="7486"/>
                      </a:cubicBezTo>
                      <a:cubicBezTo>
                        <a:pt x="1048" y="7535"/>
                        <a:pt x="1137" y="7546"/>
                        <a:pt x="1104" y="7630"/>
                      </a:cubicBezTo>
                      <a:cubicBezTo>
                        <a:pt x="1080" y="7692"/>
                        <a:pt x="1051" y="7738"/>
                        <a:pt x="990" y="7738"/>
                      </a:cubicBezTo>
                      <a:cubicBezTo>
                        <a:pt x="981" y="7738"/>
                        <a:pt x="971" y="7737"/>
                        <a:pt x="960" y="7735"/>
                      </a:cubicBezTo>
                      <a:cubicBezTo>
                        <a:pt x="910" y="7719"/>
                        <a:pt x="869" y="7710"/>
                        <a:pt x="835" y="7710"/>
                      </a:cubicBezTo>
                      <a:cubicBezTo>
                        <a:pt x="741" y="7710"/>
                        <a:pt x="706" y="7775"/>
                        <a:pt x="710" y="7918"/>
                      </a:cubicBezTo>
                      <a:cubicBezTo>
                        <a:pt x="710" y="7972"/>
                        <a:pt x="728" y="8044"/>
                        <a:pt x="654" y="8044"/>
                      </a:cubicBezTo>
                      <a:cubicBezTo>
                        <a:pt x="645" y="8044"/>
                        <a:pt x="634" y="8042"/>
                        <a:pt x="621" y="8040"/>
                      </a:cubicBezTo>
                      <a:cubicBezTo>
                        <a:pt x="560" y="7995"/>
                        <a:pt x="505" y="7926"/>
                        <a:pt x="431" y="7926"/>
                      </a:cubicBezTo>
                      <a:cubicBezTo>
                        <a:pt x="405" y="7926"/>
                        <a:pt x="376" y="7935"/>
                        <a:pt x="344" y="7957"/>
                      </a:cubicBezTo>
                      <a:cubicBezTo>
                        <a:pt x="336" y="7957"/>
                        <a:pt x="328" y="7957"/>
                        <a:pt x="320" y="7957"/>
                      </a:cubicBezTo>
                      <a:cubicBezTo>
                        <a:pt x="251" y="7957"/>
                        <a:pt x="186" y="7961"/>
                        <a:pt x="161" y="8045"/>
                      </a:cubicBezTo>
                      <a:cubicBezTo>
                        <a:pt x="122" y="8090"/>
                        <a:pt x="122" y="8129"/>
                        <a:pt x="161" y="8173"/>
                      </a:cubicBezTo>
                      <a:lnTo>
                        <a:pt x="161" y="8201"/>
                      </a:lnTo>
                      <a:cubicBezTo>
                        <a:pt x="122" y="8240"/>
                        <a:pt x="122" y="8284"/>
                        <a:pt x="161" y="8323"/>
                      </a:cubicBezTo>
                      <a:lnTo>
                        <a:pt x="161" y="8417"/>
                      </a:lnTo>
                      <a:cubicBezTo>
                        <a:pt x="122" y="8445"/>
                        <a:pt x="122" y="8478"/>
                        <a:pt x="161" y="8506"/>
                      </a:cubicBezTo>
                      <a:lnTo>
                        <a:pt x="161" y="8539"/>
                      </a:lnTo>
                      <a:cubicBezTo>
                        <a:pt x="122" y="8583"/>
                        <a:pt x="122" y="8622"/>
                        <a:pt x="167" y="8666"/>
                      </a:cubicBezTo>
                      <a:cubicBezTo>
                        <a:pt x="150" y="8838"/>
                        <a:pt x="161" y="9010"/>
                        <a:pt x="167" y="9182"/>
                      </a:cubicBezTo>
                      <a:cubicBezTo>
                        <a:pt x="122" y="9238"/>
                        <a:pt x="95" y="9304"/>
                        <a:pt x="139" y="9371"/>
                      </a:cubicBezTo>
                      <a:lnTo>
                        <a:pt x="139" y="9426"/>
                      </a:lnTo>
                      <a:cubicBezTo>
                        <a:pt x="139" y="9454"/>
                        <a:pt x="139" y="9476"/>
                        <a:pt x="167" y="9498"/>
                      </a:cubicBezTo>
                      <a:lnTo>
                        <a:pt x="167" y="9526"/>
                      </a:lnTo>
                      <a:cubicBezTo>
                        <a:pt x="150" y="9565"/>
                        <a:pt x="67" y="9609"/>
                        <a:pt x="167" y="9648"/>
                      </a:cubicBezTo>
                      <a:lnTo>
                        <a:pt x="167" y="9737"/>
                      </a:lnTo>
                      <a:cubicBezTo>
                        <a:pt x="189" y="9764"/>
                        <a:pt x="211" y="9803"/>
                        <a:pt x="233" y="9831"/>
                      </a:cubicBezTo>
                      <a:cubicBezTo>
                        <a:pt x="294" y="9776"/>
                        <a:pt x="342" y="9744"/>
                        <a:pt x="370" y="9744"/>
                      </a:cubicBezTo>
                      <a:cubicBezTo>
                        <a:pt x="400" y="9744"/>
                        <a:pt x="408" y="9777"/>
                        <a:pt x="389" y="9853"/>
                      </a:cubicBezTo>
                      <a:cubicBezTo>
                        <a:pt x="378" y="9908"/>
                        <a:pt x="405" y="9953"/>
                        <a:pt x="461" y="9969"/>
                      </a:cubicBezTo>
                      <a:cubicBezTo>
                        <a:pt x="480" y="9974"/>
                        <a:pt x="502" y="9979"/>
                        <a:pt x="522" y="9979"/>
                      </a:cubicBezTo>
                      <a:cubicBezTo>
                        <a:pt x="553" y="9979"/>
                        <a:pt x="582" y="9967"/>
                        <a:pt x="599" y="9920"/>
                      </a:cubicBezTo>
                      <a:cubicBezTo>
                        <a:pt x="627" y="9836"/>
                        <a:pt x="716" y="9809"/>
                        <a:pt x="788" y="9809"/>
                      </a:cubicBezTo>
                      <a:cubicBezTo>
                        <a:pt x="960" y="9809"/>
                        <a:pt x="1021" y="9659"/>
                        <a:pt x="1120" y="9576"/>
                      </a:cubicBezTo>
                      <a:cubicBezTo>
                        <a:pt x="1220" y="9482"/>
                        <a:pt x="1265" y="9343"/>
                        <a:pt x="1204" y="9188"/>
                      </a:cubicBezTo>
                      <a:cubicBezTo>
                        <a:pt x="1165" y="9093"/>
                        <a:pt x="1231" y="8983"/>
                        <a:pt x="1331" y="8944"/>
                      </a:cubicBezTo>
                      <a:cubicBezTo>
                        <a:pt x="1355" y="8933"/>
                        <a:pt x="1375" y="8929"/>
                        <a:pt x="1391" y="8929"/>
                      </a:cubicBezTo>
                      <a:cubicBezTo>
                        <a:pt x="1463" y="8929"/>
                        <a:pt x="1475" y="9015"/>
                        <a:pt x="1498" y="9082"/>
                      </a:cubicBezTo>
                      <a:cubicBezTo>
                        <a:pt x="1513" y="9119"/>
                        <a:pt x="1534" y="9160"/>
                        <a:pt x="1573" y="9160"/>
                      </a:cubicBezTo>
                      <a:cubicBezTo>
                        <a:pt x="1576" y="9160"/>
                        <a:pt x="1578" y="9160"/>
                        <a:pt x="1581" y="9160"/>
                      </a:cubicBezTo>
                      <a:cubicBezTo>
                        <a:pt x="1594" y="9158"/>
                        <a:pt x="1607" y="9157"/>
                        <a:pt x="1620" y="9157"/>
                      </a:cubicBezTo>
                      <a:cubicBezTo>
                        <a:pt x="1689" y="9157"/>
                        <a:pt x="1758" y="9181"/>
                        <a:pt x="1830" y="9181"/>
                      </a:cubicBezTo>
                      <a:cubicBezTo>
                        <a:pt x="1854" y="9181"/>
                        <a:pt x="1878" y="9178"/>
                        <a:pt x="1902" y="9171"/>
                      </a:cubicBezTo>
                      <a:lnTo>
                        <a:pt x="1902" y="9171"/>
                      </a:lnTo>
                      <a:cubicBezTo>
                        <a:pt x="1897" y="9276"/>
                        <a:pt x="1902" y="9365"/>
                        <a:pt x="1969" y="9448"/>
                      </a:cubicBezTo>
                      <a:cubicBezTo>
                        <a:pt x="2035" y="9526"/>
                        <a:pt x="1958" y="9620"/>
                        <a:pt x="1952" y="9714"/>
                      </a:cubicBezTo>
                      <a:cubicBezTo>
                        <a:pt x="1952" y="9746"/>
                        <a:pt x="1877" y="9798"/>
                        <a:pt x="1778" y="9798"/>
                      </a:cubicBezTo>
                      <a:cubicBezTo>
                        <a:pt x="1774" y="9798"/>
                        <a:pt x="1769" y="9798"/>
                        <a:pt x="1764" y="9798"/>
                      </a:cubicBezTo>
                      <a:cubicBezTo>
                        <a:pt x="1742" y="9796"/>
                        <a:pt x="1721" y="9795"/>
                        <a:pt x="1702" y="9795"/>
                      </a:cubicBezTo>
                      <a:cubicBezTo>
                        <a:pt x="1560" y="9795"/>
                        <a:pt x="1505" y="9854"/>
                        <a:pt x="1481" y="10025"/>
                      </a:cubicBezTo>
                      <a:cubicBezTo>
                        <a:pt x="1464" y="10114"/>
                        <a:pt x="1326" y="10186"/>
                        <a:pt x="1242" y="10258"/>
                      </a:cubicBezTo>
                      <a:cubicBezTo>
                        <a:pt x="1242" y="10258"/>
                        <a:pt x="1215" y="10247"/>
                        <a:pt x="1209" y="10241"/>
                      </a:cubicBezTo>
                      <a:cubicBezTo>
                        <a:pt x="1177" y="10199"/>
                        <a:pt x="1148" y="10181"/>
                        <a:pt x="1121" y="10181"/>
                      </a:cubicBezTo>
                      <a:cubicBezTo>
                        <a:pt x="1088" y="10181"/>
                        <a:pt x="1057" y="10209"/>
                        <a:pt x="1026" y="10252"/>
                      </a:cubicBezTo>
                      <a:cubicBezTo>
                        <a:pt x="1001" y="10282"/>
                        <a:pt x="963" y="10303"/>
                        <a:pt x="920" y="10303"/>
                      </a:cubicBezTo>
                      <a:cubicBezTo>
                        <a:pt x="914" y="10303"/>
                        <a:pt x="909" y="10303"/>
                        <a:pt x="904" y="10302"/>
                      </a:cubicBezTo>
                      <a:cubicBezTo>
                        <a:pt x="910" y="10252"/>
                        <a:pt x="888" y="10213"/>
                        <a:pt x="871" y="10175"/>
                      </a:cubicBezTo>
                      <a:cubicBezTo>
                        <a:pt x="814" y="10105"/>
                        <a:pt x="760" y="10067"/>
                        <a:pt x="704" y="10067"/>
                      </a:cubicBezTo>
                      <a:cubicBezTo>
                        <a:pt x="662" y="10067"/>
                        <a:pt x="619" y="10088"/>
                        <a:pt x="572" y="10130"/>
                      </a:cubicBezTo>
                      <a:cubicBezTo>
                        <a:pt x="548" y="10154"/>
                        <a:pt x="522" y="10177"/>
                        <a:pt x="493" y="10177"/>
                      </a:cubicBezTo>
                      <a:cubicBezTo>
                        <a:pt x="481" y="10177"/>
                        <a:pt x="468" y="10173"/>
                        <a:pt x="455" y="10164"/>
                      </a:cubicBezTo>
                      <a:cubicBezTo>
                        <a:pt x="418" y="10134"/>
                        <a:pt x="378" y="10127"/>
                        <a:pt x="338" y="10127"/>
                      </a:cubicBezTo>
                      <a:cubicBezTo>
                        <a:pt x="294" y="10127"/>
                        <a:pt x="249" y="10136"/>
                        <a:pt x="206" y="10136"/>
                      </a:cubicBezTo>
                      <a:cubicBezTo>
                        <a:pt x="84" y="10136"/>
                        <a:pt x="1" y="10285"/>
                        <a:pt x="84" y="10358"/>
                      </a:cubicBezTo>
                      <a:cubicBezTo>
                        <a:pt x="178" y="10435"/>
                        <a:pt x="134" y="10535"/>
                        <a:pt x="178" y="10602"/>
                      </a:cubicBezTo>
                      <a:cubicBezTo>
                        <a:pt x="261" y="10724"/>
                        <a:pt x="189" y="10906"/>
                        <a:pt x="361" y="11006"/>
                      </a:cubicBezTo>
                      <a:cubicBezTo>
                        <a:pt x="434" y="11052"/>
                        <a:pt x="545" y="11079"/>
                        <a:pt x="653" y="11079"/>
                      </a:cubicBezTo>
                      <a:cubicBezTo>
                        <a:pt x="784" y="11079"/>
                        <a:pt x="909" y="11039"/>
                        <a:pt x="954" y="10945"/>
                      </a:cubicBezTo>
                      <a:cubicBezTo>
                        <a:pt x="1037" y="10779"/>
                        <a:pt x="1159" y="10618"/>
                        <a:pt x="1154" y="10419"/>
                      </a:cubicBezTo>
                      <a:cubicBezTo>
                        <a:pt x="1154" y="10385"/>
                        <a:pt x="1165" y="10369"/>
                        <a:pt x="1193" y="10369"/>
                      </a:cubicBezTo>
                      <a:cubicBezTo>
                        <a:pt x="1231" y="10369"/>
                        <a:pt x="1259" y="10391"/>
                        <a:pt x="1259" y="10424"/>
                      </a:cubicBezTo>
                      <a:cubicBezTo>
                        <a:pt x="1259" y="10452"/>
                        <a:pt x="1242" y="10480"/>
                        <a:pt x="1242" y="10518"/>
                      </a:cubicBezTo>
                      <a:cubicBezTo>
                        <a:pt x="1242" y="10552"/>
                        <a:pt x="1265" y="10574"/>
                        <a:pt x="1298" y="10579"/>
                      </a:cubicBezTo>
                      <a:cubicBezTo>
                        <a:pt x="1302" y="10580"/>
                        <a:pt x="1306" y="10580"/>
                        <a:pt x="1310" y="10580"/>
                      </a:cubicBezTo>
                      <a:cubicBezTo>
                        <a:pt x="1347" y="10580"/>
                        <a:pt x="1342" y="10554"/>
                        <a:pt x="1342" y="10524"/>
                      </a:cubicBezTo>
                      <a:cubicBezTo>
                        <a:pt x="1336" y="10483"/>
                        <a:pt x="1351" y="10478"/>
                        <a:pt x="1370" y="10478"/>
                      </a:cubicBezTo>
                      <a:cubicBezTo>
                        <a:pt x="1377" y="10478"/>
                        <a:pt x="1385" y="10479"/>
                        <a:pt x="1392" y="10479"/>
                      </a:cubicBezTo>
                      <a:cubicBezTo>
                        <a:pt x="1400" y="10479"/>
                        <a:pt x="1408" y="10478"/>
                        <a:pt x="1414" y="10474"/>
                      </a:cubicBezTo>
                      <a:cubicBezTo>
                        <a:pt x="1425" y="10469"/>
                        <a:pt x="1437" y="10467"/>
                        <a:pt x="1450" y="10467"/>
                      </a:cubicBezTo>
                      <a:cubicBezTo>
                        <a:pt x="1493" y="10467"/>
                        <a:pt x="1542" y="10492"/>
                        <a:pt x="1584" y="10492"/>
                      </a:cubicBezTo>
                      <a:cubicBezTo>
                        <a:pt x="1619" y="10492"/>
                        <a:pt x="1648" y="10474"/>
                        <a:pt x="1664" y="10407"/>
                      </a:cubicBezTo>
                      <a:cubicBezTo>
                        <a:pt x="1668" y="10407"/>
                        <a:pt x="1672" y="10407"/>
                        <a:pt x="1676" y="10407"/>
                      </a:cubicBezTo>
                      <a:cubicBezTo>
                        <a:pt x="1731" y="10407"/>
                        <a:pt x="1791" y="10443"/>
                        <a:pt x="1842" y="10443"/>
                      </a:cubicBezTo>
                      <a:cubicBezTo>
                        <a:pt x="1882" y="10443"/>
                        <a:pt x="1918" y="10421"/>
                        <a:pt x="1941" y="10341"/>
                      </a:cubicBezTo>
                      <a:cubicBezTo>
                        <a:pt x="1991" y="10352"/>
                        <a:pt x="2041" y="10369"/>
                        <a:pt x="2091" y="10369"/>
                      </a:cubicBezTo>
                      <a:cubicBezTo>
                        <a:pt x="2240" y="10380"/>
                        <a:pt x="2179" y="10452"/>
                        <a:pt x="2135" y="10524"/>
                      </a:cubicBezTo>
                      <a:cubicBezTo>
                        <a:pt x="2124" y="10546"/>
                        <a:pt x="2080" y="10552"/>
                        <a:pt x="2063" y="10574"/>
                      </a:cubicBezTo>
                      <a:cubicBezTo>
                        <a:pt x="2008" y="10629"/>
                        <a:pt x="1958" y="10685"/>
                        <a:pt x="1985" y="10773"/>
                      </a:cubicBezTo>
                      <a:cubicBezTo>
                        <a:pt x="2013" y="10857"/>
                        <a:pt x="2069" y="10857"/>
                        <a:pt x="2152" y="10862"/>
                      </a:cubicBezTo>
                      <a:cubicBezTo>
                        <a:pt x="2164" y="10863"/>
                        <a:pt x="2177" y="10864"/>
                        <a:pt x="2188" y="10864"/>
                      </a:cubicBezTo>
                      <a:cubicBezTo>
                        <a:pt x="2328" y="10864"/>
                        <a:pt x="2421" y="10778"/>
                        <a:pt x="2523" y="10701"/>
                      </a:cubicBezTo>
                      <a:cubicBezTo>
                        <a:pt x="2573" y="10663"/>
                        <a:pt x="2679" y="10640"/>
                        <a:pt x="2645" y="10535"/>
                      </a:cubicBezTo>
                      <a:cubicBezTo>
                        <a:pt x="2649" y="10448"/>
                        <a:pt x="2610" y="10404"/>
                        <a:pt x="2538" y="10404"/>
                      </a:cubicBezTo>
                      <a:cubicBezTo>
                        <a:pt x="2515" y="10404"/>
                        <a:pt x="2487" y="10409"/>
                        <a:pt x="2457" y="10419"/>
                      </a:cubicBezTo>
                      <a:cubicBezTo>
                        <a:pt x="2385" y="10407"/>
                        <a:pt x="2301" y="10413"/>
                        <a:pt x="2385" y="10302"/>
                      </a:cubicBezTo>
                      <a:cubicBezTo>
                        <a:pt x="2440" y="10224"/>
                        <a:pt x="2440" y="10158"/>
                        <a:pt x="2368" y="10086"/>
                      </a:cubicBezTo>
                      <a:cubicBezTo>
                        <a:pt x="2324" y="10047"/>
                        <a:pt x="2290" y="9992"/>
                        <a:pt x="2240" y="9920"/>
                      </a:cubicBezTo>
                      <a:lnTo>
                        <a:pt x="2240" y="9920"/>
                      </a:lnTo>
                      <a:cubicBezTo>
                        <a:pt x="2324" y="9936"/>
                        <a:pt x="2379" y="9947"/>
                        <a:pt x="2429" y="9953"/>
                      </a:cubicBezTo>
                      <a:cubicBezTo>
                        <a:pt x="2459" y="9987"/>
                        <a:pt x="2488" y="10006"/>
                        <a:pt x="2520" y="10006"/>
                      </a:cubicBezTo>
                      <a:cubicBezTo>
                        <a:pt x="2541" y="10006"/>
                        <a:pt x="2564" y="9998"/>
                        <a:pt x="2590" y="9981"/>
                      </a:cubicBezTo>
                      <a:lnTo>
                        <a:pt x="2645" y="9981"/>
                      </a:lnTo>
                      <a:cubicBezTo>
                        <a:pt x="2660" y="10002"/>
                        <a:pt x="2672" y="10010"/>
                        <a:pt x="2681" y="10010"/>
                      </a:cubicBezTo>
                      <a:cubicBezTo>
                        <a:pt x="2695" y="10010"/>
                        <a:pt x="2703" y="9988"/>
                        <a:pt x="2706" y="9964"/>
                      </a:cubicBezTo>
                      <a:cubicBezTo>
                        <a:pt x="2756" y="9992"/>
                        <a:pt x="2812" y="9997"/>
                        <a:pt x="2856" y="9997"/>
                      </a:cubicBezTo>
                      <a:cubicBezTo>
                        <a:pt x="2895" y="10008"/>
                        <a:pt x="2934" y="10025"/>
                        <a:pt x="2967" y="10047"/>
                      </a:cubicBezTo>
                      <a:cubicBezTo>
                        <a:pt x="3018" y="10077"/>
                        <a:pt x="3064" y="10093"/>
                        <a:pt x="3109" y="10093"/>
                      </a:cubicBezTo>
                      <a:cubicBezTo>
                        <a:pt x="3172" y="10093"/>
                        <a:pt x="3230" y="10062"/>
                        <a:pt x="3288" y="9997"/>
                      </a:cubicBezTo>
                      <a:cubicBezTo>
                        <a:pt x="3355" y="9859"/>
                        <a:pt x="3272" y="9831"/>
                        <a:pt x="3161" y="9809"/>
                      </a:cubicBezTo>
                      <a:cubicBezTo>
                        <a:pt x="3140" y="9784"/>
                        <a:pt x="3112" y="9779"/>
                        <a:pt x="3084" y="9779"/>
                      </a:cubicBezTo>
                      <a:cubicBezTo>
                        <a:pt x="3069" y="9779"/>
                        <a:pt x="3053" y="9781"/>
                        <a:pt x="3039" y="9781"/>
                      </a:cubicBezTo>
                      <a:cubicBezTo>
                        <a:pt x="2956" y="9687"/>
                        <a:pt x="3017" y="9548"/>
                        <a:pt x="2950" y="9443"/>
                      </a:cubicBezTo>
                      <a:cubicBezTo>
                        <a:pt x="2934" y="9332"/>
                        <a:pt x="2950" y="9232"/>
                        <a:pt x="3094" y="9226"/>
                      </a:cubicBezTo>
                      <a:cubicBezTo>
                        <a:pt x="3122" y="9226"/>
                        <a:pt x="3133" y="9199"/>
                        <a:pt x="3133" y="9171"/>
                      </a:cubicBezTo>
                      <a:cubicBezTo>
                        <a:pt x="3155" y="9160"/>
                        <a:pt x="3172" y="9143"/>
                        <a:pt x="3189" y="9138"/>
                      </a:cubicBezTo>
                      <a:cubicBezTo>
                        <a:pt x="3261" y="9132"/>
                        <a:pt x="3272" y="9105"/>
                        <a:pt x="3227" y="9049"/>
                      </a:cubicBezTo>
                      <a:lnTo>
                        <a:pt x="3227" y="9021"/>
                      </a:lnTo>
                      <a:cubicBezTo>
                        <a:pt x="3272" y="8971"/>
                        <a:pt x="3244" y="8916"/>
                        <a:pt x="3255" y="8861"/>
                      </a:cubicBezTo>
                      <a:lnTo>
                        <a:pt x="3255" y="8861"/>
                      </a:lnTo>
                      <a:cubicBezTo>
                        <a:pt x="3323" y="8866"/>
                        <a:pt x="3376" y="8939"/>
                        <a:pt x="3446" y="8939"/>
                      </a:cubicBezTo>
                      <a:cubicBezTo>
                        <a:pt x="3451" y="8939"/>
                        <a:pt x="3455" y="8939"/>
                        <a:pt x="3460" y="8938"/>
                      </a:cubicBezTo>
                      <a:cubicBezTo>
                        <a:pt x="3543" y="8916"/>
                        <a:pt x="3710" y="8661"/>
                        <a:pt x="3704" y="8556"/>
                      </a:cubicBezTo>
                      <a:cubicBezTo>
                        <a:pt x="3699" y="8484"/>
                        <a:pt x="3704" y="8428"/>
                        <a:pt x="3782" y="8411"/>
                      </a:cubicBezTo>
                      <a:cubicBezTo>
                        <a:pt x="3794" y="8408"/>
                        <a:pt x="3805" y="8406"/>
                        <a:pt x="3815" y="8406"/>
                      </a:cubicBezTo>
                      <a:cubicBezTo>
                        <a:pt x="3866" y="8406"/>
                        <a:pt x="3895" y="8450"/>
                        <a:pt x="3909" y="8506"/>
                      </a:cubicBezTo>
                      <a:cubicBezTo>
                        <a:pt x="3929" y="8580"/>
                        <a:pt x="3981" y="8591"/>
                        <a:pt x="4034" y="8591"/>
                      </a:cubicBezTo>
                      <a:cubicBezTo>
                        <a:pt x="4056" y="8591"/>
                        <a:pt x="4078" y="8589"/>
                        <a:pt x="4098" y="8589"/>
                      </a:cubicBezTo>
                      <a:cubicBezTo>
                        <a:pt x="4176" y="8589"/>
                        <a:pt x="4242" y="8567"/>
                        <a:pt x="4237" y="8472"/>
                      </a:cubicBezTo>
                      <a:cubicBezTo>
                        <a:pt x="4280" y="8289"/>
                        <a:pt x="4128" y="8078"/>
                        <a:pt x="3940" y="8078"/>
                      </a:cubicBezTo>
                      <a:cubicBezTo>
                        <a:pt x="3936" y="8078"/>
                        <a:pt x="3931" y="8078"/>
                        <a:pt x="3926" y="8079"/>
                      </a:cubicBezTo>
                      <a:cubicBezTo>
                        <a:pt x="3926" y="8034"/>
                        <a:pt x="3948" y="7985"/>
                        <a:pt x="3898" y="7951"/>
                      </a:cubicBezTo>
                      <a:cubicBezTo>
                        <a:pt x="3909" y="7835"/>
                        <a:pt x="3760" y="7790"/>
                        <a:pt x="3771" y="7674"/>
                      </a:cubicBezTo>
                      <a:cubicBezTo>
                        <a:pt x="3837" y="7674"/>
                        <a:pt x="3865" y="7668"/>
                        <a:pt x="3843" y="7585"/>
                      </a:cubicBezTo>
                      <a:cubicBezTo>
                        <a:pt x="3821" y="7486"/>
                        <a:pt x="3771" y="7402"/>
                        <a:pt x="3743" y="7314"/>
                      </a:cubicBezTo>
                      <a:cubicBezTo>
                        <a:pt x="3732" y="7275"/>
                        <a:pt x="3726" y="7225"/>
                        <a:pt x="3671" y="7219"/>
                      </a:cubicBezTo>
                      <a:cubicBezTo>
                        <a:pt x="3649" y="7219"/>
                        <a:pt x="3627" y="7225"/>
                        <a:pt x="3621" y="7247"/>
                      </a:cubicBezTo>
                      <a:cubicBezTo>
                        <a:pt x="3604" y="7303"/>
                        <a:pt x="3616" y="7341"/>
                        <a:pt x="3671" y="7375"/>
                      </a:cubicBezTo>
                      <a:cubicBezTo>
                        <a:pt x="3765" y="7441"/>
                        <a:pt x="3710" y="7469"/>
                        <a:pt x="3643" y="7486"/>
                      </a:cubicBezTo>
                      <a:cubicBezTo>
                        <a:pt x="3635" y="7485"/>
                        <a:pt x="3627" y="7485"/>
                        <a:pt x="3620" y="7485"/>
                      </a:cubicBezTo>
                      <a:cubicBezTo>
                        <a:pt x="3502" y="7485"/>
                        <a:pt x="3436" y="7564"/>
                        <a:pt x="3399" y="7668"/>
                      </a:cubicBezTo>
                      <a:cubicBezTo>
                        <a:pt x="3355" y="7668"/>
                        <a:pt x="3316" y="7674"/>
                        <a:pt x="3288" y="7707"/>
                      </a:cubicBezTo>
                      <a:cubicBezTo>
                        <a:pt x="3254" y="7754"/>
                        <a:pt x="3223" y="7773"/>
                        <a:pt x="3193" y="7773"/>
                      </a:cubicBezTo>
                      <a:cubicBezTo>
                        <a:pt x="3155" y="7773"/>
                        <a:pt x="3118" y="7743"/>
                        <a:pt x="3078" y="7696"/>
                      </a:cubicBezTo>
                      <a:cubicBezTo>
                        <a:pt x="3054" y="7668"/>
                        <a:pt x="3059" y="7588"/>
                        <a:pt x="3010" y="7588"/>
                      </a:cubicBezTo>
                      <a:cubicBezTo>
                        <a:pt x="3001" y="7588"/>
                        <a:pt x="2991" y="7590"/>
                        <a:pt x="2978" y="7596"/>
                      </a:cubicBezTo>
                      <a:cubicBezTo>
                        <a:pt x="2906" y="7641"/>
                        <a:pt x="2939" y="7718"/>
                        <a:pt x="2967" y="7779"/>
                      </a:cubicBezTo>
                      <a:cubicBezTo>
                        <a:pt x="2983" y="7813"/>
                        <a:pt x="2989" y="7874"/>
                        <a:pt x="3017" y="7890"/>
                      </a:cubicBezTo>
                      <a:cubicBezTo>
                        <a:pt x="3122" y="7929"/>
                        <a:pt x="3078" y="8001"/>
                        <a:pt x="3067" y="8062"/>
                      </a:cubicBezTo>
                      <a:cubicBezTo>
                        <a:pt x="2978" y="8173"/>
                        <a:pt x="2967" y="8301"/>
                        <a:pt x="2983" y="8428"/>
                      </a:cubicBezTo>
                      <a:cubicBezTo>
                        <a:pt x="2928" y="8472"/>
                        <a:pt x="2911" y="8528"/>
                        <a:pt x="2911" y="8589"/>
                      </a:cubicBezTo>
                      <a:cubicBezTo>
                        <a:pt x="2908" y="8589"/>
                        <a:pt x="2905" y="8589"/>
                        <a:pt x="2902" y="8589"/>
                      </a:cubicBezTo>
                      <a:cubicBezTo>
                        <a:pt x="2851" y="8589"/>
                        <a:pt x="2799" y="8559"/>
                        <a:pt x="2746" y="8559"/>
                      </a:cubicBezTo>
                      <a:cubicBezTo>
                        <a:pt x="2727" y="8559"/>
                        <a:pt x="2709" y="8563"/>
                        <a:pt x="2690" y="8572"/>
                      </a:cubicBezTo>
                      <a:cubicBezTo>
                        <a:pt x="2671" y="8584"/>
                        <a:pt x="2644" y="8610"/>
                        <a:pt x="2620" y="8610"/>
                      </a:cubicBezTo>
                      <a:cubicBezTo>
                        <a:pt x="2609" y="8610"/>
                        <a:pt x="2599" y="8605"/>
                        <a:pt x="2590" y="8589"/>
                      </a:cubicBezTo>
                      <a:cubicBezTo>
                        <a:pt x="2551" y="8539"/>
                        <a:pt x="2590" y="8478"/>
                        <a:pt x="2629" y="8456"/>
                      </a:cubicBezTo>
                      <a:cubicBezTo>
                        <a:pt x="2773" y="8406"/>
                        <a:pt x="2800" y="8278"/>
                        <a:pt x="2850" y="8151"/>
                      </a:cubicBezTo>
                      <a:cubicBezTo>
                        <a:pt x="2967" y="7979"/>
                        <a:pt x="2956" y="7851"/>
                        <a:pt x="2817" y="7752"/>
                      </a:cubicBezTo>
                      <a:cubicBezTo>
                        <a:pt x="2800" y="7729"/>
                        <a:pt x="2795" y="7707"/>
                        <a:pt x="2784" y="7696"/>
                      </a:cubicBezTo>
                      <a:cubicBezTo>
                        <a:pt x="2717" y="7674"/>
                        <a:pt x="2662" y="7652"/>
                        <a:pt x="2601" y="7630"/>
                      </a:cubicBezTo>
                      <a:cubicBezTo>
                        <a:pt x="2523" y="7641"/>
                        <a:pt x="2484" y="7685"/>
                        <a:pt x="2451" y="7752"/>
                      </a:cubicBezTo>
                      <a:cubicBezTo>
                        <a:pt x="2430" y="7794"/>
                        <a:pt x="2392" y="7820"/>
                        <a:pt x="2351" y="7820"/>
                      </a:cubicBezTo>
                      <a:cubicBezTo>
                        <a:pt x="2339" y="7820"/>
                        <a:pt x="2326" y="7818"/>
                        <a:pt x="2313" y="7813"/>
                      </a:cubicBezTo>
                      <a:cubicBezTo>
                        <a:pt x="2257" y="7785"/>
                        <a:pt x="2257" y="7729"/>
                        <a:pt x="2268" y="7680"/>
                      </a:cubicBezTo>
                      <a:cubicBezTo>
                        <a:pt x="2285" y="7602"/>
                        <a:pt x="2296" y="7535"/>
                        <a:pt x="2263" y="7458"/>
                      </a:cubicBezTo>
                      <a:cubicBezTo>
                        <a:pt x="2346" y="7408"/>
                        <a:pt x="2490" y="7380"/>
                        <a:pt x="2340" y="7242"/>
                      </a:cubicBezTo>
                      <a:cubicBezTo>
                        <a:pt x="2313" y="7225"/>
                        <a:pt x="2329" y="7175"/>
                        <a:pt x="2346" y="7147"/>
                      </a:cubicBezTo>
                      <a:cubicBezTo>
                        <a:pt x="2368" y="7097"/>
                        <a:pt x="2351" y="7070"/>
                        <a:pt x="2296" y="7064"/>
                      </a:cubicBezTo>
                      <a:cubicBezTo>
                        <a:pt x="2268" y="7031"/>
                        <a:pt x="2235" y="7003"/>
                        <a:pt x="2207" y="6964"/>
                      </a:cubicBezTo>
                      <a:cubicBezTo>
                        <a:pt x="2191" y="6926"/>
                        <a:pt x="2185" y="6881"/>
                        <a:pt x="2174" y="6842"/>
                      </a:cubicBezTo>
                      <a:lnTo>
                        <a:pt x="2174" y="6842"/>
                      </a:lnTo>
                      <a:cubicBezTo>
                        <a:pt x="2241" y="6847"/>
                        <a:pt x="2293" y="6910"/>
                        <a:pt x="2367" y="6910"/>
                      </a:cubicBezTo>
                      <a:cubicBezTo>
                        <a:pt x="2373" y="6910"/>
                        <a:pt x="2379" y="6910"/>
                        <a:pt x="2385" y="6909"/>
                      </a:cubicBezTo>
                      <a:cubicBezTo>
                        <a:pt x="2427" y="6949"/>
                        <a:pt x="2464" y="6967"/>
                        <a:pt x="2497" y="6967"/>
                      </a:cubicBezTo>
                      <a:cubicBezTo>
                        <a:pt x="2551" y="6967"/>
                        <a:pt x="2594" y="6920"/>
                        <a:pt x="2629" y="6848"/>
                      </a:cubicBezTo>
                      <a:cubicBezTo>
                        <a:pt x="2634" y="6848"/>
                        <a:pt x="2645" y="6842"/>
                        <a:pt x="2651" y="6842"/>
                      </a:cubicBezTo>
                      <a:cubicBezTo>
                        <a:pt x="2662" y="6842"/>
                        <a:pt x="2679" y="6848"/>
                        <a:pt x="2690" y="6848"/>
                      </a:cubicBezTo>
                      <a:lnTo>
                        <a:pt x="2690" y="6876"/>
                      </a:lnTo>
                      <a:cubicBezTo>
                        <a:pt x="2634" y="6937"/>
                        <a:pt x="2656" y="7003"/>
                        <a:pt x="2728" y="7009"/>
                      </a:cubicBezTo>
                      <a:cubicBezTo>
                        <a:pt x="2744" y="7011"/>
                        <a:pt x="2760" y="7013"/>
                        <a:pt x="2776" y="7013"/>
                      </a:cubicBezTo>
                      <a:cubicBezTo>
                        <a:pt x="2837" y="7013"/>
                        <a:pt x="2896" y="6991"/>
                        <a:pt x="2900" y="6903"/>
                      </a:cubicBezTo>
                      <a:lnTo>
                        <a:pt x="2900" y="6876"/>
                      </a:lnTo>
                      <a:cubicBezTo>
                        <a:pt x="2961" y="6826"/>
                        <a:pt x="2934" y="6781"/>
                        <a:pt x="2878" y="6765"/>
                      </a:cubicBezTo>
                      <a:cubicBezTo>
                        <a:pt x="2828" y="6743"/>
                        <a:pt x="2812" y="6715"/>
                        <a:pt x="2812" y="6670"/>
                      </a:cubicBezTo>
                      <a:cubicBezTo>
                        <a:pt x="2828" y="6670"/>
                        <a:pt x="2850" y="6670"/>
                        <a:pt x="2873" y="6676"/>
                      </a:cubicBezTo>
                      <a:cubicBezTo>
                        <a:pt x="2879" y="6714"/>
                        <a:pt x="2902" y="6728"/>
                        <a:pt x="2928" y="6728"/>
                      </a:cubicBezTo>
                      <a:cubicBezTo>
                        <a:pt x="2944" y="6728"/>
                        <a:pt x="2961" y="6723"/>
                        <a:pt x="2978" y="6715"/>
                      </a:cubicBezTo>
                      <a:cubicBezTo>
                        <a:pt x="3067" y="6676"/>
                        <a:pt x="2995" y="6604"/>
                        <a:pt x="2995" y="6543"/>
                      </a:cubicBezTo>
                      <a:lnTo>
                        <a:pt x="2995" y="6543"/>
                      </a:lnTo>
                      <a:cubicBezTo>
                        <a:pt x="3059" y="6579"/>
                        <a:pt x="3130" y="6615"/>
                        <a:pt x="3195" y="6615"/>
                      </a:cubicBezTo>
                      <a:cubicBezTo>
                        <a:pt x="3231" y="6615"/>
                        <a:pt x="3264" y="6604"/>
                        <a:pt x="3294" y="6576"/>
                      </a:cubicBezTo>
                      <a:cubicBezTo>
                        <a:pt x="3366" y="6510"/>
                        <a:pt x="3283" y="6399"/>
                        <a:pt x="3244" y="6316"/>
                      </a:cubicBezTo>
                      <a:lnTo>
                        <a:pt x="3244" y="6299"/>
                      </a:lnTo>
                      <a:cubicBezTo>
                        <a:pt x="3266" y="6288"/>
                        <a:pt x="3266" y="6282"/>
                        <a:pt x="3244" y="6271"/>
                      </a:cubicBezTo>
                      <a:cubicBezTo>
                        <a:pt x="3216" y="6160"/>
                        <a:pt x="3233" y="6022"/>
                        <a:pt x="3094" y="5966"/>
                      </a:cubicBezTo>
                      <a:cubicBezTo>
                        <a:pt x="3022" y="5883"/>
                        <a:pt x="3011" y="5767"/>
                        <a:pt x="2961" y="5672"/>
                      </a:cubicBezTo>
                      <a:cubicBezTo>
                        <a:pt x="2884" y="5517"/>
                        <a:pt x="2767" y="5379"/>
                        <a:pt x="2756" y="5201"/>
                      </a:cubicBezTo>
                      <a:cubicBezTo>
                        <a:pt x="2728" y="5096"/>
                        <a:pt x="2701" y="4990"/>
                        <a:pt x="2601" y="4924"/>
                      </a:cubicBezTo>
                      <a:cubicBezTo>
                        <a:pt x="2512" y="4796"/>
                        <a:pt x="2518" y="4602"/>
                        <a:pt x="2324" y="4552"/>
                      </a:cubicBezTo>
                      <a:cubicBezTo>
                        <a:pt x="2235" y="4519"/>
                        <a:pt x="2179" y="4436"/>
                        <a:pt x="2074" y="4430"/>
                      </a:cubicBezTo>
                      <a:cubicBezTo>
                        <a:pt x="2063" y="4386"/>
                        <a:pt x="2052" y="4347"/>
                        <a:pt x="2041" y="4303"/>
                      </a:cubicBezTo>
                      <a:cubicBezTo>
                        <a:pt x="2091" y="4259"/>
                        <a:pt x="2046" y="4247"/>
                        <a:pt x="2013" y="4242"/>
                      </a:cubicBezTo>
                      <a:cubicBezTo>
                        <a:pt x="2013" y="4236"/>
                        <a:pt x="2008" y="4220"/>
                        <a:pt x="2008" y="4214"/>
                      </a:cubicBezTo>
                      <a:cubicBezTo>
                        <a:pt x="2052" y="4187"/>
                        <a:pt x="2107" y="4181"/>
                        <a:pt x="2130" y="4120"/>
                      </a:cubicBezTo>
                      <a:cubicBezTo>
                        <a:pt x="2191" y="4037"/>
                        <a:pt x="2185" y="3965"/>
                        <a:pt x="2102" y="3904"/>
                      </a:cubicBezTo>
                      <a:cubicBezTo>
                        <a:pt x="2124" y="3815"/>
                        <a:pt x="1980" y="3793"/>
                        <a:pt x="2013" y="3693"/>
                      </a:cubicBezTo>
                      <a:cubicBezTo>
                        <a:pt x="2041" y="3632"/>
                        <a:pt x="1952" y="3604"/>
                        <a:pt x="1980" y="3543"/>
                      </a:cubicBezTo>
                      <a:cubicBezTo>
                        <a:pt x="1980" y="3438"/>
                        <a:pt x="1941" y="3349"/>
                        <a:pt x="1825" y="3322"/>
                      </a:cubicBezTo>
                      <a:cubicBezTo>
                        <a:pt x="1825" y="3244"/>
                        <a:pt x="1791" y="3177"/>
                        <a:pt x="1764" y="3105"/>
                      </a:cubicBezTo>
                      <a:cubicBezTo>
                        <a:pt x="1769" y="3094"/>
                        <a:pt x="1775" y="3083"/>
                        <a:pt x="1780" y="3072"/>
                      </a:cubicBezTo>
                      <a:cubicBezTo>
                        <a:pt x="1664" y="3022"/>
                        <a:pt x="1675" y="2928"/>
                        <a:pt x="1664" y="2828"/>
                      </a:cubicBezTo>
                      <a:cubicBezTo>
                        <a:pt x="1664" y="2773"/>
                        <a:pt x="1664" y="2689"/>
                        <a:pt x="1575" y="2678"/>
                      </a:cubicBezTo>
                      <a:cubicBezTo>
                        <a:pt x="1542" y="2656"/>
                        <a:pt x="1536" y="2623"/>
                        <a:pt x="1514" y="2595"/>
                      </a:cubicBezTo>
                      <a:cubicBezTo>
                        <a:pt x="1392" y="2401"/>
                        <a:pt x="1364" y="2157"/>
                        <a:pt x="1237" y="1969"/>
                      </a:cubicBezTo>
                      <a:cubicBezTo>
                        <a:pt x="1215" y="1863"/>
                        <a:pt x="1220" y="1752"/>
                        <a:pt x="1109" y="1691"/>
                      </a:cubicBezTo>
                      <a:cubicBezTo>
                        <a:pt x="1054" y="1558"/>
                        <a:pt x="965" y="1436"/>
                        <a:pt x="921" y="1298"/>
                      </a:cubicBezTo>
                      <a:cubicBezTo>
                        <a:pt x="921" y="1248"/>
                        <a:pt x="932" y="1209"/>
                        <a:pt x="865" y="1198"/>
                      </a:cubicBezTo>
                      <a:lnTo>
                        <a:pt x="804" y="1198"/>
                      </a:lnTo>
                      <a:cubicBezTo>
                        <a:pt x="777" y="1164"/>
                        <a:pt x="751" y="1153"/>
                        <a:pt x="725" y="1153"/>
                      </a:cubicBezTo>
                      <a:cubicBezTo>
                        <a:pt x="679" y="1153"/>
                        <a:pt x="635" y="1191"/>
                        <a:pt x="588" y="1209"/>
                      </a:cubicBezTo>
                      <a:cubicBezTo>
                        <a:pt x="572" y="1200"/>
                        <a:pt x="557" y="1196"/>
                        <a:pt x="542" y="1196"/>
                      </a:cubicBezTo>
                      <a:cubicBezTo>
                        <a:pt x="487" y="1196"/>
                        <a:pt x="438" y="1245"/>
                        <a:pt x="382" y="1245"/>
                      </a:cubicBezTo>
                      <a:cubicBezTo>
                        <a:pt x="370" y="1245"/>
                        <a:pt x="357" y="1243"/>
                        <a:pt x="344" y="1237"/>
                      </a:cubicBezTo>
                      <a:cubicBezTo>
                        <a:pt x="361" y="1181"/>
                        <a:pt x="383" y="1126"/>
                        <a:pt x="411" y="1076"/>
                      </a:cubicBezTo>
                      <a:cubicBezTo>
                        <a:pt x="439" y="1076"/>
                        <a:pt x="472" y="1076"/>
                        <a:pt x="500" y="1082"/>
                      </a:cubicBezTo>
                      <a:cubicBezTo>
                        <a:pt x="522" y="1094"/>
                        <a:pt x="542" y="1100"/>
                        <a:pt x="560" y="1100"/>
                      </a:cubicBezTo>
                      <a:cubicBezTo>
                        <a:pt x="604" y="1100"/>
                        <a:pt x="637" y="1066"/>
                        <a:pt x="660" y="1026"/>
                      </a:cubicBezTo>
                      <a:cubicBezTo>
                        <a:pt x="688" y="987"/>
                        <a:pt x="666" y="965"/>
                        <a:pt x="627" y="960"/>
                      </a:cubicBezTo>
                      <a:cubicBezTo>
                        <a:pt x="610" y="937"/>
                        <a:pt x="605" y="915"/>
                        <a:pt x="588" y="904"/>
                      </a:cubicBezTo>
                      <a:cubicBezTo>
                        <a:pt x="585" y="860"/>
                        <a:pt x="573" y="839"/>
                        <a:pt x="552" y="839"/>
                      </a:cubicBezTo>
                      <a:cubicBezTo>
                        <a:pt x="539" y="839"/>
                        <a:pt x="521" y="848"/>
                        <a:pt x="500" y="865"/>
                      </a:cubicBezTo>
                      <a:cubicBezTo>
                        <a:pt x="454" y="841"/>
                        <a:pt x="399" y="836"/>
                        <a:pt x="345" y="836"/>
                      </a:cubicBezTo>
                      <a:cubicBezTo>
                        <a:pt x="314" y="836"/>
                        <a:pt x="284" y="838"/>
                        <a:pt x="256" y="838"/>
                      </a:cubicBezTo>
                      <a:cubicBezTo>
                        <a:pt x="267" y="804"/>
                        <a:pt x="289" y="771"/>
                        <a:pt x="272" y="738"/>
                      </a:cubicBezTo>
                      <a:cubicBezTo>
                        <a:pt x="247" y="653"/>
                        <a:pt x="252" y="629"/>
                        <a:pt x="272" y="629"/>
                      </a:cubicBezTo>
                      <a:cubicBezTo>
                        <a:pt x="295" y="629"/>
                        <a:pt x="339" y="662"/>
                        <a:pt x="378" y="671"/>
                      </a:cubicBezTo>
                      <a:cubicBezTo>
                        <a:pt x="397" y="681"/>
                        <a:pt x="430" y="708"/>
                        <a:pt x="458" y="708"/>
                      </a:cubicBezTo>
                      <a:cubicBezTo>
                        <a:pt x="477" y="708"/>
                        <a:pt x="493" y="695"/>
                        <a:pt x="500" y="655"/>
                      </a:cubicBezTo>
                      <a:cubicBezTo>
                        <a:pt x="504" y="653"/>
                        <a:pt x="508" y="652"/>
                        <a:pt x="513" y="652"/>
                      </a:cubicBezTo>
                      <a:cubicBezTo>
                        <a:pt x="534" y="652"/>
                        <a:pt x="558" y="671"/>
                        <a:pt x="581" y="671"/>
                      </a:cubicBezTo>
                      <a:cubicBezTo>
                        <a:pt x="591" y="671"/>
                        <a:pt x="601" y="667"/>
                        <a:pt x="610" y="655"/>
                      </a:cubicBezTo>
                      <a:cubicBezTo>
                        <a:pt x="638" y="616"/>
                        <a:pt x="605" y="583"/>
                        <a:pt x="588" y="555"/>
                      </a:cubicBezTo>
                      <a:cubicBezTo>
                        <a:pt x="527" y="416"/>
                        <a:pt x="466" y="272"/>
                        <a:pt x="405" y="133"/>
                      </a:cubicBezTo>
                      <a:cubicBezTo>
                        <a:pt x="336" y="119"/>
                        <a:pt x="333" y="1"/>
                        <a:pt x="253" y="1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4" name="Google Shape;1334;p20"/>
                <p:cNvSpPr/>
                <p:nvPr/>
              </p:nvSpPr>
              <p:spPr>
                <a:xfrm>
                  <a:off x="3855075" y="3106425"/>
                  <a:ext cx="105375" cy="20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5" h="8211" extrusionOk="0">
                      <a:moveTo>
                        <a:pt x="2340" y="7591"/>
                      </a:moveTo>
                      <a:cubicBezTo>
                        <a:pt x="2333" y="7614"/>
                        <a:pt x="2331" y="7636"/>
                        <a:pt x="2331" y="7658"/>
                      </a:cubicBezTo>
                      <a:lnTo>
                        <a:pt x="2331" y="7658"/>
                      </a:lnTo>
                      <a:cubicBezTo>
                        <a:pt x="2330" y="7635"/>
                        <a:pt x="2333" y="7613"/>
                        <a:pt x="2340" y="7591"/>
                      </a:cubicBezTo>
                      <a:close/>
                      <a:moveTo>
                        <a:pt x="3205" y="1"/>
                      </a:moveTo>
                      <a:lnTo>
                        <a:pt x="3205" y="1"/>
                      </a:lnTo>
                      <a:cubicBezTo>
                        <a:pt x="3155" y="145"/>
                        <a:pt x="3006" y="212"/>
                        <a:pt x="2961" y="350"/>
                      </a:cubicBezTo>
                      <a:cubicBezTo>
                        <a:pt x="2739" y="528"/>
                        <a:pt x="2617" y="788"/>
                        <a:pt x="2423" y="982"/>
                      </a:cubicBezTo>
                      <a:cubicBezTo>
                        <a:pt x="2390" y="1016"/>
                        <a:pt x="2373" y="1065"/>
                        <a:pt x="2446" y="1093"/>
                      </a:cubicBezTo>
                      <a:cubicBezTo>
                        <a:pt x="2484" y="1174"/>
                        <a:pt x="2521" y="1213"/>
                        <a:pt x="2567" y="1213"/>
                      </a:cubicBezTo>
                      <a:cubicBezTo>
                        <a:pt x="2600" y="1213"/>
                        <a:pt x="2638" y="1193"/>
                        <a:pt x="2684" y="1154"/>
                      </a:cubicBezTo>
                      <a:lnTo>
                        <a:pt x="2750" y="1154"/>
                      </a:lnTo>
                      <a:cubicBezTo>
                        <a:pt x="2803" y="1236"/>
                        <a:pt x="2856" y="1297"/>
                        <a:pt x="2960" y="1297"/>
                      </a:cubicBezTo>
                      <a:cubicBezTo>
                        <a:pt x="2976" y="1297"/>
                        <a:pt x="2993" y="1296"/>
                        <a:pt x="3011" y="1293"/>
                      </a:cubicBezTo>
                      <a:cubicBezTo>
                        <a:pt x="3018" y="1292"/>
                        <a:pt x="3024" y="1291"/>
                        <a:pt x="3031" y="1291"/>
                      </a:cubicBezTo>
                      <a:cubicBezTo>
                        <a:pt x="3095" y="1291"/>
                        <a:pt x="3152" y="1340"/>
                        <a:pt x="3177" y="1426"/>
                      </a:cubicBezTo>
                      <a:cubicBezTo>
                        <a:pt x="3211" y="1537"/>
                        <a:pt x="3111" y="1564"/>
                        <a:pt x="3067" y="1620"/>
                      </a:cubicBezTo>
                      <a:cubicBezTo>
                        <a:pt x="3052" y="1645"/>
                        <a:pt x="3023" y="1656"/>
                        <a:pt x="2991" y="1656"/>
                      </a:cubicBezTo>
                      <a:cubicBezTo>
                        <a:pt x="2951" y="1656"/>
                        <a:pt x="2906" y="1639"/>
                        <a:pt x="2872" y="1609"/>
                      </a:cubicBezTo>
                      <a:cubicBezTo>
                        <a:pt x="2835" y="1575"/>
                        <a:pt x="2797" y="1562"/>
                        <a:pt x="2757" y="1562"/>
                      </a:cubicBezTo>
                      <a:cubicBezTo>
                        <a:pt x="2720" y="1562"/>
                        <a:pt x="2683" y="1573"/>
                        <a:pt x="2645" y="1587"/>
                      </a:cubicBezTo>
                      <a:cubicBezTo>
                        <a:pt x="2601" y="1604"/>
                        <a:pt x="2563" y="1613"/>
                        <a:pt x="2532" y="1613"/>
                      </a:cubicBezTo>
                      <a:cubicBezTo>
                        <a:pt x="2462" y="1613"/>
                        <a:pt x="2425" y="1566"/>
                        <a:pt x="2418" y="1459"/>
                      </a:cubicBezTo>
                      <a:cubicBezTo>
                        <a:pt x="2401" y="1320"/>
                        <a:pt x="2290" y="1309"/>
                        <a:pt x="2218" y="1259"/>
                      </a:cubicBezTo>
                      <a:cubicBezTo>
                        <a:pt x="2210" y="1255"/>
                        <a:pt x="2202" y="1253"/>
                        <a:pt x="2194" y="1253"/>
                      </a:cubicBezTo>
                      <a:cubicBezTo>
                        <a:pt x="2147" y="1253"/>
                        <a:pt x="2102" y="1330"/>
                        <a:pt x="2068" y="1387"/>
                      </a:cubicBezTo>
                      <a:cubicBezTo>
                        <a:pt x="2057" y="1415"/>
                        <a:pt x="2030" y="1431"/>
                        <a:pt x="2008" y="1454"/>
                      </a:cubicBezTo>
                      <a:cubicBezTo>
                        <a:pt x="1808" y="1642"/>
                        <a:pt x="1675" y="1869"/>
                        <a:pt x="1575" y="2119"/>
                      </a:cubicBezTo>
                      <a:cubicBezTo>
                        <a:pt x="1564" y="2158"/>
                        <a:pt x="1547" y="2196"/>
                        <a:pt x="1608" y="2219"/>
                      </a:cubicBezTo>
                      <a:cubicBezTo>
                        <a:pt x="1643" y="2302"/>
                        <a:pt x="1671" y="2341"/>
                        <a:pt x="1710" y="2341"/>
                      </a:cubicBezTo>
                      <a:cubicBezTo>
                        <a:pt x="1738" y="2341"/>
                        <a:pt x="1772" y="2320"/>
                        <a:pt x="1819" y="2280"/>
                      </a:cubicBezTo>
                      <a:cubicBezTo>
                        <a:pt x="1847" y="2235"/>
                        <a:pt x="1891" y="2224"/>
                        <a:pt x="1941" y="2219"/>
                      </a:cubicBezTo>
                      <a:cubicBezTo>
                        <a:pt x="1985" y="2246"/>
                        <a:pt x="2063" y="2257"/>
                        <a:pt x="2080" y="2302"/>
                      </a:cubicBezTo>
                      <a:cubicBezTo>
                        <a:pt x="2108" y="2384"/>
                        <a:pt x="2159" y="2399"/>
                        <a:pt x="2219" y="2399"/>
                      </a:cubicBezTo>
                      <a:cubicBezTo>
                        <a:pt x="2240" y="2399"/>
                        <a:pt x="2262" y="2398"/>
                        <a:pt x="2285" y="2396"/>
                      </a:cubicBezTo>
                      <a:cubicBezTo>
                        <a:pt x="2285" y="2424"/>
                        <a:pt x="2285" y="2446"/>
                        <a:pt x="2312" y="2457"/>
                      </a:cubicBezTo>
                      <a:cubicBezTo>
                        <a:pt x="2312" y="2496"/>
                        <a:pt x="2307" y="2529"/>
                        <a:pt x="2346" y="2551"/>
                      </a:cubicBezTo>
                      <a:cubicBezTo>
                        <a:pt x="2341" y="2608"/>
                        <a:pt x="2304" y="2612"/>
                        <a:pt x="2269" y="2612"/>
                      </a:cubicBezTo>
                      <a:cubicBezTo>
                        <a:pt x="2263" y="2612"/>
                        <a:pt x="2257" y="2612"/>
                        <a:pt x="2251" y="2612"/>
                      </a:cubicBezTo>
                      <a:cubicBezTo>
                        <a:pt x="2174" y="2612"/>
                        <a:pt x="2085" y="2651"/>
                        <a:pt x="2080" y="2718"/>
                      </a:cubicBezTo>
                      <a:cubicBezTo>
                        <a:pt x="2063" y="2884"/>
                        <a:pt x="1897" y="2890"/>
                        <a:pt x="1836" y="3023"/>
                      </a:cubicBezTo>
                      <a:cubicBezTo>
                        <a:pt x="1769" y="2867"/>
                        <a:pt x="1614" y="2812"/>
                        <a:pt x="1614" y="2646"/>
                      </a:cubicBezTo>
                      <a:cubicBezTo>
                        <a:pt x="1619" y="2585"/>
                        <a:pt x="1569" y="2557"/>
                        <a:pt x="1525" y="2535"/>
                      </a:cubicBezTo>
                      <a:cubicBezTo>
                        <a:pt x="1453" y="2507"/>
                        <a:pt x="1375" y="2479"/>
                        <a:pt x="1314" y="2446"/>
                      </a:cubicBezTo>
                      <a:cubicBezTo>
                        <a:pt x="1270" y="2418"/>
                        <a:pt x="1234" y="2406"/>
                        <a:pt x="1203" y="2406"/>
                      </a:cubicBezTo>
                      <a:cubicBezTo>
                        <a:pt x="1142" y="2406"/>
                        <a:pt x="1108" y="2459"/>
                        <a:pt x="1093" y="2551"/>
                      </a:cubicBezTo>
                      <a:cubicBezTo>
                        <a:pt x="1037" y="2612"/>
                        <a:pt x="987" y="2679"/>
                        <a:pt x="926" y="2745"/>
                      </a:cubicBezTo>
                      <a:cubicBezTo>
                        <a:pt x="688" y="2984"/>
                        <a:pt x="494" y="3244"/>
                        <a:pt x="477" y="3594"/>
                      </a:cubicBezTo>
                      <a:cubicBezTo>
                        <a:pt x="466" y="3610"/>
                        <a:pt x="455" y="3621"/>
                        <a:pt x="455" y="3633"/>
                      </a:cubicBezTo>
                      <a:cubicBezTo>
                        <a:pt x="490" y="3683"/>
                        <a:pt x="530" y="3706"/>
                        <a:pt x="580" y="3706"/>
                      </a:cubicBezTo>
                      <a:cubicBezTo>
                        <a:pt x="601" y="3706"/>
                        <a:pt x="624" y="3702"/>
                        <a:pt x="649" y="3694"/>
                      </a:cubicBezTo>
                      <a:cubicBezTo>
                        <a:pt x="738" y="3666"/>
                        <a:pt x="771" y="3610"/>
                        <a:pt x="771" y="3527"/>
                      </a:cubicBezTo>
                      <a:cubicBezTo>
                        <a:pt x="771" y="3477"/>
                        <a:pt x="760" y="3427"/>
                        <a:pt x="754" y="3372"/>
                      </a:cubicBezTo>
                      <a:cubicBezTo>
                        <a:pt x="773" y="3362"/>
                        <a:pt x="789" y="3358"/>
                        <a:pt x="802" y="3358"/>
                      </a:cubicBezTo>
                      <a:cubicBezTo>
                        <a:pt x="880" y="3358"/>
                        <a:pt x="885" y="3494"/>
                        <a:pt x="961" y="3494"/>
                      </a:cubicBezTo>
                      <a:cubicBezTo>
                        <a:pt x="962" y="3494"/>
                        <a:pt x="964" y="3494"/>
                        <a:pt x="965" y="3494"/>
                      </a:cubicBezTo>
                      <a:cubicBezTo>
                        <a:pt x="982" y="3522"/>
                        <a:pt x="1004" y="3527"/>
                        <a:pt x="1032" y="3527"/>
                      </a:cubicBezTo>
                      <a:cubicBezTo>
                        <a:pt x="1032" y="3533"/>
                        <a:pt x="1037" y="3538"/>
                        <a:pt x="1037" y="3555"/>
                      </a:cubicBezTo>
                      <a:cubicBezTo>
                        <a:pt x="987" y="3594"/>
                        <a:pt x="954" y="3649"/>
                        <a:pt x="926" y="3716"/>
                      </a:cubicBezTo>
                      <a:cubicBezTo>
                        <a:pt x="879" y="3826"/>
                        <a:pt x="847" y="3955"/>
                        <a:pt x="699" y="3955"/>
                      </a:cubicBezTo>
                      <a:cubicBezTo>
                        <a:pt x="690" y="3955"/>
                        <a:pt x="681" y="3955"/>
                        <a:pt x="671" y="3954"/>
                      </a:cubicBezTo>
                      <a:cubicBezTo>
                        <a:pt x="657" y="3956"/>
                        <a:pt x="643" y="3956"/>
                        <a:pt x="629" y="3956"/>
                      </a:cubicBezTo>
                      <a:cubicBezTo>
                        <a:pt x="620" y="3956"/>
                        <a:pt x="611" y="3956"/>
                        <a:pt x="602" y="3956"/>
                      </a:cubicBezTo>
                      <a:cubicBezTo>
                        <a:pt x="547" y="3956"/>
                        <a:pt x="498" y="3962"/>
                        <a:pt x="483" y="4048"/>
                      </a:cubicBezTo>
                      <a:cubicBezTo>
                        <a:pt x="383" y="4148"/>
                        <a:pt x="433" y="4226"/>
                        <a:pt x="533" y="4287"/>
                      </a:cubicBezTo>
                      <a:cubicBezTo>
                        <a:pt x="605" y="4337"/>
                        <a:pt x="627" y="4392"/>
                        <a:pt x="577" y="4475"/>
                      </a:cubicBezTo>
                      <a:cubicBezTo>
                        <a:pt x="571" y="4492"/>
                        <a:pt x="560" y="4497"/>
                        <a:pt x="549" y="4509"/>
                      </a:cubicBezTo>
                      <a:cubicBezTo>
                        <a:pt x="466" y="4553"/>
                        <a:pt x="383" y="4586"/>
                        <a:pt x="300" y="4631"/>
                      </a:cubicBezTo>
                      <a:cubicBezTo>
                        <a:pt x="272" y="4619"/>
                        <a:pt x="239" y="4614"/>
                        <a:pt x="211" y="4603"/>
                      </a:cubicBezTo>
                      <a:cubicBezTo>
                        <a:pt x="193" y="4589"/>
                        <a:pt x="178" y="4583"/>
                        <a:pt x="166" y="4583"/>
                      </a:cubicBezTo>
                      <a:cubicBezTo>
                        <a:pt x="136" y="4583"/>
                        <a:pt x="126" y="4622"/>
                        <a:pt x="122" y="4658"/>
                      </a:cubicBezTo>
                      <a:cubicBezTo>
                        <a:pt x="0" y="4753"/>
                        <a:pt x="0" y="4852"/>
                        <a:pt x="122" y="4941"/>
                      </a:cubicBezTo>
                      <a:cubicBezTo>
                        <a:pt x="150" y="5024"/>
                        <a:pt x="189" y="5085"/>
                        <a:pt x="278" y="5130"/>
                      </a:cubicBezTo>
                      <a:cubicBezTo>
                        <a:pt x="239" y="5218"/>
                        <a:pt x="267" y="5296"/>
                        <a:pt x="344" y="5357"/>
                      </a:cubicBezTo>
                      <a:cubicBezTo>
                        <a:pt x="400" y="5407"/>
                        <a:pt x="449" y="5468"/>
                        <a:pt x="499" y="5523"/>
                      </a:cubicBezTo>
                      <a:cubicBezTo>
                        <a:pt x="539" y="5590"/>
                        <a:pt x="583" y="5642"/>
                        <a:pt x="647" y="5642"/>
                      </a:cubicBezTo>
                      <a:cubicBezTo>
                        <a:pt x="674" y="5642"/>
                        <a:pt x="703" y="5633"/>
                        <a:pt x="738" y="5612"/>
                      </a:cubicBezTo>
                      <a:cubicBezTo>
                        <a:pt x="782" y="5606"/>
                        <a:pt x="815" y="5590"/>
                        <a:pt x="860" y="5584"/>
                      </a:cubicBezTo>
                      <a:cubicBezTo>
                        <a:pt x="890" y="5574"/>
                        <a:pt x="917" y="5568"/>
                        <a:pt x="942" y="5568"/>
                      </a:cubicBezTo>
                      <a:cubicBezTo>
                        <a:pt x="1006" y="5568"/>
                        <a:pt x="1049" y="5608"/>
                        <a:pt x="1065" y="5701"/>
                      </a:cubicBezTo>
                      <a:cubicBezTo>
                        <a:pt x="1070" y="5739"/>
                        <a:pt x="1087" y="5773"/>
                        <a:pt x="1126" y="5773"/>
                      </a:cubicBezTo>
                      <a:lnTo>
                        <a:pt x="1165" y="5806"/>
                      </a:lnTo>
                      <a:cubicBezTo>
                        <a:pt x="1155" y="5844"/>
                        <a:pt x="1140" y="5855"/>
                        <a:pt x="1122" y="5855"/>
                      </a:cubicBezTo>
                      <a:cubicBezTo>
                        <a:pt x="1095" y="5855"/>
                        <a:pt x="1060" y="5827"/>
                        <a:pt x="1031" y="5827"/>
                      </a:cubicBezTo>
                      <a:cubicBezTo>
                        <a:pt x="1023" y="5827"/>
                        <a:pt x="1016" y="5829"/>
                        <a:pt x="1009" y="5834"/>
                      </a:cubicBezTo>
                      <a:cubicBezTo>
                        <a:pt x="974" y="5799"/>
                        <a:pt x="938" y="5786"/>
                        <a:pt x="901" y="5786"/>
                      </a:cubicBezTo>
                      <a:cubicBezTo>
                        <a:pt x="844" y="5786"/>
                        <a:pt x="786" y="5816"/>
                        <a:pt x="732" y="5839"/>
                      </a:cubicBezTo>
                      <a:cubicBezTo>
                        <a:pt x="627" y="5889"/>
                        <a:pt x="727" y="5989"/>
                        <a:pt x="699" y="6055"/>
                      </a:cubicBezTo>
                      <a:cubicBezTo>
                        <a:pt x="644" y="6172"/>
                        <a:pt x="533" y="6277"/>
                        <a:pt x="583" y="6433"/>
                      </a:cubicBezTo>
                      <a:lnTo>
                        <a:pt x="583" y="6488"/>
                      </a:lnTo>
                      <a:cubicBezTo>
                        <a:pt x="499" y="6571"/>
                        <a:pt x="516" y="6715"/>
                        <a:pt x="427" y="6793"/>
                      </a:cubicBezTo>
                      <a:cubicBezTo>
                        <a:pt x="416" y="6887"/>
                        <a:pt x="422" y="6976"/>
                        <a:pt x="516" y="7042"/>
                      </a:cubicBezTo>
                      <a:cubicBezTo>
                        <a:pt x="516" y="7081"/>
                        <a:pt x="516" y="7131"/>
                        <a:pt x="583" y="7131"/>
                      </a:cubicBezTo>
                      <a:cubicBezTo>
                        <a:pt x="588" y="7142"/>
                        <a:pt x="599" y="7153"/>
                        <a:pt x="610" y="7164"/>
                      </a:cubicBezTo>
                      <a:cubicBezTo>
                        <a:pt x="618" y="7234"/>
                        <a:pt x="637" y="7282"/>
                        <a:pt x="683" y="7282"/>
                      </a:cubicBezTo>
                      <a:cubicBezTo>
                        <a:pt x="703" y="7282"/>
                        <a:pt x="728" y="7273"/>
                        <a:pt x="760" y="7253"/>
                      </a:cubicBezTo>
                      <a:cubicBezTo>
                        <a:pt x="771" y="7255"/>
                        <a:pt x="781" y="7256"/>
                        <a:pt x="791" y="7256"/>
                      </a:cubicBezTo>
                      <a:cubicBezTo>
                        <a:pt x="849" y="7256"/>
                        <a:pt x="899" y="7228"/>
                        <a:pt x="932" y="7181"/>
                      </a:cubicBezTo>
                      <a:cubicBezTo>
                        <a:pt x="951" y="7160"/>
                        <a:pt x="963" y="7150"/>
                        <a:pt x="974" y="7150"/>
                      </a:cubicBezTo>
                      <a:cubicBezTo>
                        <a:pt x="985" y="7150"/>
                        <a:pt x="995" y="7161"/>
                        <a:pt x="1009" y="7181"/>
                      </a:cubicBezTo>
                      <a:cubicBezTo>
                        <a:pt x="1053" y="7237"/>
                        <a:pt x="1096" y="7258"/>
                        <a:pt x="1139" y="7258"/>
                      </a:cubicBezTo>
                      <a:cubicBezTo>
                        <a:pt x="1206" y="7258"/>
                        <a:pt x="1273" y="7208"/>
                        <a:pt x="1337" y="7164"/>
                      </a:cubicBezTo>
                      <a:cubicBezTo>
                        <a:pt x="1403" y="7142"/>
                        <a:pt x="1486" y="7126"/>
                        <a:pt x="1525" y="7048"/>
                      </a:cubicBezTo>
                      <a:cubicBezTo>
                        <a:pt x="1550" y="7046"/>
                        <a:pt x="1577" y="7044"/>
                        <a:pt x="1602" y="7044"/>
                      </a:cubicBezTo>
                      <a:cubicBezTo>
                        <a:pt x="1672" y="7044"/>
                        <a:pt x="1735" y="7061"/>
                        <a:pt x="1747" y="7159"/>
                      </a:cubicBezTo>
                      <a:cubicBezTo>
                        <a:pt x="1764" y="7303"/>
                        <a:pt x="1858" y="7347"/>
                        <a:pt x="1980" y="7347"/>
                      </a:cubicBezTo>
                      <a:lnTo>
                        <a:pt x="1980" y="7436"/>
                      </a:lnTo>
                      <a:cubicBezTo>
                        <a:pt x="1897" y="7497"/>
                        <a:pt x="1902" y="7558"/>
                        <a:pt x="1958" y="7641"/>
                      </a:cubicBezTo>
                      <a:cubicBezTo>
                        <a:pt x="2034" y="7752"/>
                        <a:pt x="2117" y="7823"/>
                        <a:pt x="2231" y="7823"/>
                      </a:cubicBezTo>
                      <a:cubicBezTo>
                        <a:pt x="2266" y="7823"/>
                        <a:pt x="2304" y="7816"/>
                        <a:pt x="2346" y="7802"/>
                      </a:cubicBezTo>
                      <a:lnTo>
                        <a:pt x="2385" y="7802"/>
                      </a:lnTo>
                      <a:cubicBezTo>
                        <a:pt x="2385" y="7824"/>
                        <a:pt x="2390" y="7835"/>
                        <a:pt x="2390" y="7857"/>
                      </a:cubicBezTo>
                      <a:cubicBezTo>
                        <a:pt x="2385" y="7896"/>
                        <a:pt x="2401" y="7918"/>
                        <a:pt x="2446" y="7924"/>
                      </a:cubicBezTo>
                      <a:cubicBezTo>
                        <a:pt x="2495" y="7968"/>
                        <a:pt x="2534" y="7996"/>
                        <a:pt x="2551" y="8063"/>
                      </a:cubicBezTo>
                      <a:cubicBezTo>
                        <a:pt x="2564" y="8156"/>
                        <a:pt x="2639" y="8211"/>
                        <a:pt x="2716" y="8211"/>
                      </a:cubicBezTo>
                      <a:cubicBezTo>
                        <a:pt x="2739" y="8211"/>
                        <a:pt x="2762" y="8206"/>
                        <a:pt x="2784" y="8196"/>
                      </a:cubicBezTo>
                      <a:cubicBezTo>
                        <a:pt x="2928" y="8135"/>
                        <a:pt x="2994" y="8029"/>
                        <a:pt x="2945" y="7918"/>
                      </a:cubicBezTo>
                      <a:cubicBezTo>
                        <a:pt x="2917" y="7857"/>
                        <a:pt x="2911" y="7796"/>
                        <a:pt x="2950" y="7730"/>
                      </a:cubicBezTo>
                      <a:cubicBezTo>
                        <a:pt x="2972" y="7702"/>
                        <a:pt x="3000" y="7669"/>
                        <a:pt x="2972" y="7636"/>
                      </a:cubicBezTo>
                      <a:cubicBezTo>
                        <a:pt x="2956" y="7619"/>
                        <a:pt x="2938" y="7615"/>
                        <a:pt x="2916" y="7615"/>
                      </a:cubicBezTo>
                      <a:cubicBezTo>
                        <a:pt x="2901" y="7615"/>
                        <a:pt x="2885" y="7617"/>
                        <a:pt x="2867" y="7619"/>
                      </a:cubicBezTo>
                      <a:cubicBezTo>
                        <a:pt x="2756" y="7641"/>
                        <a:pt x="2645" y="7658"/>
                        <a:pt x="2540" y="7674"/>
                      </a:cubicBezTo>
                      <a:cubicBezTo>
                        <a:pt x="2501" y="7663"/>
                        <a:pt x="2401" y="7575"/>
                        <a:pt x="2390" y="7525"/>
                      </a:cubicBezTo>
                      <a:cubicBezTo>
                        <a:pt x="2462" y="7336"/>
                        <a:pt x="2501" y="7137"/>
                        <a:pt x="2545" y="6943"/>
                      </a:cubicBezTo>
                      <a:cubicBezTo>
                        <a:pt x="2651" y="6854"/>
                        <a:pt x="2667" y="6787"/>
                        <a:pt x="2601" y="6726"/>
                      </a:cubicBezTo>
                      <a:cubicBezTo>
                        <a:pt x="2568" y="6699"/>
                        <a:pt x="2529" y="6671"/>
                        <a:pt x="2479" y="6632"/>
                      </a:cubicBezTo>
                      <a:cubicBezTo>
                        <a:pt x="2529" y="6610"/>
                        <a:pt x="2568" y="6588"/>
                        <a:pt x="2601" y="6577"/>
                      </a:cubicBezTo>
                      <a:cubicBezTo>
                        <a:pt x="2723" y="6521"/>
                        <a:pt x="2784" y="6438"/>
                        <a:pt x="2728" y="6299"/>
                      </a:cubicBezTo>
                      <a:cubicBezTo>
                        <a:pt x="2758" y="6166"/>
                        <a:pt x="2678" y="6033"/>
                        <a:pt x="2581" y="6033"/>
                      </a:cubicBezTo>
                      <a:cubicBezTo>
                        <a:pt x="2569" y="6033"/>
                        <a:pt x="2557" y="6035"/>
                        <a:pt x="2545" y="6039"/>
                      </a:cubicBezTo>
                      <a:cubicBezTo>
                        <a:pt x="2407" y="6089"/>
                        <a:pt x="2257" y="6078"/>
                        <a:pt x="2118" y="6111"/>
                      </a:cubicBezTo>
                      <a:cubicBezTo>
                        <a:pt x="2102" y="6095"/>
                        <a:pt x="2088" y="6089"/>
                        <a:pt x="2077" y="6089"/>
                      </a:cubicBezTo>
                      <a:cubicBezTo>
                        <a:pt x="2052" y="6089"/>
                        <a:pt x="2037" y="6116"/>
                        <a:pt x="2030" y="6139"/>
                      </a:cubicBezTo>
                      <a:cubicBezTo>
                        <a:pt x="2002" y="6200"/>
                        <a:pt x="1985" y="6261"/>
                        <a:pt x="1963" y="6327"/>
                      </a:cubicBezTo>
                      <a:cubicBezTo>
                        <a:pt x="1869" y="6372"/>
                        <a:pt x="1797" y="6449"/>
                        <a:pt x="1758" y="6554"/>
                      </a:cubicBezTo>
                      <a:cubicBezTo>
                        <a:pt x="1725" y="6632"/>
                        <a:pt x="1669" y="6699"/>
                        <a:pt x="1658" y="6787"/>
                      </a:cubicBezTo>
                      <a:cubicBezTo>
                        <a:pt x="1654" y="6818"/>
                        <a:pt x="1646" y="6842"/>
                        <a:pt x="1620" y="6842"/>
                      </a:cubicBezTo>
                      <a:cubicBezTo>
                        <a:pt x="1614" y="6842"/>
                        <a:pt x="1606" y="6841"/>
                        <a:pt x="1597" y="6837"/>
                      </a:cubicBezTo>
                      <a:cubicBezTo>
                        <a:pt x="1558" y="6826"/>
                        <a:pt x="1575" y="6787"/>
                        <a:pt x="1592" y="6760"/>
                      </a:cubicBezTo>
                      <a:cubicBezTo>
                        <a:pt x="1647" y="6665"/>
                        <a:pt x="1619" y="6577"/>
                        <a:pt x="1536" y="6505"/>
                      </a:cubicBezTo>
                      <a:cubicBezTo>
                        <a:pt x="1503" y="6477"/>
                        <a:pt x="1503" y="6444"/>
                        <a:pt x="1508" y="6410"/>
                      </a:cubicBezTo>
                      <a:cubicBezTo>
                        <a:pt x="1542" y="6388"/>
                        <a:pt x="1575" y="6360"/>
                        <a:pt x="1564" y="6327"/>
                      </a:cubicBezTo>
                      <a:cubicBezTo>
                        <a:pt x="1514" y="6222"/>
                        <a:pt x="1586" y="6150"/>
                        <a:pt x="1619" y="6067"/>
                      </a:cubicBezTo>
                      <a:cubicBezTo>
                        <a:pt x="1647" y="6006"/>
                        <a:pt x="1686" y="5956"/>
                        <a:pt x="1697" y="5889"/>
                      </a:cubicBezTo>
                      <a:cubicBezTo>
                        <a:pt x="1752" y="5773"/>
                        <a:pt x="1797" y="5651"/>
                        <a:pt x="1836" y="5529"/>
                      </a:cubicBezTo>
                      <a:cubicBezTo>
                        <a:pt x="1852" y="5451"/>
                        <a:pt x="1836" y="5412"/>
                        <a:pt x="1758" y="5401"/>
                      </a:cubicBezTo>
                      <a:cubicBezTo>
                        <a:pt x="1726" y="5373"/>
                        <a:pt x="1694" y="5353"/>
                        <a:pt x="1659" y="5353"/>
                      </a:cubicBezTo>
                      <a:cubicBezTo>
                        <a:pt x="1640" y="5353"/>
                        <a:pt x="1619" y="5360"/>
                        <a:pt x="1597" y="5374"/>
                      </a:cubicBezTo>
                      <a:lnTo>
                        <a:pt x="1542" y="5374"/>
                      </a:lnTo>
                      <a:cubicBezTo>
                        <a:pt x="1475" y="5285"/>
                        <a:pt x="1592" y="5207"/>
                        <a:pt x="1569" y="5124"/>
                      </a:cubicBezTo>
                      <a:cubicBezTo>
                        <a:pt x="1586" y="5113"/>
                        <a:pt x="1597" y="5091"/>
                        <a:pt x="1603" y="5080"/>
                      </a:cubicBezTo>
                      <a:cubicBezTo>
                        <a:pt x="1752" y="4891"/>
                        <a:pt x="1752" y="4858"/>
                        <a:pt x="1586" y="4697"/>
                      </a:cubicBezTo>
                      <a:cubicBezTo>
                        <a:pt x="1536" y="4647"/>
                        <a:pt x="1508" y="4597"/>
                        <a:pt x="1564" y="4536"/>
                      </a:cubicBezTo>
                      <a:cubicBezTo>
                        <a:pt x="1653" y="4514"/>
                        <a:pt x="1703" y="4453"/>
                        <a:pt x="1752" y="4392"/>
                      </a:cubicBezTo>
                      <a:cubicBezTo>
                        <a:pt x="1847" y="4265"/>
                        <a:pt x="2030" y="4276"/>
                        <a:pt x="2118" y="4143"/>
                      </a:cubicBezTo>
                      <a:cubicBezTo>
                        <a:pt x="2123" y="4143"/>
                        <a:pt x="2128" y="4143"/>
                        <a:pt x="2133" y="4143"/>
                      </a:cubicBezTo>
                      <a:cubicBezTo>
                        <a:pt x="2176" y="4143"/>
                        <a:pt x="2209" y="4122"/>
                        <a:pt x="2224" y="4082"/>
                      </a:cubicBezTo>
                      <a:cubicBezTo>
                        <a:pt x="2232" y="4050"/>
                        <a:pt x="2248" y="4035"/>
                        <a:pt x="2268" y="4035"/>
                      </a:cubicBezTo>
                      <a:cubicBezTo>
                        <a:pt x="2277" y="4035"/>
                        <a:pt x="2286" y="4038"/>
                        <a:pt x="2296" y="4043"/>
                      </a:cubicBezTo>
                      <a:cubicBezTo>
                        <a:pt x="2268" y="4126"/>
                        <a:pt x="2235" y="4215"/>
                        <a:pt x="2207" y="4287"/>
                      </a:cubicBezTo>
                      <a:cubicBezTo>
                        <a:pt x="2141" y="4375"/>
                        <a:pt x="2074" y="4475"/>
                        <a:pt x="2085" y="4597"/>
                      </a:cubicBezTo>
                      <a:lnTo>
                        <a:pt x="2085" y="4753"/>
                      </a:lnTo>
                      <a:cubicBezTo>
                        <a:pt x="2109" y="4793"/>
                        <a:pt x="2133" y="4833"/>
                        <a:pt x="2177" y="4833"/>
                      </a:cubicBezTo>
                      <a:cubicBezTo>
                        <a:pt x="2193" y="4833"/>
                        <a:pt x="2212" y="4827"/>
                        <a:pt x="2235" y="4814"/>
                      </a:cubicBezTo>
                      <a:lnTo>
                        <a:pt x="2290" y="4814"/>
                      </a:lnTo>
                      <a:cubicBezTo>
                        <a:pt x="2335" y="4841"/>
                        <a:pt x="2285" y="4880"/>
                        <a:pt x="2290" y="4908"/>
                      </a:cubicBezTo>
                      <a:cubicBezTo>
                        <a:pt x="2235" y="4952"/>
                        <a:pt x="2229" y="5024"/>
                        <a:pt x="2229" y="5091"/>
                      </a:cubicBezTo>
                      <a:cubicBezTo>
                        <a:pt x="2179" y="5141"/>
                        <a:pt x="2224" y="5168"/>
                        <a:pt x="2263" y="5174"/>
                      </a:cubicBezTo>
                      <a:cubicBezTo>
                        <a:pt x="2307" y="5191"/>
                        <a:pt x="2340" y="5202"/>
                        <a:pt x="2351" y="5246"/>
                      </a:cubicBezTo>
                      <a:cubicBezTo>
                        <a:pt x="2324" y="5301"/>
                        <a:pt x="2340" y="5379"/>
                        <a:pt x="2285" y="5423"/>
                      </a:cubicBezTo>
                      <a:cubicBezTo>
                        <a:pt x="2207" y="5495"/>
                        <a:pt x="2174" y="5590"/>
                        <a:pt x="2213" y="5690"/>
                      </a:cubicBezTo>
                      <a:cubicBezTo>
                        <a:pt x="2263" y="5800"/>
                        <a:pt x="2362" y="5861"/>
                        <a:pt x="2484" y="5867"/>
                      </a:cubicBezTo>
                      <a:cubicBezTo>
                        <a:pt x="2568" y="5873"/>
                        <a:pt x="2656" y="5884"/>
                        <a:pt x="2723" y="5945"/>
                      </a:cubicBezTo>
                      <a:cubicBezTo>
                        <a:pt x="2723" y="5995"/>
                        <a:pt x="2744" y="6013"/>
                        <a:pt x="2771" y="6013"/>
                      </a:cubicBezTo>
                      <a:cubicBezTo>
                        <a:pt x="2785" y="6013"/>
                        <a:pt x="2802" y="6008"/>
                        <a:pt x="2817" y="6000"/>
                      </a:cubicBezTo>
                      <a:cubicBezTo>
                        <a:pt x="2867" y="5972"/>
                        <a:pt x="2889" y="5928"/>
                        <a:pt x="2834" y="5889"/>
                      </a:cubicBezTo>
                      <a:cubicBezTo>
                        <a:pt x="2834" y="5784"/>
                        <a:pt x="2917" y="5717"/>
                        <a:pt x="2928" y="5612"/>
                      </a:cubicBezTo>
                      <a:cubicBezTo>
                        <a:pt x="2967" y="5562"/>
                        <a:pt x="3028" y="5523"/>
                        <a:pt x="2956" y="5457"/>
                      </a:cubicBezTo>
                      <a:lnTo>
                        <a:pt x="2956" y="5401"/>
                      </a:lnTo>
                      <a:cubicBezTo>
                        <a:pt x="3039" y="5313"/>
                        <a:pt x="3105" y="5224"/>
                        <a:pt x="3055" y="5091"/>
                      </a:cubicBezTo>
                      <a:cubicBezTo>
                        <a:pt x="3139" y="4919"/>
                        <a:pt x="3139" y="4719"/>
                        <a:pt x="3216" y="4536"/>
                      </a:cubicBezTo>
                      <a:cubicBezTo>
                        <a:pt x="3299" y="4470"/>
                        <a:pt x="3272" y="4375"/>
                        <a:pt x="3277" y="4287"/>
                      </a:cubicBezTo>
                      <a:cubicBezTo>
                        <a:pt x="3338" y="4120"/>
                        <a:pt x="3421" y="3949"/>
                        <a:pt x="3200" y="3821"/>
                      </a:cubicBezTo>
                      <a:cubicBezTo>
                        <a:pt x="3188" y="3815"/>
                        <a:pt x="3194" y="3766"/>
                        <a:pt x="3188" y="3738"/>
                      </a:cubicBezTo>
                      <a:cubicBezTo>
                        <a:pt x="3205" y="3705"/>
                        <a:pt x="3227" y="3677"/>
                        <a:pt x="3249" y="3644"/>
                      </a:cubicBezTo>
                      <a:cubicBezTo>
                        <a:pt x="3277" y="3655"/>
                        <a:pt x="3310" y="3666"/>
                        <a:pt x="3338" y="3677"/>
                      </a:cubicBezTo>
                      <a:cubicBezTo>
                        <a:pt x="3444" y="3671"/>
                        <a:pt x="3471" y="3588"/>
                        <a:pt x="3427" y="3461"/>
                      </a:cubicBezTo>
                      <a:lnTo>
                        <a:pt x="3427" y="3405"/>
                      </a:lnTo>
                      <a:cubicBezTo>
                        <a:pt x="3421" y="3400"/>
                        <a:pt x="3416" y="3389"/>
                        <a:pt x="3410" y="3377"/>
                      </a:cubicBezTo>
                      <a:lnTo>
                        <a:pt x="3427" y="3150"/>
                      </a:lnTo>
                      <a:cubicBezTo>
                        <a:pt x="3434" y="3080"/>
                        <a:pt x="3415" y="3040"/>
                        <a:pt x="3378" y="3040"/>
                      </a:cubicBezTo>
                      <a:cubicBezTo>
                        <a:pt x="3360" y="3040"/>
                        <a:pt x="3337" y="3050"/>
                        <a:pt x="3310" y="3073"/>
                      </a:cubicBezTo>
                      <a:cubicBezTo>
                        <a:pt x="3260" y="3116"/>
                        <a:pt x="3213" y="3133"/>
                        <a:pt x="3167" y="3133"/>
                      </a:cubicBezTo>
                      <a:cubicBezTo>
                        <a:pt x="3103" y="3133"/>
                        <a:pt x="3042" y="3098"/>
                        <a:pt x="2983" y="3056"/>
                      </a:cubicBezTo>
                      <a:cubicBezTo>
                        <a:pt x="2939" y="3017"/>
                        <a:pt x="2895" y="3012"/>
                        <a:pt x="2845" y="3006"/>
                      </a:cubicBezTo>
                      <a:cubicBezTo>
                        <a:pt x="2804" y="2985"/>
                        <a:pt x="2767" y="2973"/>
                        <a:pt x="2734" y="2973"/>
                      </a:cubicBezTo>
                      <a:cubicBezTo>
                        <a:pt x="2673" y="2973"/>
                        <a:pt x="2624" y="3012"/>
                        <a:pt x="2584" y="3095"/>
                      </a:cubicBezTo>
                      <a:cubicBezTo>
                        <a:pt x="2523" y="3228"/>
                        <a:pt x="2556" y="3333"/>
                        <a:pt x="2723" y="3472"/>
                      </a:cubicBezTo>
                      <a:cubicBezTo>
                        <a:pt x="2723" y="3560"/>
                        <a:pt x="2845" y="3644"/>
                        <a:pt x="2750" y="3749"/>
                      </a:cubicBezTo>
                      <a:cubicBezTo>
                        <a:pt x="2728" y="3749"/>
                        <a:pt x="2706" y="3755"/>
                        <a:pt x="2689" y="3755"/>
                      </a:cubicBezTo>
                      <a:cubicBezTo>
                        <a:pt x="2673" y="3614"/>
                        <a:pt x="2584" y="3516"/>
                        <a:pt x="2456" y="3516"/>
                      </a:cubicBezTo>
                      <a:cubicBezTo>
                        <a:pt x="2453" y="3516"/>
                        <a:pt x="2449" y="3516"/>
                        <a:pt x="2446" y="3516"/>
                      </a:cubicBezTo>
                      <a:cubicBezTo>
                        <a:pt x="2301" y="3516"/>
                        <a:pt x="2152" y="3566"/>
                        <a:pt x="2008" y="3594"/>
                      </a:cubicBezTo>
                      <a:cubicBezTo>
                        <a:pt x="1980" y="3594"/>
                        <a:pt x="1958" y="3599"/>
                        <a:pt x="1947" y="3621"/>
                      </a:cubicBezTo>
                      <a:cubicBezTo>
                        <a:pt x="1924" y="3621"/>
                        <a:pt x="1897" y="3627"/>
                        <a:pt x="1886" y="3649"/>
                      </a:cubicBezTo>
                      <a:cubicBezTo>
                        <a:pt x="1836" y="3705"/>
                        <a:pt x="1802" y="3760"/>
                        <a:pt x="1780" y="3832"/>
                      </a:cubicBezTo>
                      <a:cubicBezTo>
                        <a:pt x="1765" y="3889"/>
                        <a:pt x="1742" y="3920"/>
                        <a:pt x="1698" y="3920"/>
                      </a:cubicBezTo>
                      <a:cubicBezTo>
                        <a:pt x="1677" y="3920"/>
                        <a:pt x="1651" y="3913"/>
                        <a:pt x="1619" y="3899"/>
                      </a:cubicBezTo>
                      <a:cubicBezTo>
                        <a:pt x="1497" y="3843"/>
                        <a:pt x="1414" y="3755"/>
                        <a:pt x="1331" y="3655"/>
                      </a:cubicBezTo>
                      <a:lnTo>
                        <a:pt x="1331" y="3655"/>
                      </a:lnTo>
                      <a:cubicBezTo>
                        <a:pt x="1350" y="3659"/>
                        <a:pt x="1367" y="3661"/>
                        <a:pt x="1383" y="3661"/>
                      </a:cubicBezTo>
                      <a:cubicBezTo>
                        <a:pt x="1479" y="3661"/>
                        <a:pt x="1538" y="3594"/>
                        <a:pt x="1581" y="3499"/>
                      </a:cubicBezTo>
                      <a:cubicBezTo>
                        <a:pt x="1586" y="3499"/>
                        <a:pt x="1597" y="3499"/>
                        <a:pt x="1608" y="3505"/>
                      </a:cubicBezTo>
                      <a:cubicBezTo>
                        <a:pt x="1608" y="3576"/>
                        <a:pt x="1633" y="3619"/>
                        <a:pt x="1688" y="3619"/>
                      </a:cubicBezTo>
                      <a:cubicBezTo>
                        <a:pt x="1702" y="3619"/>
                        <a:pt x="1718" y="3616"/>
                        <a:pt x="1736" y="3610"/>
                      </a:cubicBezTo>
                      <a:cubicBezTo>
                        <a:pt x="1786" y="3594"/>
                        <a:pt x="1863" y="3588"/>
                        <a:pt x="1791" y="3505"/>
                      </a:cubicBezTo>
                      <a:lnTo>
                        <a:pt x="1791" y="3477"/>
                      </a:lnTo>
                      <a:cubicBezTo>
                        <a:pt x="1827" y="3433"/>
                        <a:pt x="1867" y="3413"/>
                        <a:pt x="1915" y="3413"/>
                      </a:cubicBezTo>
                      <a:cubicBezTo>
                        <a:pt x="1927" y="3413"/>
                        <a:pt x="1939" y="3414"/>
                        <a:pt x="1952" y="3416"/>
                      </a:cubicBezTo>
                      <a:cubicBezTo>
                        <a:pt x="1962" y="3418"/>
                        <a:pt x="1971" y="3418"/>
                        <a:pt x="1980" y="3418"/>
                      </a:cubicBezTo>
                      <a:cubicBezTo>
                        <a:pt x="2042" y="3418"/>
                        <a:pt x="2082" y="3385"/>
                        <a:pt x="2096" y="3322"/>
                      </a:cubicBezTo>
                      <a:cubicBezTo>
                        <a:pt x="2168" y="3289"/>
                        <a:pt x="2235" y="3261"/>
                        <a:pt x="2307" y="3228"/>
                      </a:cubicBezTo>
                      <a:cubicBezTo>
                        <a:pt x="2412" y="3200"/>
                        <a:pt x="2468" y="3150"/>
                        <a:pt x="2396" y="3045"/>
                      </a:cubicBezTo>
                      <a:cubicBezTo>
                        <a:pt x="2401" y="2984"/>
                        <a:pt x="2451" y="2984"/>
                        <a:pt x="2495" y="2984"/>
                      </a:cubicBezTo>
                      <a:cubicBezTo>
                        <a:pt x="2507" y="2998"/>
                        <a:pt x="2517" y="3004"/>
                        <a:pt x="2526" y="3004"/>
                      </a:cubicBezTo>
                      <a:cubicBezTo>
                        <a:pt x="2538" y="3004"/>
                        <a:pt x="2547" y="2994"/>
                        <a:pt x="2556" y="2978"/>
                      </a:cubicBezTo>
                      <a:cubicBezTo>
                        <a:pt x="2579" y="2934"/>
                        <a:pt x="2606" y="2901"/>
                        <a:pt x="2551" y="2867"/>
                      </a:cubicBezTo>
                      <a:cubicBezTo>
                        <a:pt x="2587" y="2760"/>
                        <a:pt x="2608" y="2638"/>
                        <a:pt x="2752" y="2638"/>
                      </a:cubicBezTo>
                      <a:cubicBezTo>
                        <a:pt x="2764" y="2638"/>
                        <a:pt x="2776" y="2638"/>
                        <a:pt x="2789" y="2640"/>
                      </a:cubicBezTo>
                      <a:cubicBezTo>
                        <a:pt x="2793" y="2640"/>
                        <a:pt x="2796" y="2641"/>
                        <a:pt x="2799" y="2641"/>
                      </a:cubicBezTo>
                      <a:cubicBezTo>
                        <a:pt x="2839" y="2641"/>
                        <a:pt x="2876" y="2611"/>
                        <a:pt x="2917" y="2590"/>
                      </a:cubicBezTo>
                      <a:cubicBezTo>
                        <a:pt x="2952" y="2616"/>
                        <a:pt x="2994" y="2632"/>
                        <a:pt x="3032" y="2632"/>
                      </a:cubicBezTo>
                      <a:cubicBezTo>
                        <a:pt x="3067" y="2632"/>
                        <a:pt x="3098" y="2619"/>
                        <a:pt x="3116" y="2590"/>
                      </a:cubicBezTo>
                      <a:cubicBezTo>
                        <a:pt x="3161" y="2529"/>
                        <a:pt x="3050" y="2513"/>
                        <a:pt x="3011" y="2463"/>
                      </a:cubicBezTo>
                      <a:cubicBezTo>
                        <a:pt x="3000" y="2446"/>
                        <a:pt x="2994" y="2424"/>
                        <a:pt x="2978" y="2402"/>
                      </a:cubicBezTo>
                      <a:lnTo>
                        <a:pt x="2978" y="2402"/>
                      </a:lnTo>
                      <a:cubicBezTo>
                        <a:pt x="3050" y="2429"/>
                        <a:pt x="3122" y="2463"/>
                        <a:pt x="3194" y="2490"/>
                      </a:cubicBezTo>
                      <a:cubicBezTo>
                        <a:pt x="3283" y="2601"/>
                        <a:pt x="3427" y="2535"/>
                        <a:pt x="3538" y="2590"/>
                      </a:cubicBezTo>
                      <a:cubicBezTo>
                        <a:pt x="3572" y="2607"/>
                        <a:pt x="3603" y="2616"/>
                        <a:pt x="3629" y="2616"/>
                      </a:cubicBezTo>
                      <a:cubicBezTo>
                        <a:pt x="3686" y="2616"/>
                        <a:pt x="3724" y="2574"/>
                        <a:pt x="3743" y="2490"/>
                      </a:cubicBezTo>
                      <a:cubicBezTo>
                        <a:pt x="3887" y="2407"/>
                        <a:pt x="3782" y="2263"/>
                        <a:pt x="3832" y="2152"/>
                      </a:cubicBezTo>
                      <a:cubicBezTo>
                        <a:pt x="3898" y="2069"/>
                        <a:pt x="3970" y="1991"/>
                        <a:pt x="3920" y="1869"/>
                      </a:cubicBezTo>
                      <a:cubicBezTo>
                        <a:pt x="3937" y="1808"/>
                        <a:pt x="3948" y="1753"/>
                        <a:pt x="3954" y="1686"/>
                      </a:cubicBezTo>
                      <a:cubicBezTo>
                        <a:pt x="4020" y="1620"/>
                        <a:pt x="3920" y="1542"/>
                        <a:pt x="3954" y="1476"/>
                      </a:cubicBezTo>
                      <a:cubicBezTo>
                        <a:pt x="4048" y="1465"/>
                        <a:pt x="4037" y="1381"/>
                        <a:pt x="4065" y="1326"/>
                      </a:cubicBezTo>
                      <a:cubicBezTo>
                        <a:pt x="4114" y="1237"/>
                        <a:pt x="4081" y="1132"/>
                        <a:pt x="4120" y="1049"/>
                      </a:cubicBezTo>
                      <a:cubicBezTo>
                        <a:pt x="4214" y="932"/>
                        <a:pt x="4087" y="955"/>
                        <a:pt x="4031" y="916"/>
                      </a:cubicBezTo>
                      <a:cubicBezTo>
                        <a:pt x="3980" y="870"/>
                        <a:pt x="4000" y="758"/>
                        <a:pt x="3908" y="758"/>
                      </a:cubicBezTo>
                      <a:cubicBezTo>
                        <a:pt x="3900" y="758"/>
                        <a:pt x="3891" y="759"/>
                        <a:pt x="3882" y="760"/>
                      </a:cubicBezTo>
                      <a:cubicBezTo>
                        <a:pt x="3865" y="760"/>
                        <a:pt x="3837" y="760"/>
                        <a:pt x="3837" y="766"/>
                      </a:cubicBezTo>
                      <a:cubicBezTo>
                        <a:pt x="3771" y="894"/>
                        <a:pt x="3593" y="899"/>
                        <a:pt x="3538" y="1032"/>
                      </a:cubicBezTo>
                      <a:cubicBezTo>
                        <a:pt x="3512" y="1047"/>
                        <a:pt x="3484" y="1052"/>
                        <a:pt x="3456" y="1052"/>
                      </a:cubicBezTo>
                      <a:cubicBezTo>
                        <a:pt x="3411" y="1052"/>
                        <a:pt x="3364" y="1040"/>
                        <a:pt x="3318" y="1040"/>
                      </a:cubicBezTo>
                      <a:cubicBezTo>
                        <a:pt x="3289" y="1040"/>
                        <a:pt x="3260" y="1045"/>
                        <a:pt x="3233" y="1060"/>
                      </a:cubicBezTo>
                      <a:lnTo>
                        <a:pt x="3205" y="1060"/>
                      </a:lnTo>
                      <a:cubicBezTo>
                        <a:pt x="3187" y="1042"/>
                        <a:pt x="3175" y="1035"/>
                        <a:pt x="3167" y="1035"/>
                      </a:cubicBezTo>
                      <a:cubicBezTo>
                        <a:pt x="3151" y="1035"/>
                        <a:pt x="3148" y="1059"/>
                        <a:pt x="3144" y="1088"/>
                      </a:cubicBezTo>
                      <a:cubicBezTo>
                        <a:pt x="3046" y="1088"/>
                        <a:pt x="2982" y="997"/>
                        <a:pt x="2889" y="997"/>
                      </a:cubicBezTo>
                      <a:cubicBezTo>
                        <a:pt x="2882" y="997"/>
                        <a:pt x="2875" y="998"/>
                        <a:pt x="2867" y="999"/>
                      </a:cubicBezTo>
                      <a:lnTo>
                        <a:pt x="2867" y="960"/>
                      </a:lnTo>
                      <a:cubicBezTo>
                        <a:pt x="2889" y="949"/>
                        <a:pt x="2900" y="943"/>
                        <a:pt x="2922" y="927"/>
                      </a:cubicBezTo>
                      <a:cubicBezTo>
                        <a:pt x="2927" y="927"/>
                        <a:pt x="2932" y="928"/>
                        <a:pt x="2936" y="928"/>
                      </a:cubicBezTo>
                      <a:cubicBezTo>
                        <a:pt x="2966" y="928"/>
                        <a:pt x="2984" y="910"/>
                        <a:pt x="2989" y="871"/>
                      </a:cubicBezTo>
                      <a:cubicBezTo>
                        <a:pt x="3011" y="860"/>
                        <a:pt x="3028" y="844"/>
                        <a:pt x="3044" y="838"/>
                      </a:cubicBezTo>
                      <a:cubicBezTo>
                        <a:pt x="3122" y="805"/>
                        <a:pt x="3205" y="760"/>
                        <a:pt x="3139" y="655"/>
                      </a:cubicBezTo>
                      <a:cubicBezTo>
                        <a:pt x="3150" y="572"/>
                        <a:pt x="3139" y="505"/>
                        <a:pt x="3083" y="450"/>
                      </a:cubicBezTo>
                      <a:cubicBezTo>
                        <a:pt x="3083" y="395"/>
                        <a:pt x="3055" y="350"/>
                        <a:pt x="3122" y="295"/>
                      </a:cubicBezTo>
                      <a:cubicBezTo>
                        <a:pt x="3205" y="234"/>
                        <a:pt x="3233" y="117"/>
                        <a:pt x="3205" y="1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5" name="Google Shape;1335;p20"/>
                <p:cNvSpPr/>
                <p:nvPr/>
              </p:nvSpPr>
              <p:spPr>
                <a:xfrm>
                  <a:off x="3665000" y="3347350"/>
                  <a:ext cx="49550" cy="2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2" h="1163" extrusionOk="0">
                      <a:moveTo>
                        <a:pt x="662" y="0"/>
                      </a:moveTo>
                      <a:cubicBezTo>
                        <a:pt x="484" y="155"/>
                        <a:pt x="362" y="333"/>
                        <a:pt x="434" y="588"/>
                      </a:cubicBezTo>
                      <a:cubicBezTo>
                        <a:pt x="462" y="699"/>
                        <a:pt x="373" y="721"/>
                        <a:pt x="301" y="738"/>
                      </a:cubicBezTo>
                      <a:cubicBezTo>
                        <a:pt x="293" y="739"/>
                        <a:pt x="285" y="739"/>
                        <a:pt x="278" y="739"/>
                      </a:cubicBezTo>
                      <a:cubicBezTo>
                        <a:pt x="210" y="739"/>
                        <a:pt x="199" y="692"/>
                        <a:pt x="224" y="627"/>
                      </a:cubicBezTo>
                      <a:cubicBezTo>
                        <a:pt x="239" y="580"/>
                        <a:pt x="216" y="543"/>
                        <a:pt x="172" y="543"/>
                      </a:cubicBezTo>
                      <a:cubicBezTo>
                        <a:pt x="169" y="543"/>
                        <a:pt x="166" y="543"/>
                        <a:pt x="163" y="544"/>
                      </a:cubicBezTo>
                      <a:cubicBezTo>
                        <a:pt x="57" y="549"/>
                        <a:pt x="52" y="655"/>
                        <a:pt x="24" y="721"/>
                      </a:cubicBezTo>
                      <a:cubicBezTo>
                        <a:pt x="1" y="790"/>
                        <a:pt x="47" y="806"/>
                        <a:pt x="95" y="806"/>
                      </a:cubicBezTo>
                      <a:cubicBezTo>
                        <a:pt x="105" y="806"/>
                        <a:pt x="115" y="805"/>
                        <a:pt x="124" y="804"/>
                      </a:cubicBezTo>
                      <a:cubicBezTo>
                        <a:pt x="140" y="802"/>
                        <a:pt x="153" y="799"/>
                        <a:pt x="163" y="799"/>
                      </a:cubicBezTo>
                      <a:cubicBezTo>
                        <a:pt x="181" y="799"/>
                        <a:pt x="190" y="810"/>
                        <a:pt x="190" y="860"/>
                      </a:cubicBezTo>
                      <a:cubicBezTo>
                        <a:pt x="186" y="1020"/>
                        <a:pt x="260" y="1116"/>
                        <a:pt x="387" y="1116"/>
                      </a:cubicBezTo>
                      <a:cubicBezTo>
                        <a:pt x="418" y="1116"/>
                        <a:pt x="453" y="1110"/>
                        <a:pt x="490" y="1098"/>
                      </a:cubicBezTo>
                      <a:cubicBezTo>
                        <a:pt x="505" y="1090"/>
                        <a:pt x="524" y="1085"/>
                        <a:pt x="540" y="1085"/>
                      </a:cubicBezTo>
                      <a:cubicBezTo>
                        <a:pt x="559" y="1085"/>
                        <a:pt x="575" y="1092"/>
                        <a:pt x="584" y="1109"/>
                      </a:cubicBezTo>
                      <a:cubicBezTo>
                        <a:pt x="617" y="1149"/>
                        <a:pt x="648" y="1162"/>
                        <a:pt x="680" y="1162"/>
                      </a:cubicBezTo>
                      <a:cubicBezTo>
                        <a:pt x="719" y="1162"/>
                        <a:pt x="758" y="1143"/>
                        <a:pt x="800" y="1131"/>
                      </a:cubicBezTo>
                      <a:cubicBezTo>
                        <a:pt x="883" y="1104"/>
                        <a:pt x="933" y="1043"/>
                        <a:pt x="1011" y="1015"/>
                      </a:cubicBezTo>
                      <a:cubicBezTo>
                        <a:pt x="1199" y="932"/>
                        <a:pt x="1255" y="793"/>
                        <a:pt x="1183" y="621"/>
                      </a:cubicBezTo>
                      <a:cubicBezTo>
                        <a:pt x="1161" y="571"/>
                        <a:pt x="1183" y="555"/>
                        <a:pt x="1227" y="549"/>
                      </a:cubicBezTo>
                      <a:cubicBezTo>
                        <a:pt x="1253" y="566"/>
                        <a:pt x="1277" y="573"/>
                        <a:pt x="1299" y="573"/>
                      </a:cubicBezTo>
                      <a:cubicBezTo>
                        <a:pt x="1349" y="573"/>
                        <a:pt x="1392" y="541"/>
                        <a:pt x="1438" y="521"/>
                      </a:cubicBezTo>
                      <a:cubicBezTo>
                        <a:pt x="1482" y="538"/>
                        <a:pt x="1521" y="544"/>
                        <a:pt x="1565" y="555"/>
                      </a:cubicBezTo>
                      <a:cubicBezTo>
                        <a:pt x="1587" y="565"/>
                        <a:pt x="1607" y="569"/>
                        <a:pt x="1626" y="569"/>
                      </a:cubicBezTo>
                      <a:cubicBezTo>
                        <a:pt x="1692" y="569"/>
                        <a:pt x="1748" y="521"/>
                        <a:pt x="1804" y="499"/>
                      </a:cubicBezTo>
                      <a:cubicBezTo>
                        <a:pt x="1848" y="488"/>
                        <a:pt x="1848" y="438"/>
                        <a:pt x="1804" y="405"/>
                      </a:cubicBezTo>
                      <a:cubicBezTo>
                        <a:pt x="1804" y="366"/>
                        <a:pt x="1804" y="338"/>
                        <a:pt x="1815" y="305"/>
                      </a:cubicBezTo>
                      <a:cubicBezTo>
                        <a:pt x="1881" y="272"/>
                        <a:pt x="1981" y="255"/>
                        <a:pt x="1937" y="128"/>
                      </a:cubicBezTo>
                      <a:lnTo>
                        <a:pt x="1937" y="128"/>
                      </a:lnTo>
                      <a:cubicBezTo>
                        <a:pt x="1886" y="168"/>
                        <a:pt x="1854" y="218"/>
                        <a:pt x="1794" y="218"/>
                      </a:cubicBezTo>
                      <a:cubicBezTo>
                        <a:pt x="1788" y="218"/>
                        <a:pt x="1782" y="217"/>
                        <a:pt x="1776" y="216"/>
                      </a:cubicBezTo>
                      <a:cubicBezTo>
                        <a:pt x="1674" y="152"/>
                        <a:pt x="1590" y="120"/>
                        <a:pt x="1509" y="120"/>
                      </a:cubicBezTo>
                      <a:cubicBezTo>
                        <a:pt x="1422" y="120"/>
                        <a:pt x="1338" y="156"/>
                        <a:pt x="1238" y="228"/>
                      </a:cubicBezTo>
                      <a:cubicBezTo>
                        <a:pt x="1206" y="253"/>
                        <a:pt x="1151" y="285"/>
                        <a:pt x="1111" y="285"/>
                      </a:cubicBezTo>
                      <a:cubicBezTo>
                        <a:pt x="1089" y="285"/>
                        <a:pt x="1072" y="275"/>
                        <a:pt x="1066" y="250"/>
                      </a:cubicBezTo>
                      <a:cubicBezTo>
                        <a:pt x="1017" y="72"/>
                        <a:pt x="900" y="45"/>
                        <a:pt x="745" y="45"/>
                      </a:cubicBezTo>
                      <a:cubicBezTo>
                        <a:pt x="717" y="45"/>
                        <a:pt x="689" y="17"/>
                        <a:pt x="66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6" name="Google Shape;1336;p20"/>
                <p:cNvSpPr/>
                <p:nvPr/>
              </p:nvSpPr>
              <p:spPr>
                <a:xfrm>
                  <a:off x="3855500" y="3291900"/>
                  <a:ext cx="51150" cy="3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6" h="1272" extrusionOk="0">
                      <a:moveTo>
                        <a:pt x="374" y="0"/>
                      </a:moveTo>
                      <a:cubicBezTo>
                        <a:pt x="357" y="0"/>
                        <a:pt x="353" y="28"/>
                        <a:pt x="349" y="50"/>
                      </a:cubicBezTo>
                      <a:lnTo>
                        <a:pt x="283" y="50"/>
                      </a:lnTo>
                      <a:cubicBezTo>
                        <a:pt x="262" y="36"/>
                        <a:pt x="245" y="30"/>
                        <a:pt x="231" y="30"/>
                      </a:cubicBezTo>
                      <a:cubicBezTo>
                        <a:pt x="195" y="30"/>
                        <a:pt x="177" y="68"/>
                        <a:pt x="161" y="111"/>
                      </a:cubicBezTo>
                      <a:cubicBezTo>
                        <a:pt x="72" y="178"/>
                        <a:pt x="22" y="217"/>
                        <a:pt x="111" y="344"/>
                      </a:cubicBezTo>
                      <a:cubicBezTo>
                        <a:pt x="175" y="433"/>
                        <a:pt x="239" y="451"/>
                        <a:pt x="311" y="451"/>
                      </a:cubicBezTo>
                      <a:cubicBezTo>
                        <a:pt x="351" y="451"/>
                        <a:pt x="393" y="446"/>
                        <a:pt x="438" y="444"/>
                      </a:cubicBezTo>
                      <a:lnTo>
                        <a:pt x="438" y="444"/>
                      </a:lnTo>
                      <a:cubicBezTo>
                        <a:pt x="465" y="575"/>
                        <a:pt x="437" y="636"/>
                        <a:pt x="344" y="636"/>
                      </a:cubicBezTo>
                      <a:cubicBezTo>
                        <a:pt x="324" y="636"/>
                        <a:pt x="299" y="633"/>
                        <a:pt x="272" y="627"/>
                      </a:cubicBezTo>
                      <a:cubicBezTo>
                        <a:pt x="248" y="621"/>
                        <a:pt x="226" y="618"/>
                        <a:pt x="205" y="618"/>
                      </a:cubicBezTo>
                      <a:cubicBezTo>
                        <a:pt x="131" y="618"/>
                        <a:pt x="81" y="660"/>
                        <a:pt x="72" y="760"/>
                      </a:cubicBezTo>
                      <a:cubicBezTo>
                        <a:pt x="55" y="843"/>
                        <a:pt x="0" y="915"/>
                        <a:pt x="72" y="998"/>
                      </a:cubicBezTo>
                      <a:cubicBezTo>
                        <a:pt x="97" y="1092"/>
                        <a:pt x="148" y="1141"/>
                        <a:pt x="219" y="1141"/>
                      </a:cubicBezTo>
                      <a:cubicBezTo>
                        <a:pt x="257" y="1141"/>
                        <a:pt x="301" y="1127"/>
                        <a:pt x="349" y="1098"/>
                      </a:cubicBezTo>
                      <a:cubicBezTo>
                        <a:pt x="471" y="1076"/>
                        <a:pt x="505" y="982"/>
                        <a:pt x="532" y="882"/>
                      </a:cubicBezTo>
                      <a:cubicBezTo>
                        <a:pt x="604" y="860"/>
                        <a:pt x="643" y="793"/>
                        <a:pt x="721" y="793"/>
                      </a:cubicBezTo>
                      <a:lnTo>
                        <a:pt x="721" y="854"/>
                      </a:lnTo>
                      <a:cubicBezTo>
                        <a:pt x="671" y="904"/>
                        <a:pt x="710" y="910"/>
                        <a:pt x="749" y="915"/>
                      </a:cubicBezTo>
                      <a:lnTo>
                        <a:pt x="749" y="1010"/>
                      </a:lnTo>
                      <a:cubicBezTo>
                        <a:pt x="726" y="1010"/>
                        <a:pt x="699" y="1015"/>
                        <a:pt x="710" y="1037"/>
                      </a:cubicBezTo>
                      <a:cubicBezTo>
                        <a:pt x="715" y="1076"/>
                        <a:pt x="760" y="1076"/>
                        <a:pt x="782" y="1098"/>
                      </a:cubicBezTo>
                      <a:cubicBezTo>
                        <a:pt x="842" y="1112"/>
                        <a:pt x="898" y="1149"/>
                        <a:pt x="953" y="1149"/>
                      </a:cubicBezTo>
                      <a:cubicBezTo>
                        <a:pt x="990" y="1149"/>
                        <a:pt x="1027" y="1132"/>
                        <a:pt x="1065" y="1082"/>
                      </a:cubicBezTo>
                      <a:cubicBezTo>
                        <a:pt x="1220" y="1054"/>
                        <a:pt x="1209" y="899"/>
                        <a:pt x="1270" y="799"/>
                      </a:cubicBezTo>
                      <a:cubicBezTo>
                        <a:pt x="1288" y="771"/>
                        <a:pt x="1287" y="725"/>
                        <a:pt x="1318" y="725"/>
                      </a:cubicBezTo>
                      <a:cubicBezTo>
                        <a:pt x="1324" y="725"/>
                        <a:pt x="1332" y="727"/>
                        <a:pt x="1342" y="732"/>
                      </a:cubicBezTo>
                      <a:cubicBezTo>
                        <a:pt x="1386" y="760"/>
                        <a:pt x="1347" y="799"/>
                        <a:pt x="1331" y="832"/>
                      </a:cubicBezTo>
                      <a:cubicBezTo>
                        <a:pt x="1303" y="882"/>
                        <a:pt x="1242" y="932"/>
                        <a:pt x="1303" y="993"/>
                      </a:cubicBezTo>
                      <a:lnTo>
                        <a:pt x="1303" y="1054"/>
                      </a:lnTo>
                      <a:cubicBezTo>
                        <a:pt x="1350" y="1201"/>
                        <a:pt x="1419" y="1271"/>
                        <a:pt x="1520" y="1271"/>
                      </a:cubicBezTo>
                      <a:cubicBezTo>
                        <a:pt x="1586" y="1271"/>
                        <a:pt x="1666" y="1241"/>
                        <a:pt x="1763" y="1181"/>
                      </a:cubicBezTo>
                      <a:cubicBezTo>
                        <a:pt x="1913" y="1154"/>
                        <a:pt x="2018" y="1071"/>
                        <a:pt x="2035" y="915"/>
                      </a:cubicBezTo>
                      <a:cubicBezTo>
                        <a:pt x="2046" y="743"/>
                        <a:pt x="1996" y="594"/>
                        <a:pt x="1824" y="511"/>
                      </a:cubicBezTo>
                      <a:cubicBezTo>
                        <a:pt x="1769" y="483"/>
                        <a:pt x="1719" y="444"/>
                        <a:pt x="1674" y="416"/>
                      </a:cubicBezTo>
                      <a:cubicBezTo>
                        <a:pt x="1663" y="333"/>
                        <a:pt x="1602" y="300"/>
                        <a:pt x="1536" y="300"/>
                      </a:cubicBezTo>
                      <a:cubicBezTo>
                        <a:pt x="1425" y="300"/>
                        <a:pt x="1370" y="383"/>
                        <a:pt x="1331" y="483"/>
                      </a:cubicBezTo>
                      <a:cubicBezTo>
                        <a:pt x="1164" y="361"/>
                        <a:pt x="965" y="383"/>
                        <a:pt x="776" y="355"/>
                      </a:cubicBezTo>
                      <a:cubicBezTo>
                        <a:pt x="761" y="340"/>
                        <a:pt x="750" y="334"/>
                        <a:pt x="740" y="334"/>
                      </a:cubicBezTo>
                      <a:cubicBezTo>
                        <a:pt x="718" y="334"/>
                        <a:pt x="707" y="365"/>
                        <a:pt x="688" y="389"/>
                      </a:cubicBezTo>
                      <a:cubicBezTo>
                        <a:pt x="610" y="472"/>
                        <a:pt x="715" y="527"/>
                        <a:pt x="737" y="599"/>
                      </a:cubicBezTo>
                      <a:cubicBezTo>
                        <a:pt x="510" y="516"/>
                        <a:pt x="510" y="516"/>
                        <a:pt x="538" y="361"/>
                      </a:cubicBezTo>
                      <a:cubicBezTo>
                        <a:pt x="682" y="139"/>
                        <a:pt x="665" y="106"/>
                        <a:pt x="410" y="23"/>
                      </a:cubicBezTo>
                      <a:cubicBezTo>
                        <a:pt x="394" y="6"/>
                        <a:pt x="383" y="0"/>
                        <a:pt x="374" y="0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7" name="Google Shape;1337;p20"/>
                <p:cNvSpPr/>
                <p:nvPr/>
              </p:nvSpPr>
              <p:spPr>
                <a:xfrm>
                  <a:off x="3615550" y="3424275"/>
                  <a:ext cx="34825" cy="26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3" h="1077" extrusionOk="0">
                      <a:moveTo>
                        <a:pt x="1026" y="0"/>
                      </a:moveTo>
                      <a:cubicBezTo>
                        <a:pt x="943" y="0"/>
                        <a:pt x="854" y="56"/>
                        <a:pt x="771" y="84"/>
                      </a:cubicBezTo>
                      <a:cubicBezTo>
                        <a:pt x="679" y="44"/>
                        <a:pt x="589" y="1"/>
                        <a:pt x="499" y="1"/>
                      </a:cubicBezTo>
                      <a:cubicBezTo>
                        <a:pt x="437" y="1"/>
                        <a:pt x="374" y="22"/>
                        <a:pt x="311" y="78"/>
                      </a:cubicBezTo>
                      <a:cubicBezTo>
                        <a:pt x="276" y="73"/>
                        <a:pt x="233" y="55"/>
                        <a:pt x="197" y="55"/>
                      </a:cubicBezTo>
                      <a:cubicBezTo>
                        <a:pt x="192" y="55"/>
                        <a:pt x="188" y="55"/>
                        <a:pt x="183" y="56"/>
                      </a:cubicBezTo>
                      <a:cubicBezTo>
                        <a:pt x="117" y="67"/>
                        <a:pt x="34" y="67"/>
                        <a:pt x="17" y="139"/>
                      </a:cubicBezTo>
                      <a:cubicBezTo>
                        <a:pt x="0" y="195"/>
                        <a:pt x="17" y="272"/>
                        <a:pt x="89" y="300"/>
                      </a:cubicBezTo>
                      <a:cubicBezTo>
                        <a:pt x="244" y="416"/>
                        <a:pt x="366" y="583"/>
                        <a:pt x="588" y="599"/>
                      </a:cubicBezTo>
                      <a:cubicBezTo>
                        <a:pt x="588" y="655"/>
                        <a:pt x="588" y="710"/>
                        <a:pt x="621" y="760"/>
                      </a:cubicBezTo>
                      <a:cubicBezTo>
                        <a:pt x="610" y="821"/>
                        <a:pt x="594" y="877"/>
                        <a:pt x="583" y="937"/>
                      </a:cubicBezTo>
                      <a:cubicBezTo>
                        <a:pt x="533" y="954"/>
                        <a:pt x="522" y="965"/>
                        <a:pt x="572" y="998"/>
                      </a:cubicBezTo>
                      <a:cubicBezTo>
                        <a:pt x="635" y="1051"/>
                        <a:pt x="696" y="1076"/>
                        <a:pt x="756" y="1076"/>
                      </a:cubicBezTo>
                      <a:cubicBezTo>
                        <a:pt x="836" y="1076"/>
                        <a:pt x="913" y="1030"/>
                        <a:pt x="993" y="937"/>
                      </a:cubicBezTo>
                      <a:cubicBezTo>
                        <a:pt x="1187" y="871"/>
                        <a:pt x="1198" y="677"/>
                        <a:pt x="1270" y="516"/>
                      </a:cubicBezTo>
                      <a:cubicBezTo>
                        <a:pt x="1392" y="400"/>
                        <a:pt x="1309" y="272"/>
                        <a:pt x="1270" y="156"/>
                      </a:cubicBezTo>
                      <a:cubicBezTo>
                        <a:pt x="1226" y="50"/>
                        <a:pt x="1132" y="0"/>
                        <a:pt x="1026" y="0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8" name="Google Shape;1338;p20"/>
                <p:cNvSpPr/>
                <p:nvPr/>
              </p:nvSpPr>
              <p:spPr>
                <a:xfrm>
                  <a:off x="3577850" y="3366950"/>
                  <a:ext cx="38150" cy="2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1120" extrusionOk="0">
                      <a:moveTo>
                        <a:pt x="1374" y="1"/>
                      </a:moveTo>
                      <a:cubicBezTo>
                        <a:pt x="1343" y="1"/>
                        <a:pt x="1310" y="7"/>
                        <a:pt x="1281" y="15"/>
                      </a:cubicBezTo>
                      <a:cubicBezTo>
                        <a:pt x="1137" y="42"/>
                        <a:pt x="987" y="92"/>
                        <a:pt x="843" y="131"/>
                      </a:cubicBezTo>
                      <a:cubicBezTo>
                        <a:pt x="819" y="125"/>
                        <a:pt x="796" y="122"/>
                        <a:pt x="774" y="122"/>
                      </a:cubicBezTo>
                      <a:cubicBezTo>
                        <a:pt x="698" y="122"/>
                        <a:pt x="630" y="155"/>
                        <a:pt x="566" y="198"/>
                      </a:cubicBezTo>
                      <a:cubicBezTo>
                        <a:pt x="350" y="253"/>
                        <a:pt x="255" y="198"/>
                        <a:pt x="200" y="530"/>
                      </a:cubicBezTo>
                      <a:cubicBezTo>
                        <a:pt x="156" y="613"/>
                        <a:pt x="56" y="569"/>
                        <a:pt x="0" y="619"/>
                      </a:cubicBezTo>
                      <a:cubicBezTo>
                        <a:pt x="14" y="666"/>
                        <a:pt x="41" y="675"/>
                        <a:pt x="71" y="675"/>
                      </a:cubicBezTo>
                      <a:cubicBezTo>
                        <a:pt x="91" y="675"/>
                        <a:pt x="112" y="671"/>
                        <a:pt x="132" y="671"/>
                      </a:cubicBezTo>
                      <a:cubicBezTo>
                        <a:pt x="159" y="671"/>
                        <a:pt x="183" y="678"/>
                        <a:pt x="200" y="708"/>
                      </a:cubicBezTo>
                      <a:cubicBezTo>
                        <a:pt x="250" y="796"/>
                        <a:pt x="150" y="863"/>
                        <a:pt x="172" y="946"/>
                      </a:cubicBezTo>
                      <a:cubicBezTo>
                        <a:pt x="172" y="952"/>
                        <a:pt x="178" y="963"/>
                        <a:pt x="183" y="974"/>
                      </a:cubicBezTo>
                      <a:cubicBezTo>
                        <a:pt x="206" y="1090"/>
                        <a:pt x="294" y="1112"/>
                        <a:pt x="394" y="1118"/>
                      </a:cubicBezTo>
                      <a:cubicBezTo>
                        <a:pt x="414" y="1119"/>
                        <a:pt x="433" y="1120"/>
                        <a:pt x="452" y="1120"/>
                      </a:cubicBezTo>
                      <a:cubicBezTo>
                        <a:pt x="535" y="1120"/>
                        <a:pt x="612" y="1104"/>
                        <a:pt x="666" y="1018"/>
                      </a:cubicBezTo>
                      <a:cubicBezTo>
                        <a:pt x="693" y="979"/>
                        <a:pt x="699" y="946"/>
                        <a:pt x="627" y="935"/>
                      </a:cubicBezTo>
                      <a:cubicBezTo>
                        <a:pt x="649" y="896"/>
                        <a:pt x="693" y="896"/>
                        <a:pt x="721" y="896"/>
                      </a:cubicBezTo>
                      <a:cubicBezTo>
                        <a:pt x="755" y="896"/>
                        <a:pt x="791" y="905"/>
                        <a:pt x="826" y="905"/>
                      </a:cubicBezTo>
                      <a:cubicBezTo>
                        <a:pt x="867" y="905"/>
                        <a:pt x="907" y="894"/>
                        <a:pt x="943" y="846"/>
                      </a:cubicBezTo>
                      <a:cubicBezTo>
                        <a:pt x="987" y="769"/>
                        <a:pt x="1004" y="686"/>
                        <a:pt x="1015" y="602"/>
                      </a:cubicBezTo>
                      <a:cubicBezTo>
                        <a:pt x="1032" y="519"/>
                        <a:pt x="1015" y="447"/>
                        <a:pt x="987" y="370"/>
                      </a:cubicBezTo>
                      <a:cubicBezTo>
                        <a:pt x="965" y="326"/>
                        <a:pt x="975" y="289"/>
                        <a:pt x="1004" y="289"/>
                      </a:cubicBezTo>
                      <a:cubicBezTo>
                        <a:pt x="1012" y="289"/>
                        <a:pt x="1021" y="292"/>
                        <a:pt x="1032" y="297"/>
                      </a:cubicBezTo>
                      <a:cubicBezTo>
                        <a:pt x="1063" y="312"/>
                        <a:pt x="1094" y="318"/>
                        <a:pt x="1124" y="318"/>
                      </a:cubicBezTo>
                      <a:cubicBezTo>
                        <a:pt x="1194" y="318"/>
                        <a:pt x="1261" y="289"/>
                        <a:pt x="1331" y="281"/>
                      </a:cubicBezTo>
                      <a:cubicBezTo>
                        <a:pt x="1420" y="270"/>
                        <a:pt x="1525" y="225"/>
                        <a:pt x="1503" y="103"/>
                      </a:cubicBezTo>
                      <a:cubicBezTo>
                        <a:pt x="1488" y="23"/>
                        <a:pt x="1433" y="1"/>
                        <a:pt x="1374" y="1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9" name="Google Shape;1339;p20"/>
                <p:cNvSpPr/>
                <p:nvPr/>
              </p:nvSpPr>
              <p:spPr>
                <a:xfrm>
                  <a:off x="3677225" y="3326375"/>
                  <a:ext cx="37050" cy="2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2" h="840" extrusionOk="0">
                      <a:moveTo>
                        <a:pt x="1265" y="1"/>
                      </a:moveTo>
                      <a:cubicBezTo>
                        <a:pt x="1235" y="1"/>
                        <a:pt x="1189" y="12"/>
                        <a:pt x="1171" y="35"/>
                      </a:cubicBezTo>
                      <a:cubicBezTo>
                        <a:pt x="1139" y="81"/>
                        <a:pt x="1109" y="96"/>
                        <a:pt x="1072" y="96"/>
                      </a:cubicBezTo>
                      <a:cubicBezTo>
                        <a:pt x="1050" y="96"/>
                        <a:pt x="1027" y="91"/>
                        <a:pt x="999" y="85"/>
                      </a:cubicBezTo>
                      <a:cubicBezTo>
                        <a:pt x="973" y="81"/>
                        <a:pt x="944" y="74"/>
                        <a:pt x="915" y="74"/>
                      </a:cubicBezTo>
                      <a:cubicBezTo>
                        <a:pt x="875" y="74"/>
                        <a:pt x="836" y="87"/>
                        <a:pt x="810" y="135"/>
                      </a:cubicBezTo>
                      <a:cubicBezTo>
                        <a:pt x="768" y="205"/>
                        <a:pt x="758" y="314"/>
                        <a:pt x="663" y="314"/>
                      </a:cubicBezTo>
                      <a:cubicBezTo>
                        <a:pt x="645" y="314"/>
                        <a:pt x="624" y="310"/>
                        <a:pt x="600" y="301"/>
                      </a:cubicBezTo>
                      <a:cubicBezTo>
                        <a:pt x="548" y="394"/>
                        <a:pt x="473" y="410"/>
                        <a:pt x="391" y="410"/>
                      </a:cubicBezTo>
                      <a:cubicBezTo>
                        <a:pt x="346" y="410"/>
                        <a:pt x="299" y="405"/>
                        <a:pt x="253" y="405"/>
                      </a:cubicBezTo>
                      <a:cubicBezTo>
                        <a:pt x="213" y="405"/>
                        <a:pt x="175" y="409"/>
                        <a:pt x="139" y="423"/>
                      </a:cubicBezTo>
                      <a:cubicBezTo>
                        <a:pt x="23" y="473"/>
                        <a:pt x="1" y="529"/>
                        <a:pt x="6" y="606"/>
                      </a:cubicBezTo>
                      <a:cubicBezTo>
                        <a:pt x="12" y="712"/>
                        <a:pt x="62" y="800"/>
                        <a:pt x="173" y="839"/>
                      </a:cubicBezTo>
                      <a:cubicBezTo>
                        <a:pt x="302" y="830"/>
                        <a:pt x="403" y="717"/>
                        <a:pt x="530" y="717"/>
                      </a:cubicBezTo>
                      <a:cubicBezTo>
                        <a:pt x="561" y="717"/>
                        <a:pt x="593" y="723"/>
                        <a:pt x="627" y="739"/>
                      </a:cubicBezTo>
                      <a:cubicBezTo>
                        <a:pt x="634" y="742"/>
                        <a:pt x="640" y="743"/>
                        <a:pt x="646" y="743"/>
                      </a:cubicBezTo>
                      <a:cubicBezTo>
                        <a:pt x="679" y="743"/>
                        <a:pt x="711" y="710"/>
                        <a:pt x="716" y="673"/>
                      </a:cubicBezTo>
                      <a:cubicBezTo>
                        <a:pt x="750" y="545"/>
                        <a:pt x="815" y="470"/>
                        <a:pt x="942" y="470"/>
                      </a:cubicBezTo>
                      <a:cubicBezTo>
                        <a:pt x="958" y="470"/>
                        <a:pt x="975" y="471"/>
                        <a:pt x="993" y="473"/>
                      </a:cubicBezTo>
                      <a:cubicBezTo>
                        <a:pt x="997" y="474"/>
                        <a:pt x="1001" y="474"/>
                        <a:pt x="1006" y="474"/>
                      </a:cubicBezTo>
                      <a:cubicBezTo>
                        <a:pt x="1032" y="474"/>
                        <a:pt x="1059" y="467"/>
                        <a:pt x="1084" y="467"/>
                      </a:cubicBezTo>
                      <a:cubicBezTo>
                        <a:pt x="1105" y="467"/>
                        <a:pt x="1124" y="472"/>
                        <a:pt x="1137" y="490"/>
                      </a:cubicBezTo>
                      <a:cubicBezTo>
                        <a:pt x="1187" y="534"/>
                        <a:pt x="1137" y="584"/>
                        <a:pt x="1110" y="629"/>
                      </a:cubicBezTo>
                      <a:cubicBezTo>
                        <a:pt x="1060" y="712"/>
                        <a:pt x="1076" y="756"/>
                        <a:pt x="1171" y="778"/>
                      </a:cubicBezTo>
                      <a:cubicBezTo>
                        <a:pt x="1210" y="788"/>
                        <a:pt x="1255" y="799"/>
                        <a:pt x="1296" y="799"/>
                      </a:cubicBezTo>
                      <a:cubicBezTo>
                        <a:pt x="1348" y="799"/>
                        <a:pt x="1395" y="782"/>
                        <a:pt x="1420" y="723"/>
                      </a:cubicBezTo>
                      <a:cubicBezTo>
                        <a:pt x="1481" y="584"/>
                        <a:pt x="1426" y="451"/>
                        <a:pt x="1304" y="412"/>
                      </a:cubicBezTo>
                      <a:cubicBezTo>
                        <a:pt x="1243" y="390"/>
                        <a:pt x="1232" y="368"/>
                        <a:pt x="1259" y="329"/>
                      </a:cubicBezTo>
                      <a:cubicBezTo>
                        <a:pt x="1304" y="257"/>
                        <a:pt x="1298" y="185"/>
                        <a:pt x="1298" y="107"/>
                      </a:cubicBezTo>
                      <a:cubicBezTo>
                        <a:pt x="1298" y="74"/>
                        <a:pt x="1331" y="19"/>
                        <a:pt x="1282" y="2"/>
                      </a:cubicBezTo>
                      <a:cubicBezTo>
                        <a:pt x="1277" y="1"/>
                        <a:pt x="1271" y="1"/>
                        <a:pt x="1265" y="1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0" name="Google Shape;1340;p20"/>
                <p:cNvSpPr/>
                <p:nvPr/>
              </p:nvSpPr>
              <p:spPr>
                <a:xfrm>
                  <a:off x="3697200" y="3306625"/>
                  <a:ext cx="23425" cy="1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7" h="696" extrusionOk="0">
                      <a:moveTo>
                        <a:pt x="632" y="0"/>
                      </a:moveTo>
                      <a:cubicBezTo>
                        <a:pt x="610" y="0"/>
                        <a:pt x="586" y="6"/>
                        <a:pt x="560" y="16"/>
                      </a:cubicBezTo>
                      <a:cubicBezTo>
                        <a:pt x="524" y="28"/>
                        <a:pt x="494" y="49"/>
                        <a:pt x="452" y="49"/>
                      </a:cubicBezTo>
                      <a:cubicBezTo>
                        <a:pt x="437" y="49"/>
                        <a:pt x="419" y="46"/>
                        <a:pt x="399" y="38"/>
                      </a:cubicBezTo>
                      <a:cubicBezTo>
                        <a:pt x="311" y="60"/>
                        <a:pt x="216" y="60"/>
                        <a:pt x="133" y="149"/>
                      </a:cubicBezTo>
                      <a:cubicBezTo>
                        <a:pt x="0" y="293"/>
                        <a:pt x="61" y="459"/>
                        <a:pt x="39" y="620"/>
                      </a:cubicBezTo>
                      <a:cubicBezTo>
                        <a:pt x="39" y="642"/>
                        <a:pt x="78" y="659"/>
                        <a:pt x="94" y="670"/>
                      </a:cubicBezTo>
                      <a:cubicBezTo>
                        <a:pt x="130" y="687"/>
                        <a:pt x="173" y="695"/>
                        <a:pt x="218" y="695"/>
                      </a:cubicBezTo>
                      <a:cubicBezTo>
                        <a:pt x="361" y="695"/>
                        <a:pt x="533" y="614"/>
                        <a:pt x="605" y="487"/>
                      </a:cubicBezTo>
                      <a:cubicBezTo>
                        <a:pt x="634" y="439"/>
                        <a:pt x="654" y="407"/>
                        <a:pt x="714" y="407"/>
                      </a:cubicBezTo>
                      <a:cubicBezTo>
                        <a:pt x="723" y="407"/>
                        <a:pt x="732" y="408"/>
                        <a:pt x="743" y="409"/>
                      </a:cubicBezTo>
                      <a:cubicBezTo>
                        <a:pt x="754" y="412"/>
                        <a:pt x="765" y="413"/>
                        <a:pt x="776" y="413"/>
                      </a:cubicBezTo>
                      <a:cubicBezTo>
                        <a:pt x="853" y="413"/>
                        <a:pt x="921" y="362"/>
                        <a:pt x="926" y="260"/>
                      </a:cubicBezTo>
                      <a:cubicBezTo>
                        <a:pt x="936" y="168"/>
                        <a:pt x="895" y="114"/>
                        <a:pt x="807" y="114"/>
                      </a:cubicBezTo>
                      <a:cubicBezTo>
                        <a:pt x="799" y="114"/>
                        <a:pt x="791" y="115"/>
                        <a:pt x="782" y="116"/>
                      </a:cubicBezTo>
                      <a:cubicBezTo>
                        <a:pt x="749" y="116"/>
                        <a:pt x="732" y="88"/>
                        <a:pt x="721" y="60"/>
                      </a:cubicBezTo>
                      <a:cubicBezTo>
                        <a:pt x="700" y="18"/>
                        <a:pt x="670" y="0"/>
                        <a:pt x="63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1" name="Google Shape;1341;p20"/>
                <p:cNvSpPr/>
                <p:nvPr/>
              </p:nvSpPr>
              <p:spPr>
                <a:xfrm>
                  <a:off x="3702175" y="3437575"/>
                  <a:ext cx="23325" cy="1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" h="792" extrusionOk="0">
                      <a:moveTo>
                        <a:pt x="509" y="0"/>
                      </a:moveTo>
                      <a:cubicBezTo>
                        <a:pt x="458" y="0"/>
                        <a:pt x="406" y="16"/>
                        <a:pt x="350" y="51"/>
                      </a:cubicBezTo>
                      <a:cubicBezTo>
                        <a:pt x="328" y="51"/>
                        <a:pt x="306" y="62"/>
                        <a:pt x="295" y="78"/>
                      </a:cubicBezTo>
                      <a:cubicBezTo>
                        <a:pt x="278" y="89"/>
                        <a:pt x="272" y="101"/>
                        <a:pt x="256" y="106"/>
                      </a:cubicBezTo>
                      <a:cubicBezTo>
                        <a:pt x="211" y="106"/>
                        <a:pt x="189" y="134"/>
                        <a:pt x="162" y="178"/>
                      </a:cubicBezTo>
                      <a:cubicBezTo>
                        <a:pt x="1" y="433"/>
                        <a:pt x="134" y="716"/>
                        <a:pt x="439" y="788"/>
                      </a:cubicBezTo>
                      <a:cubicBezTo>
                        <a:pt x="460" y="790"/>
                        <a:pt x="482" y="791"/>
                        <a:pt x="502" y="791"/>
                      </a:cubicBezTo>
                      <a:cubicBezTo>
                        <a:pt x="593" y="791"/>
                        <a:pt x="671" y="766"/>
                        <a:pt x="716" y="672"/>
                      </a:cubicBezTo>
                      <a:cubicBezTo>
                        <a:pt x="722" y="655"/>
                        <a:pt x="738" y="649"/>
                        <a:pt x="744" y="633"/>
                      </a:cubicBezTo>
                      <a:cubicBezTo>
                        <a:pt x="838" y="605"/>
                        <a:pt x="893" y="561"/>
                        <a:pt x="832" y="455"/>
                      </a:cubicBezTo>
                      <a:cubicBezTo>
                        <a:pt x="855" y="317"/>
                        <a:pt x="932" y="178"/>
                        <a:pt x="749" y="106"/>
                      </a:cubicBezTo>
                      <a:cubicBezTo>
                        <a:pt x="673" y="43"/>
                        <a:pt x="594" y="0"/>
                        <a:pt x="509" y="0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2" name="Google Shape;1342;p20"/>
                <p:cNvSpPr/>
                <p:nvPr/>
              </p:nvSpPr>
              <p:spPr>
                <a:xfrm>
                  <a:off x="3398625" y="3417150"/>
                  <a:ext cx="41600" cy="1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4" h="587" extrusionOk="0">
                      <a:moveTo>
                        <a:pt x="1367" y="1"/>
                      </a:moveTo>
                      <a:cubicBezTo>
                        <a:pt x="1336" y="1"/>
                        <a:pt x="1306" y="23"/>
                        <a:pt x="1281" y="91"/>
                      </a:cubicBezTo>
                      <a:cubicBezTo>
                        <a:pt x="1277" y="91"/>
                        <a:pt x="1274" y="91"/>
                        <a:pt x="1270" y="91"/>
                      </a:cubicBezTo>
                      <a:cubicBezTo>
                        <a:pt x="1191" y="91"/>
                        <a:pt x="1170" y="150"/>
                        <a:pt x="1159" y="219"/>
                      </a:cubicBezTo>
                      <a:cubicBezTo>
                        <a:pt x="1154" y="219"/>
                        <a:pt x="1142" y="224"/>
                        <a:pt x="1131" y="224"/>
                      </a:cubicBezTo>
                      <a:cubicBezTo>
                        <a:pt x="1054" y="141"/>
                        <a:pt x="960" y="108"/>
                        <a:pt x="849" y="102"/>
                      </a:cubicBezTo>
                      <a:cubicBezTo>
                        <a:pt x="842" y="103"/>
                        <a:pt x="835" y="103"/>
                        <a:pt x="829" y="103"/>
                      </a:cubicBezTo>
                      <a:cubicBezTo>
                        <a:pt x="748" y="103"/>
                        <a:pt x="668" y="86"/>
                        <a:pt x="591" y="86"/>
                      </a:cubicBezTo>
                      <a:cubicBezTo>
                        <a:pt x="532" y="86"/>
                        <a:pt x="473" y="96"/>
                        <a:pt x="416" y="130"/>
                      </a:cubicBezTo>
                      <a:cubicBezTo>
                        <a:pt x="393" y="119"/>
                        <a:pt x="371" y="115"/>
                        <a:pt x="350" y="115"/>
                      </a:cubicBezTo>
                      <a:cubicBezTo>
                        <a:pt x="286" y="115"/>
                        <a:pt x="231" y="158"/>
                        <a:pt x="172" y="191"/>
                      </a:cubicBezTo>
                      <a:cubicBezTo>
                        <a:pt x="144" y="191"/>
                        <a:pt x="117" y="191"/>
                        <a:pt x="100" y="202"/>
                      </a:cubicBezTo>
                      <a:cubicBezTo>
                        <a:pt x="61" y="224"/>
                        <a:pt x="0" y="202"/>
                        <a:pt x="0" y="258"/>
                      </a:cubicBezTo>
                      <a:cubicBezTo>
                        <a:pt x="0" y="308"/>
                        <a:pt x="56" y="308"/>
                        <a:pt x="89" y="335"/>
                      </a:cubicBezTo>
                      <a:cubicBezTo>
                        <a:pt x="113" y="353"/>
                        <a:pt x="136" y="358"/>
                        <a:pt x="158" y="358"/>
                      </a:cubicBezTo>
                      <a:cubicBezTo>
                        <a:pt x="190" y="358"/>
                        <a:pt x="221" y="348"/>
                        <a:pt x="252" y="348"/>
                      </a:cubicBezTo>
                      <a:cubicBezTo>
                        <a:pt x="263" y="348"/>
                        <a:pt x="273" y="349"/>
                        <a:pt x="283" y="352"/>
                      </a:cubicBezTo>
                      <a:cubicBezTo>
                        <a:pt x="588" y="441"/>
                        <a:pt x="910" y="474"/>
                        <a:pt x="1220" y="524"/>
                      </a:cubicBezTo>
                      <a:cubicBezTo>
                        <a:pt x="1254" y="546"/>
                        <a:pt x="1290" y="586"/>
                        <a:pt x="1322" y="586"/>
                      </a:cubicBezTo>
                      <a:cubicBezTo>
                        <a:pt x="1337" y="586"/>
                        <a:pt x="1352" y="577"/>
                        <a:pt x="1364" y="552"/>
                      </a:cubicBezTo>
                      <a:cubicBezTo>
                        <a:pt x="1409" y="480"/>
                        <a:pt x="1409" y="391"/>
                        <a:pt x="1303" y="341"/>
                      </a:cubicBezTo>
                      <a:cubicBezTo>
                        <a:pt x="1287" y="335"/>
                        <a:pt x="1276" y="324"/>
                        <a:pt x="1253" y="313"/>
                      </a:cubicBezTo>
                      <a:cubicBezTo>
                        <a:pt x="1259" y="308"/>
                        <a:pt x="1276" y="285"/>
                        <a:pt x="1281" y="285"/>
                      </a:cubicBezTo>
                      <a:cubicBezTo>
                        <a:pt x="1314" y="291"/>
                        <a:pt x="1353" y="302"/>
                        <a:pt x="1381" y="324"/>
                      </a:cubicBezTo>
                      <a:cubicBezTo>
                        <a:pt x="1409" y="338"/>
                        <a:pt x="1433" y="344"/>
                        <a:pt x="1454" y="344"/>
                      </a:cubicBezTo>
                      <a:cubicBezTo>
                        <a:pt x="1517" y="344"/>
                        <a:pt x="1550" y="287"/>
                        <a:pt x="1592" y="224"/>
                      </a:cubicBezTo>
                      <a:cubicBezTo>
                        <a:pt x="1664" y="130"/>
                        <a:pt x="1586" y="86"/>
                        <a:pt x="1542" y="80"/>
                      </a:cubicBezTo>
                      <a:cubicBezTo>
                        <a:pt x="1488" y="77"/>
                        <a:pt x="1425" y="1"/>
                        <a:pt x="1367" y="1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3" name="Google Shape;1343;p20"/>
                <p:cNvSpPr/>
                <p:nvPr/>
              </p:nvSpPr>
              <p:spPr>
                <a:xfrm>
                  <a:off x="3965000" y="3348525"/>
                  <a:ext cx="22600" cy="18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4" h="757" extrusionOk="0">
                      <a:moveTo>
                        <a:pt x="570" y="1"/>
                      </a:moveTo>
                      <a:cubicBezTo>
                        <a:pt x="519" y="1"/>
                        <a:pt x="471" y="33"/>
                        <a:pt x="444" y="131"/>
                      </a:cubicBezTo>
                      <a:cubicBezTo>
                        <a:pt x="426" y="193"/>
                        <a:pt x="381" y="238"/>
                        <a:pt x="319" y="238"/>
                      </a:cubicBezTo>
                      <a:cubicBezTo>
                        <a:pt x="287" y="238"/>
                        <a:pt x="251" y="226"/>
                        <a:pt x="211" y="197"/>
                      </a:cubicBezTo>
                      <a:cubicBezTo>
                        <a:pt x="184" y="177"/>
                        <a:pt x="162" y="169"/>
                        <a:pt x="143" y="169"/>
                      </a:cubicBezTo>
                      <a:cubicBezTo>
                        <a:pt x="89" y="169"/>
                        <a:pt x="64" y="239"/>
                        <a:pt x="39" y="297"/>
                      </a:cubicBezTo>
                      <a:cubicBezTo>
                        <a:pt x="0" y="386"/>
                        <a:pt x="67" y="391"/>
                        <a:pt x="128" y="413"/>
                      </a:cubicBezTo>
                      <a:cubicBezTo>
                        <a:pt x="211" y="441"/>
                        <a:pt x="316" y="441"/>
                        <a:pt x="355" y="552"/>
                      </a:cubicBezTo>
                      <a:cubicBezTo>
                        <a:pt x="405" y="688"/>
                        <a:pt x="513" y="757"/>
                        <a:pt x="645" y="757"/>
                      </a:cubicBezTo>
                      <a:cubicBezTo>
                        <a:pt x="675" y="757"/>
                        <a:pt x="706" y="753"/>
                        <a:pt x="738" y="746"/>
                      </a:cubicBezTo>
                      <a:cubicBezTo>
                        <a:pt x="804" y="729"/>
                        <a:pt x="871" y="696"/>
                        <a:pt x="871" y="608"/>
                      </a:cubicBezTo>
                      <a:cubicBezTo>
                        <a:pt x="871" y="524"/>
                        <a:pt x="887" y="447"/>
                        <a:pt x="898" y="364"/>
                      </a:cubicBezTo>
                      <a:cubicBezTo>
                        <a:pt x="904" y="203"/>
                        <a:pt x="799" y="114"/>
                        <a:pt x="693" y="48"/>
                      </a:cubicBezTo>
                      <a:cubicBezTo>
                        <a:pt x="656" y="23"/>
                        <a:pt x="612" y="1"/>
                        <a:pt x="570" y="1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4" name="Google Shape;1344;p20"/>
                <p:cNvSpPr/>
                <p:nvPr/>
              </p:nvSpPr>
              <p:spPr>
                <a:xfrm>
                  <a:off x="3740300" y="3395000"/>
                  <a:ext cx="19150" cy="2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6" h="1156" extrusionOk="0">
                      <a:moveTo>
                        <a:pt x="438" y="0"/>
                      </a:moveTo>
                      <a:cubicBezTo>
                        <a:pt x="368" y="0"/>
                        <a:pt x="328" y="65"/>
                        <a:pt x="250" y="218"/>
                      </a:cubicBezTo>
                      <a:cubicBezTo>
                        <a:pt x="239" y="234"/>
                        <a:pt x="228" y="262"/>
                        <a:pt x="217" y="284"/>
                      </a:cubicBezTo>
                      <a:cubicBezTo>
                        <a:pt x="62" y="589"/>
                        <a:pt x="62" y="589"/>
                        <a:pt x="361" y="728"/>
                      </a:cubicBezTo>
                      <a:cubicBezTo>
                        <a:pt x="322" y="750"/>
                        <a:pt x="311" y="794"/>
                        <a:pt x="294" y="833"/>
                      </a:cubicBezTo>
                      <a:cubicBezTo>
                        <a:pt x="279" y="829"/>
                        <a:pt x="263" y="828"/>
                        <a:pt x="249" y="828"/>
                      </a:cubicBezTo>
                      <a:cubicBezTo>
                        <a:pt x="202" y="828"/>
                        <a:pt x="163" y="845"/>
                        <a:pt x="134" y="867"/>
                      </a:cubicBezTo>
                      <a:cubicBezTo>
                        <a:pt x="56" y="922"/>
                        <a:pt x="1" y="1005"/>
                        <a:pt x="56" y="1105"/>
                      </a:cubicBezTo>
                      <a:cubicBezTo>
                        <a:pt x="80" y="1143"/>
                        <a:pt x="109" y="1155"/>
                        <a:pt x="139" y="1155"/>
                      </a:cubicBezTo>
                      <a:cubicBezTo>
                        <a:pt x="181" y="1155"/>
                        <a:pt x="224" y="1132"/>
                        <a:pt x="256" y="1116"/>
                      </a:cubicBezTo>
                      <a:cubicBezTo>
                        <a:pt x="311" y="1088"/>
                        <a:pt x="333" y="1016"/>
                        <a:pt x="350" y="950"/>
                      </a:cubicBezTo>
                      <a:cubicBezTo>
                        <a:pt x="389" y="933"/>
                        <a:pt x="433" y="916"/>
                        <a:pt x="472" y="916"/>
                      </a:cubicBezTo>
                      <a:cubicBezTo>
                        <a:pt x="506" y="966"/>
                        <a:pt x="549" y="995"/>
                        <a:pt x="598" y="995"/>
                      </a:cubicBezTo>
                      <a:cubicBezTo>
                        <a:pt x="619" y="995"/>
                        <a:pt x="642" y="989"/>
                        <a:pt x="666" y="977"/>
                      </a:cubicBezTo>
                      <a:cubicBezTo>
                        <a:pt x="699" y="961"/>
                        <a:pt x="755" y="922"/>
                        <a:pt x="738" y="878"/>
                      </a:cubicBezTo>
                      <a:cubicBezTo>
                        <a:pt x="699" y="806"/>
                        <a:pt x="660" y="717"/>
                        <a:pt x="572" y="717"/>
                      </a:cubicBezTo>
                      <a:cubicBezTo>
                        <a:pt x="505" y="717"/>
                        <a:pt x="516" y="695"/>
                        <a:pt x="500" y="656"/>
                      </a:cubicBezTo>
                      <a:cubicBezTo>
                        <a:pt x="450" y="517"/>
                        <a:pt x="494" y="445"/>
                        <a:pt x="633" y="412"/>
                      </a:cubicBezTo>
                      <a:cubicBezTo>
                        <a:pt x="699" y="390"/>
                        <a:pt x="766" y="345"/>
                        <a:pt x="766" y="257"/>
                      </a:cubicBezTo>
                      <a:cubicBezTo>
                        <a:pt x="766" y="173"/>
                        <a:pt x="721" y="124"/>
                        <a:pt x="655" y="90"/>
                      </a:cubicBezTo>
                      <a:cubicBezTo>
                        <a:pt x="551" y="33"/>
                        <a:pt x="487" y="0"/>
                        <a:pt x="438" y="0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5" name="Google Shape;1345;p20"/>
                <p:cNvSpPr/>
                <p:nvPr/>
              </p:nvSpPr>
              <p:spPr>
                <a:xfrm>
                  <a:off x="3838850" y="3208375"/>
                  <a:ext cx="15275" cy="2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1" h="997" extrusionOk="0">
                      <a:moveTo>
                        <a:pt x="507" y="1"/>
                      </a:moveTo>
                      <a:cubicBezTo>
                        <a:pt x="464" y="1"/>
                        <a:pt x="430" y="35"/>
                        <a:pt x="400" y="70"/>
                      </a:cubicBezTo>
                      <a:cubicBezTo>
                        <a:pt x="322" y="170"/>
                        <a:pt x="245" y="275"/>
                        <a:pt x="167" y="370"/>
                      </a:cubicBezTo>
                      <a:cubicBezTo>
                        <a:pt x="78" y="397"/>
                        <a:pt x="1" y="447"/>
                        <a:pt x="78" y="558"/>
                      </a:cubicBezTo>
                      <a:cubicBezTo>
                        <a:pt x="39" y="747"/>
                        <a:pt x="184" y="846"/>
                        <a:pt x="278" y="974"/>
                      </a:cubicBezTo>
                      <a:cubicBezTo>
                        <a:pt x="290" y="990"/>
                        <a:pt x="306" y="996"/>
                        <a:pt x="326" y="996"/>
                      </a:cubicBezTo>
                      <a:cubicBezTo>
                        <a:pt x="341" y="996"/>
                        <a:pt x="358" y="992"/>
                        <a:pt x="378" y="985"/>
                      </a:cubicBezTo>
                      <a:cubicBezTo>
                        <a:pt x="494" y="930"/>
                        <a:pt x="577" y="652"/>
                        <a:pt x="511" y="541"/>
                      </a:cubicBezTo>
                      <a:cubicBezTo>
                        <a:pt x="483" y="508"/>
                        <a:pt x="461" y="469"/>
                        <a:pt x="494" y="431"/>
                      </a:cubicBezTo>
                      <a:cubicBezTo>
                        <a:pt x="577" y="347"/>
                        <a:pt x="594" y="259"/>
                        <a:pt x="594" y="148"/>
                      </a:cubicBezTo>
                      <a:cubicBezTo>
                        <a:pt x="594" y="92"/>
                        <a:pt x="611" y="37"/>
                        <a:pt x="544" y="9"/>
                      </a:cubicBezTo>
                      <a:cubicBezTo>
                        <a:pt x="531" y="3"/>
                        <a:pt x="519" y="1"/>
                        <a:pt x="507" y="1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6" name="Google Shape;1346;p20"/>
                <p:cNvSpPr/>
                <p:nvPr/>
              </p:nvSpPr>
              <p:spPr>
                <a:xfrm>
                  <a:off x="3890150" y="3336950"/>
                  <a:ext cx="22500" cy="14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0" h="586" extrusionOk="0">
                      <a:moveTo>
                        <a:pt x="417" y="1"/>
                      </a:moveTo>
                      <a:cubicBezTo>
                        <a:pt x="377" y="1"/>
                        <a:pt x="346" y="24"/>
                        <a:pt x="327" y="72"/>
                      </a:cubicBezTo>
                      <a:cubicBezTo>
                        <a:pt x="305" y="72"/>
                        <a:pt x="294" y="78"/>
                        <a:pt x="272" y="78"/>
                      </a:cubicBezTo>
                      <a:cubicBezTo>
                        <a:pt x="166" y="95"/>
                        <a:pt x="166" y="189"/>
                        <a:pt x="139" y="261"/>
                      </a:cubicBezTo>
                      <a:cubicBezTo>
                        <a:pt x="122" y="278"/>
                        <a:pt x="105" y="311"/>
                        <a:pt x="83" y="328"/>
                      </a:cubicBezTo>
                      <a:cubicBezTo>
                        <a:pt x="28" y="361"/>
                        <a:pt x="0" y="411"/>
                        <a:pt x="28" y="466"/>
                      </a:cubicBezTo>
                      <a:cubicBezTo>
                        <a:pt x="52" y="518"/>
                        <a:pt x="112" y="558"/>
                        <a:pt x="164" y="558"/>
                      </a:cubicBezTo>
                      <a:cubicBezTo>
                        <a:pt x="172" y="558"/>
                        <a:pt x="181" y="557"/>
                        <a:pt x="189" y="555"/>
                      </a:cubicBezTo>
                      <a:cubicBezTo>
                        <a:pt x="211" y="549"/>
                        <a:pt x="233" y="546"/>
                        <a:pt x="253" y="546"/>
                      </a:cubicBezTo>
                      <a:cubicBezTo>
                        <a:pt x="310" y="546"/>
                        <a:pt x="361" y="564"/>
                        <a:pt x="412" y="564"/>
                      </a:cubicBezTo>
                      <a:cubicBezTo>
                        <a:pt x="425" y="564"/>
                        <a:pt x="437" y="563"/>
                        <a:pt x="449" y="560"/>
                      </a:cubicBezTo>
                      <a:cubicBezTo>
                        <a:pt x="459" y="578"/>
                        <a:pt x="470" y="586"/>
                        <a:pt x="480" y="586"/>
                      </a:cubicBezTo>
                      <a:cubicBezTo>
                        <a:pt x="492" y="586"/>
                        <a:pt x="504" y="575"/>
                        <a:pt x="516" y="560"/>
                      </a:cubicBezTo>
                      <a:cubicBezTo>
                        <a:pt x="715" y="555"/>
                        <a:pt x="826" y="444"/>
                        <a:pt x="882" y="255"/>
                      </a:cubicBezTo>
                      <a:cubicBezTo>
                        <a:pt x="899" y="114"/>
                        <a:pt x="825" y="28"/>
                        <a:pt x="704" y="28"/>
                      </a:cubicBezTo>
                      <a:cubicBezTo>
                        <a:pt x="673" y="28"/>
                        <a:pt x="640" y="34"/>
                        <a:pt x="605" y="45"/>
                      </a:cubicBezTo>
                      <a:cubicBezTo>
                        <a:pt x="555" y="39"/>
                        <a:pt x="516" y="28"/>
                        <a:pt x="483" y="17"/>
                      </a:cubicBezTo>
                      <a:cubicBezTo>
                        <a:pt x="459" y="6"/>
                        <a:pt x="437" y="1"/>
                        <a:pt x="417" y="1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7" name="Google Shape;1347;p20"/>
                <p:cNvSpPr/>
                <p:nvPr/>
              </p:nvSpPr>
              <p:spPr>
                <a:xfrm>
                  <a:off x="4092375" y="3266925"/>
                  <a:ext cx="26775" cy="30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1225" extrusionOk="0">
                      <a:moveTo>
                        <a:pt x="450" y="1"/>
                      </a:moveTo>
                      <a:cubicBezTo>
                        <a:pt x="446" y="1"/>
                        <a:pt x="443" y="1"/>
                        <a:pt x="439" y="1"/>
                      </a:cubicBezTo>
                      <a:cubicBezTo>
                        <a:pt x="328" y="18"/>
                        <a:pt x="200" y="13"/>
                        <a:pt x="117" y="112"/>
                      </a:cubicBezTo>
                      <a:cubicBezTo>
                        <a:pt x="113" y="112"/>
                        <a:pt x="108" y="111"/>
                        <a:pt x="104" y="111"/>
                      </a:cubicBezTo>
                      <a:cubicBezTo>
                        <a:pt x="64" y="111"/>
                        <a:pt x="27" y="134"/>
                        <a:pt x="17" y="179"/>
                      </a:cubicBezTo>
                      <a:cubicBezTo>
                        <a:pt x="1" y="218"/>
                        <a:pt x="23" y="234"/>
                        <a:pt x="56" y="240"/>
                      </a:cubicBezTo>
                      <a:cubicBezTo>
                        <a:pt x="78" y="434"/>
                        <a:pt x="145" y="500"/>
                        <a:pt x="367" y="545"/>
                      </a:cubicBezTo>
                      <a:cubicBezTo>
                        <a:pt x="367" y="595"/>
                        <a:pt x="367" y="639"/>
                        <a:pt x="311" y="661"/>
                      </a:cubicBezTo>
                      <a:cubicBezTo>
                        <a:pt x="184" y="694"/>
                        <a:pt x="167" y="816"/>
                        <a:pt x="134" y="911"/>
                      </a:cubicBezTo>
                      <a:cubicBezTo>
                        <a:pt x="84" y="1038"/>
                        <a:pt x="134" y="1094"/>
                        <a:pt x="272" y="1105"/>
                      </a:cubicBezTo>
                      <a:cubicBezTo>
                        <a:pt x="322" y="1105"/>
                        <a:pt x="339" y="1133"/>
                        <a:pt x="367" y="1166"/>
                      </a:cubicBezTo>
                      <a:cubicBezTo>
                        <a:pt x="396" y="1207"/>
                        <a:pt x="430" y="1225"/>
                        <a:pt x="468" y="1225"/>
                      </a:cubicBezTo>
                      <a:cubicBezTo>
                        <a:pt x="500" y="1225"/>
                        <a:pt x="535" y="1211"/>
                        <a:pt x="572" y="1188"/>
                      </a:cubicBezTo>
                      <a:cubicBezTo>
                        <a:pt x="699" y="1099"/>
                        <a:pt x="832" y="1011"/>
                        <a:pt x="965" y="911"/>
                      </a:cubicBezTo>
                      <a:cubicBezTo>
                        <a:pt x="1049" y="855"/>
                        <a:pt x="1071" y="805"/>
                        <a:pt x="965" y="767"/>
                      </a:cubicBezTo>
                      <a:cubicBezTo>
                        <a:pt x="821" y="706"/>
                        <a:pt x="671" y="639"/>
                        <a:pt x="522" y="578"/>
                      </a:cubicBezTo>
                      <a:cubicBezTo>
                        <a:pt x="500" y="545"/>
                        <a:pt x="489" y="500"/>
                        <a:pt x="494" y="462"/>
                      </a:cubicBezTo>
                      <a:cubicBezTo>
                        <a:pt x="500" y="462"/>
                        <a:pt x="511" y="456"/>
                        <a:pt x="522" y="456"/>
                      </a:cubicBezTo>
                      <a:cubicBezTo>
                        <a:pt x="638" y="412"/>
                        <a:pt x="660" y="362"/>
                        <a:pt x="583" y="301"/>
                      </a:cubicBezTo>
                      <a:cubicBezTo>
                        <a:pt x="604" y="135"/>
                        <a:pt x="548" y="1"/>
                        <a:pt x="450" y="1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8" name="Google Shape;1348;p20"/>
                <p:cNvSpPr/>
                <p:nvPr/>
              </p:nvSpPr>
              <p:spPr>
                <a:xfrm>
                  <a:off x="3828450" y="3256000"/>
                  <a:ext cx="31775" cy="28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1" h="1122" extrusionOk="0">
                      <a:moveTo>
                        <a:pt x="352" y="1"/>
                      </a:moveTo>
                      <a:cubicBezTo>
                        <a:pt x="329" y="1"/>
                        <a:pt x="309" y="15"/>
                        <a:pt x="295" y="61"/>
                      </a:cubicBezTo>
                      <a:cubicBezTo>
                        <a:pt x="267" y="150"/>
                        <a:pt x="345" y="133"/>
                        <a:pt x="383" y="156"/>
                      </a:cubicBezTo>
                      <a:lnTo>
                        <a:pt x="383" y="189"/>
                      </a:lnTo>
                      <a:cubicBezTo>
                        <a:pt x="300" y="233"/>
                        <a:pt x="223" y="267"/>
                        <a:pt x="139" y="311"/>
                      </a:cubicBezTo>
                      <a:cubicBezTo>
                        <a:pt x="45" y="355"/>
                        <a:pt x="1" y="450"/>
                        <a:pt x="17" y="549"/>
                      </a:cubicBezTo>
                      <a:cubicBezTo>
                        <a:pt x="45" y="660"/>
                        <a:pt x="123" y="738"/>
                        <a:pt x="234" y="771"/>
                      </a:cubicBezTo>
                      <a:cubicBezTo>
                        <a:pt x="245" y="775"/>
                        <a:pt x="254" y="776"/>
                        <a:pt x="262" y="776"/>
                      </a:cubicBezTo>
                      <a:cubicBezTo>
                        <a:pt x="313" y="776"/>
                        <a:pt x="305" y="706"/>
                        <a:pt x="334" y="677"/>
                      </a:cubicBezTo>
                      <a:cubicBezTo>
                        <a:pt x="406" y="677"/>
                        <a:pt x="467" y="660"/>
                        <a:pt x="522" y="605"/>
                      </a:cubicBezTo>
                      <a:cubicBezTo>
                        <a:pt x="544" y="605"/>
                        <a:pt x="566" y="610"/>
                        <a:pt x="577" y="610"/>
                      </a:cubicBezTo>
                      <a:cubicBezTo>
                        <a:pt x="573" y="654"/>
                        <a:pt x="597" y="714"/>
                        <a:pt x="626" y="714"/>
                      </a:cubicBezTo>
                      <a:cubicBezTo>
                        <a:pt x="630" y="714"/>
                        <a:pt x="634" y="713"/>
                        <a:pt x="638" y="710"/>
                      </a:cubicBezTo>
                      <a:cubicBezTo>
                        <a:pt x="694" y="684"/>
                        <a:pt x="736" y="673"/>
                        <a:pt x="769" y="673"/>
                      </a:cubicBezTo>
                      <a:cubicBezTo>
                        <a:pt x="877" y="673"/>
                        <a:pt x="878" y="795"/>
                        <a:pt x="882" y="910"/>
                      </a:cubicBezTo>
                      <a:cubicBezTo>
                        <a:pt x="849" y="1010"/>
                        <a:pt x="888" y="1076"/>
                        <a:pt x="982" y="1115"/>
                      </a:cubicBezTo>
                      <a:cubicBezTo>
                        <a:pt x="996" y="1119"/>
                        <a:pt x="1009" y="1121"/>
                        <a:pt x="1021" y="1121"/>
                      </a:cubicBezTo>
                      <a:cubicBezTo>
                        <a:pt x="1083" y="1121"/>
                        <a:pt x="1117" y="1065"/>
                        <a:pt x="1154" y="1010"/>
                      </a:cubicBezTo>
                      <a:cubicBezTo>
                        <a:pt x="1232" y="882"/>
                        <a:pt x="1243" y="743"/>
                        <a:pt x="1243" y="605"/>
                      </a:cubicBezTo>
                      <a:cubicBezTo>
                        <a:pt x="1271" y="505"/>
                        <a:pt x="1243" y="405"/>
                        <a:pt x="1154" y="350"/>
                      </a:cubicBezTo>
                      <a:cubicBezTo>
                        <a:pt x="1132" y="335"/>
                        <a:pt x="1116" y="329"/>
                        <a:pt x="1103" y="329"/>
                      </a:cubicBezTo>
                      <a:cubicBezTo>
                        <a:pt x="1046" y="329"/>
                        <a:pt x="1057" y="443"/>
                        <a:pt x="999" y="461"/>
                      </a:cubicBezTo>
                      <a:cubicBezTo>
                        <a:pt x="988" y="466"/>
                        <a:pt x="971" y="477"/>
                        <a:pt x="966" y="483"/>
                      </a:cubicBezTo>
                      <a:lnTo>
                        <a:pt x="938" y="483"/>
                      </a:lnTo>
                      <a:cubicBezTo>
                        <a:pt x="906" y="464"/>
                        <a:pt x="870" y="454"/>
                        <a:pt x="830" y="454"/>
                      </a:cubicBezTo>
                      <a:cubicBezTo>
                        <a:pt x="822" y="454"/>
                        <a:pt x="813" y="454"/>
                        <a:pt x="805" y="455"/>
                      </a:cubicBezTo>
                      <a:cubicBezTo>
                        <a:pt x="799" y="433"/>
                        <a:pt x="788" y="411"/>
                        <a:pt x="777" y="400"/>
                      </a:cubicBezTo>
                      <a:cubicBezTo>
                        <a:pt x="772" y="383"/>
                        <a:pt x="760" y="377"/>
                        <a:pt x="749" y="361"/>
                      </a:cubicBezTo>
                      <a:lnTo>
                        <a:pt x="627" y="156"/>
                      </a:lnTo>
                      <a:cubicBezTo>
                        <a:pt x="600" y="67"/>
                        <a:pt x="516" y="56"/>
                        <a:pt x="444" y="34"/>
                      </a:cubicBezTo>
                      <a:cubicBezTo>
                        <a:pt x="413" y="24"/>
                        <a:pt x="380" y="1"/>
                        <a:pt x="352" y="1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9" name="Google Shape;1349;p20"/>
                <p:cNvSpPr/>
                <p:nvPr/>
              </p:nvSpPr>
              <p:spPr>
                <a:xfrm>
                  <a:off x="3735600" y="3300625"/>
                  <a:ext cx="20350" cy="1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4" h="729" extrusionOk="0">
                      <a:moveTo>
                        <a:pt x="522" y="1"/>
                      </a:moveTo>
                      <a:cubicBezTo>
                        <a:pt x="518" y="1"/>
                        <a:pt x="514" y="1"/>
                        <a:pt x="510" y="1"/>
                      </a:cubicBezTo>
                      <a:cubicBezTo>
                        <a:pt x="444" y="6"/>
                        <a:pt x="349" y="67"/>
                        <a:pt x="355" y="117"/>
                      </a:cubicBezTo>
                      <a:cubicBezTo>
                        <a:pt x="383" y="278"/>
                        <a:pt x="294" y="278"/>
                        <a:pt x="194" y="278"/>
                      </a:cubicBezTo>
                      <a:cubicBezTo>
                        <a:pt x="83" y="278"/>
                        <a:pt x="72" y="367"/>
                        <a:pt x="39" y="439"/>
                      </a:cubicBezTo>
                      <a:cubicBezTo>
                        <a:pt x="0" y="522"/>
                        <a:pt x="72" y="539"/>
                        <a:pt x="128" y="566"/>
                      </a:cubicBezTo>
                      <a:cubicBezTo>
                        <a:pt x="211" y="611"/>
                        <a:pt x="299" y="661"/>
                        <a:pt x="388" y="699"/>
                      </a:cubicBezTo>
                      <a:cubicBezTo>
                        <a:pt x="415" y="713"/>
                        <a:pt x="440" y="729"/>
                        <a:pt x="466" y="729"/>
                      </a:cubicBezTo>
                      <a:cubicBezTo>
                        <a:pt x="482" y="729"/>
                        <a:pt x="498" y="722"/>
                        <a:pt x="516" y="705"/>
                      </a:cubicBezTo>
                      <a:cubicBezTo>
                        <a:pt x="549" y="666"/>
                        <a:pt x="549" y="622"/>
                        <a:pt x="510" y="583"/>
                      </a:cubicBezTo>
                      <a:cubicBezTo>
                        <a:pt x="468" y="535"/>
                        <a:pt x="507" y="472"/>
                        <a:pt x="534" y="472"/>
                      </a:cubicBezTo>
                      <a:cubicBezTo>
                        <a:pt x="536" y="472"/>
                        <a:pt x="537" y="472"/>
                        <a:pt x="538" y="472"/>
                      </a:cubicBezTo>
                      <a:cubicBezTo>
                        <a:pt x="544" y="473"/>
                        <a:pt x="550" y="473"/>
                        <a:pt x="556" y="473"/>
                      </a:cubicBezTo>
                      <a:cubicBezTo>
                        <a:pt x="682" y="473"/>
                        <a:pt x="684" y="363"/>
                        <a:pt x="721" y="289"/>
                      </a:cubicBezTo>
                      <a:cubicBezTo>
                        <a:pt x="813" y="137"/>
                        <a:pt x="719" y="1"/>
                        <a:pt x="522" y="1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0" name="Google Shape;1350;p20"/>
                <p:cNvSpPr/>
                <p:nvPr/>
              </p:nvSpPr>
              <p:spPr>
                <a:xfrm>
                  <a:off x="3716600" y="3350250"/>
                  <a:ext cx="24500" cy="1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0" h="578" extrusionOk="0">
                      <a:moveTo>
                        <a:pt x="390" y="1"/>
                      </a:moveTo>
                      <a:cubicBezTo>
                        <a:pt x="291" y="1"/>
                        <a:pt x="200" y="45"/>
                        <a:pt x="117" y="100"/>
                      </a:cubicBezTo>
                      <a:cubicBezTo>
                        <a:pt x="89" y="123"/>
                        <a:pt x="0" y="189"/>
                        <a:pt x="106" y="256"/>
                      </a:cubicBezTo>
                      <a:cubicBezTo>
                        <a:pt x="111" y="295"/>
                        <a:pt x="78" y="339"/>
                        <a:pt x="111" y="372"/>
                      </a:cubicBezTo>
                      <a:cubicBezTo>
                        <a:pt x="160" y="475"/>
                        <a:pt x="338" y="578"/>
                        <a:pt x="460" y="578"/>
                      </a:cubicBezTo>
                      <a:cubicBezTo>
                        <a:pt x="476" y="578"/>
                        <a:pt x="491" y="576"/>
                        <a:pt x="505" y="572"/>
                      </a:cubicBezTo>
                      <a:cubicBezTo>
                        <a:pt x="558" y="562"/>
                        <a:pt x="606" y="548"/>
                        <a:pt x="668" y="548"/>
                      </a:cubicBezTo>
                      <a:cubicBezTo>
                        <a:pt x="678" y="548"/>
                        <a:pt x="688" y="549"/>
                        <a:pt x="699" y="550"/>
                      </a:cubicBezTo>
                      <a:cubicBezTo>
                        <a:pt x="712" y="551"/>
                        <a:pt x="725" y="551"/>
                        <a:pt x="737" y="551"/>
                      </a:cubicBezTo>
                      <a:cubicBezTo>
                        <a:pt x="900" y="551"/>
                        <a:pt x="979" y="451"/>
                        <a:pt x="943" y="317"/>
                      </a:cubicBezTo>
                      <a:cubicBezTo>
                        <a:pt x="832" y="123"/>
                        <a:pt x="649" y="45"/>
                        <a:pt x="450" y="6"/>
                      </a:cubicBezTo>
                      <a:cubicBezTo>
                        <a:pt x="429" y="3"/>
                        <a:pt x="410" y="1"/>
                        <a:pt x="390" y="1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1" name="Google Shape;1351;p20"/>
                <p:cNvSpPr/>
                <p:nvPr/>
              </p:nvSpPr>
              <p:spPr>
                <a:xfrm>
                  <a:off x="3901225" y="3389325"/>
                  <a:ext cx="18600" cy="1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4" h="679" extrusionOk="0">
                      <a:moveTo>
                        <a:pt x="280" y="0"/>
                      </a:moveTo>
                      <a:cubicBezTo>
                        <a:pt x="251" y="0"/>
                        <a:pt x="221" y="17"/>
                        <a:pt x="189" y="62"/>
                      </a:cubicBezTo>
                      <a:cubicBezTo>
                        <a:pt x="67" y="96"/>
                        <a:pt x="56" y="179"/>
                        <a:pt x="95" y="284"/>
                      </a:cubicBezTo>
                      <a:cubicBezTo>
                        <a:pt x="1" y="428"/>
                        <a:pt x="28" y="506"/>
                        <a:pt x="189" y="589"/>
                      </a:cubicBezTo>
                      <a:cubicBezTo>
                        <a:pt x="217" y="611"/>
                        <a:pt x="245" y="639"/>
                        <a:pt x="272" y="650"/>
                      </a:cubicBezTo>
                      <a:cubicBezTo>
                        <a:pt x="303" y="669"/>
                        <a:pt x="346" y="679"/>
                        <a:pt x="391" y="679"/>
                      </a:cubicBezTo>
                      <a:cubicBezTo>
                        <a:pt x="474" y="679"/>
                        <a:pt x="565" y="647"/>
                        <a:pt x="605" y="589"/>
                      </a:cubicBezTo>
                      <a:cubicBezTo>
                        <a:pt x="666" y="511"/>
                        <a:pt x="744" y="412"/>
                        <a:pt x="622" y="312"/>
                      </a:cubicBezTo>
                      <a:cubicBezTo>
                        <a:pt x="605" y="217"/>
                        <a:pt x="600" y="112"/>
                        <a:pt x="466" y="96"/>
                      </a:cubicBezTo>
                      <a:cubicBezTo>
                        <a:pt x="444" y="90"/>
                        <a:pt x="428" y="79"/>
                        <a:pt x="405" y="68"/>
                      </a:cubicBezTo>
                      <a:cubicBezTo>
                        <a:pt x="363" y="35"/>
                        <a:pt x="322" y="0"/>
                        <a:pt x="280" y="0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2" name="Google Shape;1352;p20"/>
                <p:cNvSpPr/>
                <p:nvPr/>
              </p:nvSpPr>
              <p:spPr>
                <a:xfrm>
                  <a:off x="3730600" y="3435750"/>
                  <a:ext cx="10975" cy="1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556" extrusionOk="0">
                      <a:moveTo>
                        <a:pt x="187" y="1"/>
                      </a:moveTo>
                      <a:cubicBezTo>
                        <a:pt x="177" y="1"/>
                        <a:pt x="166" y="1"/>
                        <a:pt x="156" y="2"/>
                      </a:cubicBezTo>
                      <a:cubicBezTo>
                        <a:pt x="50" y="7"/>
                        <a:pt x="0" y="85"/>
                        <a:pt x="17" y="196"/>
                      </a:cubicBezTo>
                      <a:cubicBezTo>
                        <a:pt x="23" y="251"/>
                        <a:pt x="28" y="312"/>
                        <a:pt x="28" y="362"/>
                      </a:cubicBezTo>
                      <a:cubicBezTo>
                        <a:pt x="6" y="451"/>
                        <a:pt x="17" y="551"/>
                        <a:pt x="106" y="551"/>
                      </a:cubicBezTo>
                      <a:cubicBezTo>
                        <a:pt x="137" y="551"/>
                        <a:pt x="173" y="555"/>
                        <a:pt x="210" y="555"/>
                      </a:cubicBezTo>
                      <a:cubicBezTo>
                        <a:pt x="277" y="555"/>
                        <a:pt x="345" y="539"/>
                        <a:pt x="377" y="445"/>
                      </a:cubicBezTo>
                      <a:cubicBezTo>
                        <a:pt x="411" y="340"/>
                        <a:pt x="438" y="246"/>
                        <a:pt x="405" y="135"/>
                      </a:cubicBezTo>
                      <a:cubicBezTo>
                        <a:pt x="370" y="25"/>
                        <a:pt x="278" y="1"/>
                        <a:pt x="187" y="1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3" name="Google Shape;1353;p20"/>
                <p:cNvSpPr/>
                <p:nvPr/>
              </p:nvSpPr>
              <p:spPr>
                <a:xfrm>
                  <a:off x="3599475" y="3444975"/>
                  <a:ext cx="22900" cy="1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6" h="691" extrusionOk="0">
                      <a:moveTo>
                        <a:pt x="640" y="0"/>
                      </a:moveTo>
                      <a:cubicBezTo>
                        <a:pt x="555" y="0"/>
                        <a:pt x="495" y="82"/>
                        <a:pt x="427" y="132"/>
                      </a:cubicBezTo>
                      <a:cubicBezTo>
                        <a:pt x="366" y="182"/>
                        <a:pt x="388" y="248"/>
                        <a:pt x="427" y="304"/>
                      </a:cubicBezTo>
                      <a:cubicBezTo>
                        <a:pt x="411" y="359"/>
                        <a:pt x="316" y="353"/>
                        <a:pt x="311" y="420"/>
                      </a:cubicBezTo>
                      <a:lnTo>
                        <a:pt x="222" y="420"/>
                      </a:lnTo>
                      <a:cubicBezTo>
                        <a:pt x="207" y="409"/>
                        <a:pt x="197" y="404"/>
                        <a:pt x="188" y="404"/>
                      </a:cubicBezTo>
                      <a:cubicBezTo>
                        <a:pt x="168" y="404"/>
                        <a:pt x="163" y="431"/>
                        <a:pt x="156" y="459"/>
                      </a:cubicBezTo>
                      <a:cubicBezTo>
                        <a:pt x="61" y="475"/>
                        <a:pt x="0" y="520"/>
                        <a:pt x="56" y="625"/>
                      </a:cubicBezTo>
                      <a:cubicBezTo>
                        <a:pt x="79" y="669"/>
                        <a:pt x="157" y="691"/>
                        <a:pt x="240" y="691"/>
                      </a:cubicBezTo>
                      <a:cubicBezTo>
                        <a:pt x="333" y="691"/>
                        <a:pt x="433" y="664"/>
                        <a:pt x="472" y="614"/>
                      </a:cubicBezTo>
                      <a:cubicBezTo>
                        <a:pt x="477" y="570"/>
                        <a:pt x="455" y="498"/>
                        <a:pt x="538" y="492"/>
                      </a:cubicBezTo>
                      <a:cubicBezTo>
                        <a:pt x="610" y="492"/>
                        <a:pt x="666" y="464"/>
                        <a:pt x="727" y="442"/>
                      </a:cubicBezTo>
                      <a:cubicBezTo>
                        <a:pt x="838" y="392"/>
                        <a:pt x="915" y="304"/>
                        <a:pt x="915" y="187"/>
                      </a:cubicBezTo>
                      <a:cubicBezTo>
                        <a:pt x="915" y="71"/>
                        <a:pt x="788" y="49"/>
                        <a:pt x="704" y="15"/>
                      </a:cubicBezTo>
                      <a:cubicBezTo>
                        <a:pt x="681" y="5"/>
                        <a:pt x="660" y="0"/>
                        <a:pt x="640" y="0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4" name="Google Shape;1354;p20"/>
                <p:cNvSpPr/>
                <p:nvPr/>
              </p:nvSpPr>
              <p:spPr>
                <a:xfrm>
                  <a:off x="3879750" y="3379000"/>
                  <a:ext cx="14575" cy="11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" h="478" extrusionOk="0">
                      <a:moveTo>
                        <a:pt x="319" y="1"/>
                      </a:moveTo>
                      <a:cubicBezTo>
                        <a:pt x="235" y="1"/>
                        <a:pt x="145" y="18"/>
                        <a:pt x="106" y="48"/>
                      </a:cubicBezTo>
                      <a:cubicBezTo>
                        <a:pt x="0" y="131"/>
                        <a:pt x="56" y="215"/>
                        <a:pt x="122" y="292"/>
                      </a:cubicBezTo>
                      <a:cubicBezTo>
                        <a:pt x="128" y="309"/>
                        <a:pt x="128" y="337"/>
                        <a:pt x="128" y="359"/>
                      </a:cubicBezTo>
                      <a:cubicBezTo>
                        <a:pt x="128" y="429"/>
                        <a:pt x="163" y="456"/>
                        <a:pt x="214" y="456"/>
                      </a:cubicBezTo>
                      <a:cubicBezTo>
                        <a:pt x="224" y="456"/>
                        <a:pt x="234" y="455"/>
                        <a:pt x="244" y="453"/>
                      </a:cubicBezTo>
                      <a:cubicBezTo>
                        <a:pt x="262" y="471"/>
                        <a:pt x="274" y="478"/>
                        <a:pt x="283" y="478"/>
                      </a:cubicBezTo>
                      <a:cubicBezTo>
                        <a:pt x="298" y="478"/>
                        <a:pt x="302" y="454"/>
                        <a:pt x="305" y="425"/>
                      </a:cubicBezTo>
                      <a:cubicBezTo>
                        <a:pt x="333" y="425"/>
                        <a:pt x="372" y="420"/>
                        <a:pt x="400" y="420"/>
                      </a:cubicBezTo>
                      <a:cubicBezTo>
                        <a:pt x="415" y="439"/>
                        <a:pt x="427" y="447"/>
                        <a:pt x="435" y="447"/>
                      </a:cubicBezTo>
                      <a:cubicBezTo>
                        <a:pt x="451" y="447"/>
                        <a:pt x="457" y="421"/>
                        <a:pt x="461" y="392"/>
                      </a:cubicBezTo>
                      <a:cubicBezTo>
                        <a:pt x="472" y="370"/>
                        <a:pt x="494" y="353"/>
                        <a:pt x="499" y="331"/>
                      </a:cubicBezTo>
                      <a:cubicBezTo>
                        <a:pt x="544" y="231"/>
                        <a:pt x="582" y="126"/>
                        <a:pt x="483" y="37"/>
                      </a:cubicBezTo>
                      <a:cubicBezTo>
                        <a:pt x="453" y="12"/>
                        <a:pt x="388" y="1"/>
                        <a:pt x="319" y="1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5" name="Google Shape;1355;p20"/>
                <p:cNvSpPr/>
                <p:nvPr/>
              </p:nvSpPr>
              <p:spPr>
                <a:xfrm>
                  <a:off x="3741675" y="3427325"/>
                  <a:ext cx="12225" cy="11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" h="478" extrusionOk="0">
                      <a:moveTo>
                        <a:pt x="189" y="0"/>
                      </a:moveTo>
                      <a:cubicBezTo>
                        <a:pt x="90" y="0"/>
                        <a:pt x="1" y="111"/>
                        <a:pt x="1" y="222"/>
                      </a:cubicBezTo>
                      <a:cubicBezTo>
                        <a:pt x="1" y="339"/>
                        <a:pt x="117" y="472"/>
                        <a:pt x="239" y="477"/>
                      </a:cubicBezTo>
                      <a:cubicBezTo>
                        <a:pt x="242" y="477"/>
                        <a:pt x="244" y="477"/>
                        <a:pt x="246" y="477"/>
                      </a:cubicBezTo>
                      <a:cubicBezTo>
                        <a:pt x="345" y="477"/>
                        <a:pt x="478" y="359"/>
                        <a:pt x="489" y="255"/>
                      </a:cubicBezTo>
                      <a:cubicBezTo>
                        <a:pt x="489" y="150"/>
                        <a:pt x="311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6" name="Google Shape;1356;p20"/>
                <p:cNvSpPr/>
                <p:nvPr/>
              </p:nvSpPr>
              <p:spPr>
                <a:xfrm>
                  <a:off x="3526275" y="3424450"/>
                  <a:ext cx="13050" cy="1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" h="578" extrusionOk="0">
                      <a:moveTo>
                        <a:pt x="327" y="0"/>
                      </a:moveTo>
                      <a:cubicBezTo>
                        <a:pt x="278" y="0"/>
                        <a:pt x="229" y="24"/>
                        <a:pt x="178" y="49"/>
                      </a:cubicBezTo>
                      <a:cubicBezTo>
                        <a:pt x="67" y="99"/>
                        <a:pt x="1" y="171"/>
                        <a:pt x="56" y="298"/>
                      </a:cubicBezTo>
                      <a:lnTo>
                        <a:pt x="56" y="354"/>
                      </a:lnTo>
                      <a:cubicBezTo>
                        <a:pt x="56" y="404"/>
                        <a:pt x="73" y="454"/>
                        <a:pt x="106" y="481"/>
                      </a:cubicBezTo>
                      <a:cubicBezTo>
                        <a:pt x="161" y="517"/>
                        <a:pt x="211" y="578"/>
                        <a:pt x="275" y="578"/>
                      </a:cubicBezTo>
                      <a:cubicBezTo>
                        <a:pt x="301" y="578"/>
                        <a:pt x="329" y="568"/>
                        <a:pt x="361" y="542"/>
                      </a:cubicBezTo>
                      <a:cubicBezTo>
                        <a:pt x="489" y="515"/>
                        <a:pt x="461" y="398"/>
                        <a:pt x="489" y="315"/>
                      </a:cubicBezTo>
                      <a:cubicBezTo>
                        <a:pt x="522" y="215"/>
                        <a:pt x="522" y="132"/>
                        <a:pt x="439" y="49"/>
                      </a:cubicBezTo>
                      <a:cubicBezTo>
                        <a:pt x="401" y="13"/>
                        <a:pt x="364" y="0"/>
                        <a:pt x="327" y="0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7" name="Google Shape;1357;p20"/>
                <p:cNvSpPr/>
                <p:nvPr/>
              </p:nvSpPr>
              <p:spPr>
                <a:xfrm>
                  <a:off x="3761500" y="3419000"/>
                  <a:ext cx="13350" cy="1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4" h="473" extrusionOk="0">
                      <a:moveTo>
                        <a:pt x="286" y="0"/>
                      </a:moveTo>
                      <a:cubicBezTo>
                        <a:pt x="212" y="0"/>
                        <a:pt x="152" y="42"/>
                        <a:pt x="95" y="112"/>
                      </a:cubicBezTo>
                      <a:cubicBezTo>
                        <a:pt x="29" y="195"/>
                        <a:pt x="1" y="278"/>
                        <a:pt x="95" y="350"/>
                      </a:cubicBezTo>
                      <a:cubicBezTo>
                        <a:pt x="115" y="421"/>
                        <a:pt x="146" y="472"/>
                        <a:pt x="202" y="472"/>
                      </a:cubicBezTo>
                      <a:cubicBezTo>
                        <a:pt x="224" y="472"/>
                        <a:pt x="251" y="464"/>
                        <a:pt x="284" y="444"/>
                      </a:cubicBezTo>
                      <a:lnTo>
                        <a:pt x="339" y="444"/>
                      </a:lnTo>
                      <a:cubicBezTo>
                        <a:pt x="356" y="459"/>
                        <a:pt x="367" y="465"/>
                        <a:pt x="376" y="465"/>
                      </a:cubicBezTo>
                      <a:cubicBezTo>
                        <a:pt x="393" y="465"/>
                        <a:pt x="396" y="441"/>
                        <a:pt x="400" y="411"/>
                      </a:cubicBezTo>
                      <a:cubicBezTo>
                        <a:pt x="533" y="267"/>
                        <a:pt x="528" y="150"/>
                        <a:pt x="372" y="17"/>
                      </a:cubicBezTo>
                      <a:cubicBezTo>
                        <a:pt x="341" y="6"/>
                        <a:pt x="313" y="0"/>
                        <a:pt x="286" y="0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8" name="Google Shape;1358;p20"/>
                <p:cNvSpPr/>
                <p:nvPr/>
              </p:nvSpPr>
              <p:spPr>
                <a:xfrm>
                  <a:off x="3753325" y="3376625"/>
                  <a:ext cx="14575" cy="11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" h="450" extrusionOk="0">
                      <a:moveTo>
                        <a:pt x="161" y="0"/>
                      </a:moveTo>
                      <a:cubicBezTo>
                        <a:pt x="150" y="0"/>
                        <a:pt x="137" y="5"/>
                        <a:pt x="123" y="16"/>
                      </a:cubicBezTo>
                      <a:cubicBezTo>
                        <a:pt x="56" y="71"/>
                        <a:pt x="1" y="149"/>
                        <a:pt x="56" y="243"/>
                      </a:cubicBezTo>
                      <a:cubicBezTo>
                        <a:pt x="51" y="315"/>
                        <a:pt x="67" y="365"/>
                        <a:pt x="145" y="371"/>
                      </a:cubicBezTo>
                      <a:cubicBezTo>
                        <a:pt x="187" y="409"/>
                        <a:pt x="231" y="450"/>
                        <a:pt x="284" y="450"/>
                      </a:cubicBezTo>
                      <a:cubicBezTo>
                        <a:pt x="308" y="450"/>
                        <a:pt x="333" y="441"/>
                        <a:pt x="361" y="421"/>
                      </a:cubicBezTo>
                      <a:cubicBezTo>
                        <a:pt x="539" y="393"/>
                        <a:pt x="583" y="282"/>
                        <a:pt x="494" y="143"/>
                      </a:cubicBezTo>
                      <a:cubicBezTo>
                        <a:pt x="448" y="71"/>
                        <a:pt x="390" y="59"/>
                        <a:pt x="330" y="59"/>
                      </a:cubicBezTo>
                      <a:cubicBezTo>
                        <a:pt x="301" y="59"/>
                        <a:pt x="271" y="62"/>
                        <a:pt x="241" y="62"/>
                      </a:cubicBezTo>
                      <a:cubicBezTo>
                        <a:pt x="229" y="62"/>
                        <a:pt x="218" y="61"/>
                        <a:pt x="206" y="60"/>
                      </a:cubicBezTo>
                      <a:cubicBezTo>
                        <a:pt x="202" y="22"/>
                        <a:pt x="186" y="0"/>
                        <a:pt x="161" y="0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9" name="Google Shape;1359;p20"/>
                <p:cNvSpPr/>
                <p:nvPr/>
              </p:nvSpPr>
              <p:spPr>
                <a:xfrm>
                  <a:off x="3608350" y="3394200"/>
                  <a:ext cx="52400" cy="2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6" h="955" extrusionOk="0">
                      <a:moveTo>
                        <a:pt x="178" y="0"/>
                      </a:moveTo>
                      <a:cubicBezTo>
                        <a:pt x="61" y="0"/>
                        <a:pt x="28" y="89"/>
                        <a:pt x="11" y="167"/>
                      </a:cubicBezTo>
                      <a:cubicBezTo>
                        <a:pt x="0" y="261"/>
                        <a:pt x="94" y="244"/>
                        <a:pt x="150" y="250"/>
                      </a:cubicBezTo>
                      <a:cubicBezTo>
                        <a:pt x="171" y="254"/>
                        <a:pt x="195" y="265"/>
                        <a:pt x="218" y="265"/>
                      </a:cubicBezTo>
                      <a:cubicBezTo>
                        <a:pt x="225" y="265"/>
                        <a:pt x="232" y="264"/>
                        <a:pt x="239" y="261"/>
                      </a:cubicBezTo>
                      <a:cubicBezTo>
                        <a:pt x="272" y="246"/>
                        <a:pt x="298" y="240"/>
                        <a:pt x="318" y="240"/>
                      </a:cubicBezTo>
                      <a:cubicBezTo>
                        <a:pt x="396" y="240"/>
                        <a:pt x="392" y="334"/>
                        <a:pt x="405" y="400"/>
                      </a:cubicBezTo>
                      <a:cubicBezTo>
                        <a:pt x="416" y="427"/>
                        <a:pt x="422" y="466"/>
                        <a:pt x="427" y="494"/>
                      </a:cubicBezTo>
                      <a:cubicBezTo>
                        <a:pt x="418" y="495"/>
                        <a:pt x="410" y="496"/>
                        <a:pt x="401" y="496"/>
                      </a:cubicBezTo>
                      <a:cubicBezTo>
                        <a:pt x="376" y="496"/>
                        <a:pt x="351" y="492"/>
                        <a:pt x="326" y="492"/>
                      </a:cubicBezTo>
                      <a:cubicBezTo>
                        <a:pt x="295" y="492"/>
                        <a:pt x="265" y="498"/>
                        <a:pt x="239" y="527"/>
                      </a:cubicBezTo>
                      <a:cubicBezTo>
                        <a:pt x="227" y="525"/>
                        <a:pt x="217" y="524"/>
                        <a:pt x="208" y="524"/>
                      </a:cubicBezTo>
                      <a:cubicBezTo>
                        <a:pt x="121" y="524"/>
                        <a:pt x="112" y="611"/>
                        <a:pt x="72" y="671"/>
                      </a:cubicBezTo>
                      <a:cubicBezTo>
                        <a:pt x="56" y="716"/>
                        <a:pt x="45" y="754"/>
                        <a:pt x="89" y="782"/>
                      </a:cubicBezTo>
                      <a:cubicBezTo>
                        <a:pt x="211" y="843"/>
                        <a:pt x="338" y="899"/>
                        <a:pt x="460" y="948"/>
                      </a:cubicBezTo>
                      <a:cubicBezTo>
                        <a:pt x="471" y="953"/>
                        <a:pt x="481" y="955"/>
                        <a:pt x="491" y="955"/>
                      </a:cubicBezTo>
                      <a:cubicBezTo>
                        <a:pt x="518" y="955"/>
                        <a:pt x="542" y="940"/>
                        <a:pt x="555" y="915"/>
                      </a:cubicBezTo>
                      <a:cubicBezTo>
                        <a:pt x="571" y="871"/>
                        <a:pt x="538" y="854"/>
                        <a:pt x="510" y="832"/>
                      </a:cubicBezTo>
                      <a:cubicBezTo>
                        <a:pt x="477" y="810"/>
                        <a:pt x="422" y="804"/>
                        <a:pt x="422" y="743"/>
                      </a:cubicBezTo>
                      <a:cubicBezTo>
                        <a:pt x="430" y="742"/>
                        <a:pt x="438" y="741"/>
                        <a:pt x="446" y="741"/>
                      </a:cubicBezTo>
                      <a:cubicBezTo>
                        <a:pt x="516" y="741"/>
                        <a:pt x="568" y="799"/>
                        <a:pt x="638" y="804"/>
                      </a:cubicBezTo>
                      <a:lnTo>
                        <a:pt x="665" y="832"/>
                      </a:lnTo>
                      <a:cubicBezTo>
                        <a:pt x="692" y="902"/>
                        <a:pt x="719" y="936"/>
                        <a:pt x="749" y="936"/>
                      </a:cubicBezTo>
                      <a:cubicBezTo>
                        <a:pt x="769" y="936"/>
                        <a:pt x="791" y="922"/>
                        <a:pt x="815" y="893"/>
                      </a:cubicBezTo>
                      <a:cubicBezTo>
                        <a:pt x="843" y="893"/>
                        <a:pt x="876" y="893"/>
                        <a:pt x="904" y="887"/>
                      </a:cubicBezTo>
                      <a:cubicBezTo>
                        <a:pt x="928" y="901"/>
                        <a:pt x="943" y="906"/>
                        <a:pt x="953" y="906"/>
                      </a:cubicBezTo>
                      <a:cubicBezTo>
                        <a:pt x="984" y="906"/>
                        <a:pt x="958" y="852"/>
                        <a:pt x="970" y="826"/>
                      </a:cubicBezTo>
                      <a:cubicBezTo>
                        <a:pt x="1065" y="826"/>
                        <a:pt x="1137" y="782"/>
                        <a:pt x="1181" y="704"/>
                      </a:cubicBezTo>
                      <a:cubicBezTo>
                        <a:pt x="1225" y="688"/>
                        <a:pt x="1248" y="660"/>
                        <a:pt x="1225" y="610"/>
                      </a:cubicBezTo>
                      <a:cubicBezTo>
                        <a:pt x="1220" y="566"/>
                        <a:pt x="1198" y="521"/>
                        <a:pt x="1248" y="499"/>
                      </a:cubicBezTo>
                      <a:cubicBezTo>
                        <a:pt x="1256" y="496"/>
                        <a:pt x="1264" y="494"/>
                        <a:pt x="1271" y="494"/>
                      </a:cubicBezTo>
                      <a:cubicBezTo>
                        <a:pt x="1307" y="494"/>
                        <a:pt x="1319" y="538"/>
                        <a:pt x="1342" y="566"/>
                      </a:cubicBezTo>
                      <a:cubicBezTo>
                        <a:pt x="1385" y="617"/>
                        <a:pt x="1433" y="670"/>
                        <a:pt x="1497" y="670"/>
                      </a:cubicBezTo>
                      <a:cubicBezTo>
                        <a:pt x="1524" y="670"/>
                        <a:pt x="1553" y="661"/>
                        <a:pt x="1586" y="638"/>
                      </a:cubicBezTo>
                      <a:lnTo>
                        <a:pt x="1647" y="638"/>
                      </a:lnTo>
                      <a:cubicBezTo>
                        <a:pt x="1636" y="704"/>
                        <a:pt x="1680" y="732"/>
                        <a:pt x="1736" y="754"/>
                      </a:cubicBezTo>
                      <a:cubicBezTo>
                        <a:pt x="1780" y="838"/>
                        <a:pt x="1874" y="832"/>
                        <a:pt x="1946" y="865"/>
                      </a:cubicBezTo>
                      <a:cubicBezTo>
                        <a:pt x="1955" y="870"/>
                        <a:pt x="1964" y="872"/>
                        <a:pt x="1973" y="872"/>
                      </a:cubicBezTo>
                      <a:cubicBezTo>
                        <a:pt x="2008" y="872"/>
                        <a:pt x="2047" y="843"/>
                        <a:pt x="2068" y="804"/>
                      </a:cubicBezTo>
                      <a:cubicBezTo>
                        <a:pt x="2096" y="754"/>
                        <a:pt x="2057" y="721"/>
                        <a:pt x="2024" y="693"/>
                      </a:cubicBezTo>
                      <a:cubicBezTo>
                        <a:pt x="1996" y="671"/>
                        <a:pt x="1957" y="660"/>
                        <a:pt x="1930" y="643"/>
                      </a:cubicBezTo>
                      <a:cubicBezTo>
                        <a:pt x="1891" y="605"/>
                        <a:pt x="1863" y="566"/>
                        <a:pt x="1919" y="505"/>
                      </a:cubicBezTo>
                      <a:cubicBezTo>
                        <a:pt x="1952" y="472"/>
                        <a:pt x="2002" y="416"/>
                        <a:pt x="1930" y="361"/>
                      </a:cubicBezTo>
                      <a:cubicBezTo>
                        <a:pt x="1924" y="189"/>
                        <a:pt x="1780" y="178"/>
                        <a:pt x="1664" y="144"/>
                      </a:cubicBezTo>
                      <a:cubicBezTo>
                        <a:pt x="1648" y="116"/>
                        <a:pt x="1629" y="91"/>
                        <a:pt x="1610" y="91"/>
                      </a:cubicBezTo>
                      <a:cubicBezTo>
                        <a:pt x="1595" y="91"/>
                        <a:pt x="1581" y="106"/>
                        <a:pt x="1569" y="144"/>
                      </a:cubicBezTo>
                      <a:cubicBezTo>
                        <a:pt x="1551" y="141"/>
                        <a:pt x="1531" y="126"/>
                        <a:pt x="1512" y="126"/>
                      </a:cubicBezTo>
                      <a:cubicBezTo>
                        <a:pt x="1501" y="126"/>
                        <a:pt x="1490" y="131"/>
                        <a:pt x="1481" y="144"/>
                      </a:cubicBezTo>
                      <a:cubicBezTo>
                        <a:pt x="1359" y="233"/>
                        <a:pt x="1248" y="339"/>
                        <a:pt x="1081" y="355"/>
                      </a:cubicBezTo>
                      <a:cubicBezTo>
                        <a:pt x="1070" y="355"/>
                        <a:pt x="1065" y="366"/>
                        <a:pt x="1059" y="372"/>
                      </a:cubicBezTo>
                      <a:cubicBezTo>
                        <a:pt x="1009" y="483"/>
                        <a:pt x="893" y="538"/>
                        <a:pt x="832" y="638"/>
                      </a:cubicBezTo>
                      <a:lnTo>
                        <a:pt x="804" y="638"/>
                      </a:lnTo>
                      <a:cubicBezTo>
                        <a:pt x="815" y="566"/>
                        <a:pt x="898" y="505"/>
                        <a:pt x="832" y="422"/>
                      </a:cubicBezTo>
                      <a:cubicBezTo>
                        <a:pt x="832" y="383"/>
                        <a:pt x="815" y="355"/>
                        <a:pt x="776" y="339"/>
                      </a:cubicBezTo>
                      <a:cubicBezTo>
                        <a:pt x="627" y="278"/>
                        <a:pt x="527" y="172"/>
                        <a:pt x="460" y="28"/>
                      </a:cubicBezTo>
                      <a:cubicBezTo>
                        <a:pt x="433" y="28"/>
                        <a:pt x="416" y="28"/>
                        <a:pt x="399" y="56"/>
                      </a:cubicBezTo>
                      <a:cubicBezTo>
                        <a:pt x="322" y="56"/>
                        <a:pt x="261" y="0"/>
                        <a:pt x="178" y="0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0" name="Google Shape;1360;p20"/>
                <p:cNvSpPr/>
                <p:nvPr/>
              </p:nvSpPr>
              <p:spPr>
                <a:xfrm>
                  <a:off x="3681550" y="3534725"/>
                  <a:ext cx="9575" cy="1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424" extrusionOk="0">
                      <a:moveTo>
                        <a:pt x="182" y="0"/>
                      </a:moveTo>
                      <a:cubicBezTo>
                        <a:pt x="113" y="0"/>
                        <a:pt x="1" y="128"/>
                        <a:pt x="22" y="212"/>
                      </a:cubicBezTo>
                      <a:cubicBezTo>
                        <a:pt x="43" y="292"/>
                        <a:pt x="29" y="423"/>
                        <a:pt x="171" y="423"/>
                      </a:cubicBezTo>
                      <a:cubicBezTo>
                        <a:pt x="176" y="423"/>
                        <a:pt x="182" y="423"/>
                        <a:pt x="188" y="423"/>
                      </a:cubicBezTo>
                      <a:cubicBezTo>
                        <a:pt x="305" y="423"/>
                        <a:pt x="371" y="345"/>
                        <a:pt x="377" y="184"/>
                      </a:cubicBezTo>
                      <a:cubicBezTo>
                        <a:pt x="382" y="62"/>
                        <a:pt x="288" y="29"/>
                        <a:pt x="194" y="1"/>
                      </a:cubicBezTo>
                      <a:cubicBezTo>
                        <a:pt x="190" y="1"/>
                        <a:pt x="186" y="0"/>
                        <a:pt x="18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1" name="Google Shape;1361;p20"/>
                <p:cNvSpPr/>
                <p:nvPr/>
              </p:nvSpPr>
              <p:spPr>
                <a:xfrm>
                  <a:off x="3918825" y="3346525"/>
                  <a:ext cx="17350" cy="1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593" extrusionOk="0">
                      <a:moveTo>
                        <a:pt x="134" y="1"/>
                      </a:moveTo>
                      <a:cubicBezTo>
                        <a:pt x="118" y="1"/>
                        <a:pt x="101" y="6"/>
                        <a:pt x="84" y="17"/>
                      </a:cubicBezTo>
                      <a:cubicBezTo>
                        <a:pt x="29" y="50"/>
                        <a:pt x="1" y="105"/>
                        <a:pt x="18" y="183"/>
                      </a:cubicBezTo>
                      <a:cubicBezTo>
                        <a:pt x="34" y="227"/>
                        <a:pt x="62" y="272"/>
                        <a:pt x="95" y="305"/>
                      </a:cubicBezTo>
                      <a:cubicBezTo>
                        <a:pt x="95" y="377"/>
                        <a:pt x="101" y="383"/>
                        <a:pt x="256" y="394"/>
                      </a:cubicBezTo>
                      <a:cubicBezTo>
                        <a:pt x="234" y="449"/>
                        <a:pt x="239" y="499"/>
                        <a:pt x="289" y="543"/>
                      </a:cubicBezTo>
                      <a:cubicBezTo>
                        <a:pt x="325" y="577"/>
                        <a:pt x="366" y="593"/>
                        <a:pt x="408" y="593"/>
                      </a:cubicBezTo>
                      <a:cubicBezTo>
                        <a:pt x="504" y="593"/>
                        <a:pt x="605" y="512"/>
                        <a:pt x="655" y="377"/>
                      </a:cubicBezTo>
                      <a:cubicBezTo>
                        <a:pt x="694" y="310"/>
                        <a:pt x="666" y="277"/>
                        <a:pt x="600" y="255"/>
                      </a:cubicBezTo>
                      <a:cubicBezTo>
                        <a:pt x="561" y="244"/>
                        <a:pt x="511" y="249"/>
                        <a:pt x="461" y="244"/>
                      </a:cubicBezTo>
                      <a:cubicBezTo>
                        <a:pt x="438" y="190"/>
                        <a:pt x="401" y="181"/>
                        <a:pt x="360" y="181"/>
                      </a:cubicBezTo>
                      <a:cubicBezTo>
                        <a:pt x="342" y="181"/>
                        <a:pt x="324" y="183"/>
                        <a:pt x="306" y="183"/>
                      </a:cubicBezTo>
                      <a:cubicBezTo>
                        <a:pt x="284" y="144"/>
                        <a:pt x="256" y="105"/>
                        <a:pt x="234" y="72"/>
                      </a:cubicBezTo>
                      <a:cubicBezTo>
                        <a:pt x="210" y="32"/>
                        <a:pt x="174" y="1"/>
                        <a:pt x="134" y="1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2" name="Google Shape;1362;p20"/>
                <p:cNvSpPr/>
                <p:nvPr/>
              </p:nvSpPr>
              <p:spPr>
                <a:xfrm>
                  <a:off x="3813500" y="3333125"/>
                  <a:ext cx="11925" cy="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" h="393" extrusionOk="0">
                      <a:moveTo>
                        <a:pt x="192" y="1"/>
                      </a:moveTo>
                      <a:cubicBezTo>
                        <a:pt x="153" y="1"/>
                        <a:pt x="115" y="19"/>
                        <a:pt x="83" y="70"/>
                      </a:cubicBezTo>
                      <a:cubicBezTo>
                        <a:pt x="33" y="148"/>
                        <a:pt x="0" y="253"/>
                        <a:pt x="67" y="303"/>
                      </a:cubicBezTo>
                      <a:cubicBezTo>
                        <a:pt x="116" y="334"/>
                        <a:pt x="176" y="393"/>
                        <a:pt x="245" y="393"/>
                      </a:cubicBezTo>
                      <a:cubicBezTo>
                        <a:pt x="276" y="393"/>
                        <a:pt x="309" y="380"/>
                        <a:pt x="344" y="347"/>
                      </a:cubicBezTo>
                      <a:cubicBezTo>
                        <a:pt x="433" y="347"/>
                        <a:pt x="460" y="275"/>
                        <a:pt x="471" y="209"/>
                      </a:cubicBezTo>
                      <a:cubicBezTo>
                        <a:pt x="477" y="126"/>
                        <a:pt x="427" y="70"/>
                        <a:pt x="344" y="54"/>
                      </a:cubicBezTo>
                      <a:cubicBezTo>
                        <a:pt x="294" y="29"/>
                        <a:pt x="242" y="1"/>
                        <a:pt x="192" y="1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3" name="Google Shape;1363;p20"/>
                <p:cNvSpPr/>
                <p:nvPr/>
              </p:nvSpPr>
              <p:spPr>
                <a:xfrm>
                  <a:off x="3773075" y="3374175"/>
                  <a:ext cx="20750" cy="2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0" h="872" extrusionOk="0">
                      <a:moveTo>
                        <a:pt x="642" y="0"/>
                      </a:moveTo>
                      <a:cubicBezTo>
                        <a:pt x="629" y="0"/>
                        <a:pt x="616" y="6"/>
                        <a:pt x="602" y="20"/>
                      </a:cubicBezTo>
                      <a:cubicBezTo>
                        <a:pt x="536" y="92"/>
                        <a:pt x="431" y="175"/>
                        <a:pt x="497" y="308"/>
                      </a:cubicBezTo>
                      <a:lnTo>
                        <a:pt x="497" y="397"/>
                      </a:lnTo>
                      <a:cubicBezTo>
                        <a:pt x="486" y="413"/>
                        <a:pt x="480" y="424"/>
                        <a:pt x="464" y="435"/>
                      </a:cubicBezTo>
                      <a:cubicBezTo>
                        <a:pt x="358" y="424"/>
                        <a:pt x="286" y="363"/>
                        <a:pt x="203" y="330"/>
                      </a:cubicBezTo>
                      <a:cubicBezTo>
                        <a:pt x="170" y="315"/>
                        <a:pt x="140" y="307"/>
                        <a:pt x="114" y="307"/>
                      </a:cubicBezTo>
                      <a:cubicBezTo>
                        <a:pt x="62" y="307"/>
                        <a:pt x="31" y="342"/>
                        <a:pt x="42" y="435"/>
                      </a:cubicBezTo>
                      <a:cubicBezTo>
                        <a:pt x="1" y="545"/>
                        <a:pt x="42" y="586"/>
                        <a:pt x="139" y="586"/>
                      </a:cubicBezTo>
                      <a:cubicBezTo>
                        <a:pt x="146" y="586"/>
                        <a:pt x="152" y="585"/>
                        <a:pt x="159" y="585"/>
                      </a:cubicBezTo>
                      <a:lnTo>
                        <a:pt x="159" y="585"/>
                      </a:lnTo>
                      <a:cubicBezTo>
                        <a:pt x="159" y="635"/>
                        <a:pt x="131" y="685"/>
                        <a:pt x="175" y="740"/>
                      </a:cubicBezTo>
                      <a:cubicBezTo>
                        <a:pt x="244" y="828"/>
                        <a:pt x="310" y="871"/>
                        <a:pt x="381" y="871"/>
                      </a:cubicBezTo>
                      <a:cubicBezTo>
                        <a:pt x="453" y="871"/>
                        <a:pt x="530" y="827"/>
                        <a:pt x="619" y="740"/>
                      </a:cubicBezTo>
                      <a:cubicBezTo>
                        <a:pt x="674" y="690"/>
                        <a:pt x="636" y="685"/>
                        <a:pt x="591" y="674"/>
                      </a:cubicBezTo>
                      <a:lnTo>
                        <a:pt x="591" y="646"/>
                      </a:lnTo>
                      <a:cubicBezTo>
                        <a:pt x="525" y="629"/>
                        <a:pt x="514" y="574"/>
                        <a:pt x="508" y="524"/>
                      </a:cubicBezTo>
                      <a:lnTo>
                        <a:pt x="508" y="524"/>
                      </a:lnTo>
                      <a:cubicBezTo>
                        <a:pt x="519" y="574"/>
                        <a:pt x="525" y="629"/>
                        <a:pt x="591" y="646"/>
                      </a:cubicBezTo>
                      <a:lnTo>
                        <a:pt x="591" y="519"/>
                      </a:lnTo>
                      <a:cubicBezTo>
                        <a:pt x="702" y="485"/>
                        <a:pt x="774" y="441"/>
                        <a:pt x="813" y="324"/>
                      </a:cubicBezTo>
                      <a:cubicBezTo>
                        <a:pt x="830" y="214"/>
                        <a:pt x="796" y="147"/>
                        <a:pt x="708" y="92"/>
                      </a:cubicBezTo>
                      <a:cubicBezTo>
                        <a:pt x="704" y="43"/>
                        <a:pt x="676" y="0"/>
                        <a:pt x="64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4" name="Google Shape;1364;p20"/>
                <p:cNvSpPr/>
                <p:nvPr/>
              </p:nvSpPr>
              <p:spPr>
                <a:xfrm>
                  <a:off x="3599050" y="3403225"/>
                  <a:ext cx="11525" cy="1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" h="401" extrusionOk="0">
                      <a:moveTo>
                        <a:pt x="177" y="0"/>
                      </a:moveTo>
                      <a:cubicBezTo>
                        <a:pt x="127" y="0"/>
                        <a:pt x="83" y="24"/>
                        <a:pt x="51" y="83"/>
                      </a:cubicBezTo>
                      <a:cubicBezTo>
                        <a:pt x="1" y="177"/>
                        <a:pt x="56" y="244"/>
                        <a:pt x="139" y="282"/>
                      </a:cubicBezTo>
                      <a:cubicBezTo>
                        <a:pt x="150" y="366"/>
                        <a:pt x="211" y="388"/>
                        <a:pt x="278" y="399"/>
                      </a:cubicBezTo>
                      <a:cubicBezTo>
                        <a:pt x="284" y="400"/>
                        <a:pt x="289" y="401"/>
                        <a:pt x="294" y="401"/>
                      </a:cubicBezTo>
                      <a:cubicBezTo>
                        <a:pt x="338" y="401"/>
                        <a:pt x="356" y="360"/>
                        <a:pt x="356" y="310"/>
                      </a:cubicBezTo>
                      <a:cubicBezTo>
                        <a:pt x="372" y="282"/>
                        <a:pt x="383" y="255"/>
                        <a:pt x="400" y="233"/>
                      </a:cubicBezTo>
                      <a:cubicBezTo>
                        <a:pt x="461" y="111"/>
                        <a:pt x="367" y="77"/>
                        <a:pt x="289" y="33"/>
                      </a:cubicBezTo>
                      <a:cubicBezTo>
                        <a:pt x="250" y="12"/>
                        <a:pt x="212" y="0"/>
                        <a:pt x="177" y="0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5" name="Google Shape;1365;p20"/>
                <p:cNvSpPr/>
                <p:nvPr/>
              </p:nvSpPr>
              <p:spPr>
                <a:xfrm>
                  <a:off x="3764700" y="3204575"/>
                  <a:ext cx="15275" cy="13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1" h="550" extrusionOk="0">
                      <a:moveTo>
                        <a:pt x="305" y="0"/>
                      </a:moveTo>
                      <a:cubicBezTo>
                        <a:pt x="161" y="45"/>
                        <a:pt x="156" y="206"/>
                        <a:pt x="45" y="278"/>
                      </a:cubicBezTo>
                      <a:cubicBezTo>
                        <a:pt x="0" y="305"/>
                        <a:pt x="72" y="322"/>
                        <a:pt x="100" y="344"/>
                      </a:cubicBezTo>
                      <a:cubicBezTo>
                        <a:pt x="150" y="377"/>
                        <a:pt x="222" y="400"/>
                        <a:pt x="211" y="488"/>
                      </a:cubicBezTo>
                      <a:cubicBezTo>
                        <a:pt x="272" y="510"/>
                        <a:pt x="327" y="527"/>
                        <a:pt x="388" y="549"/>
                      </a:cubicBezTo>
                      <a:cubicBezTo>
                        <a:pt x="527" y="466"/>
                        <a:pt x="610" y="278"/>
                        <a:pt x="577" y="150"/>
                      </a:cubicBezTo>
                      <a:cubicBezTo>
                        <a:pt x="577" y="128"/>
                        <a:pt x="571" y="106"/>
                        <a:pt x="549" y="95"/>
                      </a:cubicBezTo>
                      <a:cubicBezTo>
                        <a:pt x="546" y="33"/>
                        <a:pt x="526" y="7"/>
                        <a:pt x="492" y="7"/>
                      </a:cubicBezTo>
                      <a:cubicBezTo>
                        <a:pt x="474" y="7"/>
                        <a:pt x="452" y="15"/>
                        <a:pt x="427" y="28"/>
                      </a:cubicBezTo>
                      <a:cubicBezTo>
                        <a:pt x="388" y="23"/>
                        <a:pt x="350" y="11"/>
                        <a:pt x="305" y="0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6" name="Google Shape;1366;p20"/>
                <p:cNvSpPr/>
                <p:nvPr/>
              </p:nvSpPr>
              <p:spPr>
                <a:xfrm>
                  <a:off x="3665875" y="3404925"/>
                  <a:ext cx="12625" cy="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" h="320" extrusionOk="0">
                      <a:moveTo>
                        <a:pt x="163" y="1"/>
                      </a:moveTo>
                      <a:cubicBezTo>
                        <a:pt x="119" y="1"/>
                        <a:pt x="88" y="36"/>
                        <a:pt x="61" y="81"/>
                      </a:cubicBezTo>
                      <a:cubicBezTo>
                        <a:pt x="0" y="192"/>
                        <a:pt x="56" y="275"/>
                        <a:pt x="205" y="303"/>
                      </a:cubicBezTo>
                      <a:cubicBezTo>
                        <a:pt x="231" y="315"/>
                        <a:pt x="255" y="319"/>
                        <a:pt x="277" y="319"/>
                      </a:cubicBezTo>
                      <a:cubicBezTo>
                        <a:pt x="342" y="319"/>
                        <a:pt x="396" y="279"/>
                        <a:pt x="449" y="242"/>
                      </a:cubicBezTo>
                      <a:cubicBezTo>
                        <a:pt x="482" y="214"/>
                        <a:pt x="505" y="159"/>
                        <a:pt x="422" y="153"/>
                      </a:cubicBezTo>
                      <a:cubicBezTo>
                        <a:pt x="377" y="76"/>
                        <a:pt x="294" y="70"/>
                        <a:pt x="233" y="26"/>
                      </a:cubicBezTo>
                      <a:cubicBezTo>
                        <a:pt x="207" y="8"/>
                        <a:pt x="184" y="1"/>
                        <a:pt x="163" y="1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7" name="Google Shape;1367;p20"/>
                <p:cNvSpPr/>
                <p:nvPr/>
              </p:nvSpPr>
              <p:spPr>
                <a:xfrm>
                  <a:off x="3739325" y="3291900"/>
                  <a:ext cx="8475" cy="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" h="300" extrusionOk="0">
                      <a:moveTo>
                        <a:pt x="128" y="0"/>
                      </a:moveTo>
                      <a:cubicBezTo>
                        <a:pt x="45" y="0"/>
                        <a:pt x="17" y="122"/>
                        <a:pt x="12" y="189"/>
                      </a:cubicBezTo>
                      <a:cubicBezTo>
                        <a:pt x="1" y="278"/>
                        <a:pt x="101" y="300"/>
                        <a:pt x="167" y="300"/>
                      </a:cubicBezTo>
                      <a:cubicBezTo>
                        <a:pt x="256" y="300"/>
                        <a:pt x="322" y="250"/>
                        <a:pt x="339" y="128"/>
                      </a:cubicBezTo>
                      <a:cubicBezTo>
                        <a:pt x="311" y="45"/>
                        <a:pt x="206" y="0"/>
                        <a:pt x="128" y="0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8" name="Google Shape;1368;p20"/>
                <p:cNvSpPr/>
                <p:nvPr/>
              </p:nvSpPr>
              <p:spPr>
                <a:xfrm>
                  <a:off x="3648125" y="3441375"/>
                  <a:ext cx="33300" cy="2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2" h="964" extrusionOk="0">
                      <a:moveTo>
                        <a:pt x="1235" y="0"/>
                      </a:moveTo>
                      <a:cubicBezTo>
                        <a:pt x="1230" y="0"/>
                        <a:pt x="1225" y="2"/>
                        <a:pt x="1220" y="4"/>
                      </a:cubicBezTo>
                      <a:cubicBezTo>
                        <a:pt x="1187" y="26"/>
                        <a:pt x="1159" y="76"/>
                        <a:pt x="1170" y="109"/>
                      </a:cubicBezTo>
                      <a:cubicBezTo>
                        <a:pt x="1245" y="269"/>
                        <a:pt x="1069" y="331"/>
                        <a:pt x="1021" y="331"/>
                      </a:cubicBezTo>
                      <a:cubicBezTo>
                        <a:pt x="1019" y="331"/>
                        <a:pt x="1017" y="331"/>
                        <a:pt x="1015" y="331"/>
                      </a:cubicBezTo>
                      <a:cubicBezTo>
                        <a:pt x="1003" y="329"/>
                        <a:pt x="992" y="329"/>
                        <a:pt x="981" y="329"/>
                      </a:cubicBezTo>
                      <a:cubicBezTo>
                        <a:pt x="881" y="329"/>
                        <a:pt x="805" y="387"/>
                        <a:pt x="710" y="387"/>
                      </a:cubicBezTo>
                      <a:cubicBezTo>
                        <a:pt x="707" y="387"/>
                        <a:pt x="703" y="387"/>
                        <a:pt x="699" y="387"/>
                      </a:cubicBezTo>
                      <a:cubicBezTo>
                        <a:pt x="616" y="303"/>
                        <a:pt x="549" y="198"/>
                        <a:pt x="422" y="170"/>
                      </a:cubicBezTo>
                      <a:cubicBezTo>
                        <a:pt x="407" y="165"/>
                        <a:pt x="393" y="163"/>
                        <a:pt x="381" y="163"/>
                      </a:cubicBezTo>
                      <a:cubicBezTo>
                        <a:pt x="326" y="163"/>
                        <a:pt x="299" y="208"/>
                        <a:pt x="272" y="253"/>
                      </a:cubicBezTo>
                      <a:cubicBezTo>
                        <a:pt x="167" y="414"/>
                        <a:pt x="0" y="553"/>
                        <a:pt x="89" y="780"/>
                      </a:cubicBezTo>
                      <a:cubicBezTo>
                        <a:pt x="156" y="858"/>
                        <a:pt x="222" y="919"/>
                        <a:pt x="305" y="963"/>
                      </a:cubicBezTo>
                      <a:lnTo>
                        <a:pt x="411" y="941"/>
                      </a:lnTo>
                      <a:cubicBezTo>
                        <a:pt x="699" y="891"/>
                        <a:pt x="793" y="608"/>
                        <a:pt x="976" y="442"/>
                      </a:cubicBezTo>
                      <a:cubicBezTo>
                        <a:pt x="1043" y="398"/>
                        <a:pt x="1126" y="425"/>
                        <a:pt x="1192" y="398"/>
                      </a:cubicBezTo>
                      <a:cubicBezTo>
                        <a:pt x="1226" y="381"/>
                        <a:pt x="1292" y="387"/>
                        <a:pt x="1265" y="309"/>
                      </a:cubicBezTo>
                      <a:cubicBezTo>
                        <a:pt x="1237" y="242"/>
                        <a:pt x="1242" y="187"/>
                        <a:pt x="1298" y="137"/>
                      </a:cubicBezTo>
                      <a:cubicBezTo>
                        <a:pt x="1331" y="104"/>
                        <a:pt x="1309" y="59"/>
                        <a:pt x="1281" y="32"/>
                      </a:cubicBezTo>
                      <a:cubicBezTo>
                        <a:pt x="1268" y="14"/>
                        <a:pt x="1252" y="0"/>
                        <a:pt x="1235" y="0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9" name="Google Shape;1369;p20"/>
                <p:cNvSpPr/>
                <p:nvPr/>
              </p:nvSpPr>
              <p:spPr>
                <a:xfrm>
                  <a:off x="3618725" y="3518350"/>
                  <a:ext cx="10150" cy="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" h="335" extrusionOk="0">
                      <a:moveTo>
                        <a:pt x="193" y="1"/>
                      </a:moveTo>
                      <a:cubicBezTo>
                        <a:pt x="140" y="1"/>
                        <a:pt x="92" y="28"/>
                        <a:pt x="56" y="74"/>
                      </a:cubicBezTo>
                      <a:cubicBezTo>
                        <a:pt x="1" y="146"/>
                        <a:pt x="62" y="191"/>
                        <a:pt x="123" y="218"/>
                      </a:cubicBezTo>
                      <a:cubicBezTo>
                        <a:pt x="117" y="285"/>
                        <a:pt x="151" y="329"/>
                        <a:pt x="212" y="335"/>
                      </a:cubicBezTo>
                      <a:cubicBezTo>
                        <a:pt x="278" y="335"/>
                        <a:pt x="350" y="335"/>
                        <a:pt x="367" y="252"/>
                      </a:cubicBezTo>
                      <a:cubicBezTo>
                        <a:pt x="406" y="157"/>
                        <a:pt x="361" y="80"/>
                        <a:pt x="284" y="30"/>
                      </a:cubicBezTo>
                      <a:cubicBezTo>
                        <a:pt x="253" y="10"/>
                        <a:pt x="222" y="1"/>
                        <a:pt x="193" y="1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0" name="Google Shape;1370;p20"/>
                <p:cNvSpPr/>
                <p:nvPr/>
              </p:nvSpPr>
              <p:spPr>
                <a:xfrm>
                  <a:off x="3695800" y="3266800"/>
                  <a:ext cx="15150" cy="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" h="275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90" y="184"/>
                        <a:pt x="216" y="275"/>
                        <a:pt x="364" y="275"/>
                      </a:cubicBezTo>
                      <a:cubicBezTo>
                        <a:pt x="418" y="275"/>
                        <a:pt x="474" y="263"/>
                        <a:pt x="533" y="239"/>
                      </a:cubicBezTo>
                      <a:cubicBezTo>
                        <a:pt x="538" y="240"/>
                        <a:pt x="542" y="240"/>
                        <a:pt x="546" y="240"/>
                      </a:cubicBezTo>
                      <a:cubicBezTo>
                        <a:pt x="581" y="240"/>
                        <a:pt x="595" y="219"/>
                        <a:pt x="605" y="184"/>
                      </a:cubicBezTo>
                      <a:cubicBezTo>
                        <a:pt x="583" y="156"/>
                        <a:pt x="561" y="117"/>
                        <a:pt x="539" y="90"/>
                      </a:cubicBezTo>
                      <a:cubicBezTo>
                        <a:pt x="483" y="128"/>
                        <a:pt x="533" y="162"/>
                        <a:pt x="539" y="189"/>
                      </a:cubicBezTo>
                      <a:cubicBezTo>
                        <a:pt x="345" y="184"/>
                        <a:pt x="200" y="23"/>
                        <a:pt x="1" y="1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1" name="Google Shape;1371;p20"/>
                <p:cNvSpPr/>
                <p:nvPr/>
              </p:nvSpPr>
              <p:spPr>
                <a:xfrm>
                  <a:off x="3930750" y="3326075"/>
                  <a:ext cx="7525" cy="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" h="292" extrusionOk="0">
                      <a:moveTo>
                        <a:pt x="201" y="0"/>
                      </a:moveTo>
                      <a:cubicBezTo>
                        <a:pt x="194" y="0"/>
                        <a:pt x="186" y="1"/>
                        <a:pt x="178" y="3"/>
                      </a:cubicBezTo>
                      <a:cubicBezTo>
                        <a:pt x="112" y="14"/>
                        <a:pt x="1" y="3"/>
                        <a:pt x="6" y="103"/>
                      </a:cubicBezTo>
                      <a:cubicBezTo>
                        <a:pt x="12" y="179"/>
                        <a:pt x="33" y="291"/>
                        <a:pt x="153" y="291"/>
                      </a:cubicBezTo>
                      <a:cubicBezTo>
                        <a:pt x="156" y="291"/>
                        <a:pt x="159" y="291"/>
                        <a:pt x="161" y="291"/>
                      </a:cubicBezTo>
                      <a:cubicBezTo>
                        <a:pt x="272" y="286"/>
                        <a:pt x="261" y="180"/>
                        <a:pt x="300" y="119"/>
                      </a:cubicBezTo>
                      <a:cubicBezTo>
                        <a:pt x="285" y="55"/>
                        <a:pt x="257" y="0"/>
                        <a:pt x="201" y="0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2" name="Google Shape;1372;p20"/>
                <p:cNvSpPr/>
                <p:nvPr/>
              </p:nvSpPr>
              <p:spPr>
                <a:xfrm>
                  <a:off x="3679450" y="3262025"/>
                  <a:ext cx="11525" cy="7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" h="310" extrusionOk="0">
                      <a:moveTo>
                        <a:pt x="240" y="1"/>
                      </a:moveTo>
                      <a:cubicBezTo>
                        <a:pt x="190" y="1"/>
                        <a:pt x="141" y="18"/>
                        <a:pt x="95" y="59"/>
                      </a:cubicBezTo>
                      <a:cubicBezTo>
                        <a:pt x="0" y="70"/>
                        <a:pt x="45" y="114"/>
                        <a:pt x="61" y="159"/>
                      </a:cubicBezTo>
                      <a:lnTo>
                        <a:pt x="67" y="214"/>
                      </a:lnTo>
                      <a:cubicBezTo>
                        <a:pt x="89" y="279"/>
                        <a:pt x="107" y="309"/>
                        <a:pt x="133" y="309"/>
                      </a:cubicBezTo>
                      <a:cubicBezTo>
                        <a:pt x="154" y="309"/>
                        <a:pt x="180" y="290"/>
                        <a:pt x="217" y="253"/>
                      </a:cubicBezTo>
                      <a:cubicBezTo>
                        <a:pt x="267" y="253"/>
                        <a:pt x="317" y="247"/>
                        <a:pt x="361" y="247"/>
                      </a:cubicBezTo>
                      <a:cubicBezTo>
                        <a:pt x="416" y="247"/>
                        <a:pt x="461" y="225"/>
                        <a:pt x="455" y="170"/>
                      </a:cubicBezTo>
                      <a:cubicBezTo>
                        <a:pt x="444" y="114"/>
                        <a:pt x="455" y="42"/>
                        <a:pt x="361" y="31"/>
                      </a:cubicBezTo>
                      <a:cubicBezTo>
                        <a:pt x="319" y="12"/>
                        <a:pt x="279" y="1"/>
                        <a:pt x="240" y="1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3" name="Google Shape;1373;p20"/>
                <p:cNvSpPr/>
                <p:nvPr/>
              </p:nvSpPr>
              <p:spPr>
                <a:xfrm>
                  <a:off x="3727275" y="3496350"/>
                  <a:ext cx="7375" cy="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" h="295" extrusionOk="0">
                      <a:moveTo>
                        <a:pt x="150" y="1"/>
                      </a:moveTo>
                      <a:cubicBezTo>
                        <a:pt x="67" y="1"/>
                        <a:pt x="0" y="67"/>
                        <a:pt x="17" y="134"/>
                      </a:cubicBezTo>
                      <a:cubicBezTo>
                        <a:pt x="23" y="189"/>
                        <a:pt x="23" y="289"/>
                        <a:pt x="128" y="294"/>
                      </a:cubicBezTo>
                      <a:cubicBezTo>
                        <a:pt x="189" y="261"/>
                        <a:pt x="283" y="239"/>
                        <a:pt x="294" y="139"/>
                      </a:cubicBezTo>
                      <a:cubicBezTo>
                        <a:pt x="294" y="56"/>
                        <a:pt x="233" y="1"/>
                        <a:pt x="150" y="1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4" name="Google Shape;1374;p20"/>
                <p:cNvSpPr/>
                <p:nvPr/>
              </p:nvSpPr>
              <p:spPr>
                <a:xfrm>
                  <a:off x="3670575" y="3471650"/>
                  <a:ext cx="26075" cy="1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3" h="573" extrusionOk="0">
                      <a:moveTo>
                        <a:pt x="244" y="1"/>
                      </a:moveTo>
                      <a:cubicBezTo>
                        <a:pt x="142" y="1"/>
                        <a:pt x="171" y="99"/>
                        <a:pt x="134" y="151"/>
                      </a:cubicBezTo>
                      <a:cubicBezTo>
                        <a:pt x="95" y="185"/>
                        <a:pt x="106" y="235"/>
                        <a:pt x="100" y="279"/>
                      </a:cubicBezTo>
                      <a:cubicBezTo>
                        <a:pt x="1" y="340"/>
                        <a:pt x="67" y="406"/>
                        <a:pt x="117" y="445"/>
                      </a:cubicBezTo>
                      <a:cubicBezTo>
                        <a:pt x="143" y="456"/>
                        <a:pt x="179" y="516"/>
                        <a:pt x="222" y="516"/>
                      </a:cubicBezTo>
                      <a:cubicBezTo>
                        <a:pt x="243" y="516"/>
                        <a:pt x="265" y="502"/>
                        <a:pt x="289" y="462"/>
                      </a:cubicBezTo>
                      <a:cubicBezTo>
                        <a:pt x="302" y="453"/>
                        <a:pt x="313" y="450"/>
                        <a:pt x="322" y="450"/>
                      </a:cubicBezTo>
                      <a:cubicBezTo>
                        <a:pt x="354" y="450"/>
                        <a:pt x="364" y="494"/>
                        <a:pt x="394" y="512"/>
                      </a:cubicBezTo>
                      <a:cubicBezTo>
                        <a:pt x="451" y="552"/>
                        <a:pt x="499" y="573"/>
                        <a:pt x="538" y="573"/>
                      </a:cubicBezTo>
                      <a:cubicBezTo>
                        <a:pt x="603" y="573"/>
                        <a:pt x="648" y="518"/>
                        <a:pt x="683" y="401"/>
                      </a:cubicBezTo>
                      <a:cubicBezTo>
                        <a:pt x="693" y="400"/>
                        <a:pt x="704" y="399"/>
                        <a:pt x="715" y="399"/>
                      </a:cubicBezTo>
                      <a:cubicBezTo>
                        <a:pt x="746" y="399"/>
                        <a:pt x="778" y="403"/>
                        <a:pt x="809" y="403"/>
                      </a:cubicBezTo>
                      <a:cubicBezTo>
                        <a:pt x="870" y="403"/>
                        <a:pt x="927" y="389"/>
                        <a:pt x="960" y="307"/>
                      </a:cubicBezTo>
                      <a:cubicBezTo>
                        <a:pt x="1021" y="207"/>
                        <a:pt x="1043" y="113"/>
                        <a:pt x="921" y="57"/>
                      </a:cubicBezTo>
                      <a:cubicBezTo>
                        <a:pt x="894" y="47"/>
                        <a:pt x="872" y="43"/>
                        <a:pt x="853" y="43"/>
                      </a:cubicBezTo>
                      <a:cubicBezTo>
                        <a:pt x="767" y="43"/>
                        <a:pt x="754" y="135"/>
                        <a:pt x="727" y="212"/>
                      </a:cubicBezTo>
                      <a:cubicBezTo>
                        <a:pt x="688" y="229"/>
                        <a:pt x="655" y="235"/>
                        <a:pt x="627" y="251"/>
                      </a:cubicBezTo>
                      <a:cubicBezTo>
                        <a:pt x="616" y="240"/>
                        <a:pt x="594" y="223"/>
                        <a:pt x="577" y="223"/>
                      </a:cubicBezTo>
                      <a:cubicBezTo>
                        <a:pt x="560" y="223"/>
                        <a:pt x="542" y="224"/>
                        <a:pt x="524" y="224"/>
                      </a:cubicBezTo>
                      <a:cubicBezTo>
                        <a:pt x="424" y="224"/>
                        <a:pt x="330" y="212"/>
                        <a:pt x="344" y="52"/>
                      </a:cubicBezTo>
                      <a:cubicBezTo>
                        <a:pt x="344" y="18"/>
                        <a:pt x="300" y="7"/>
                        <a:pt x="261" y="2"/>
                      </a:cubicBezTo>
                      <a:cubicBezTo>
                        <a:pt x="255" y="1"/>
                        <a:pt x="250" y="1"/>
                        <a:pt x="244" y="1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5" name="Google Shape;1375;p20"/>
                <p:cNvSpPr/>
                <p:nvPr/>
              </p:nvSpPr>
              <p:spPr>
                <a:xfrm>
                  <a:off x="3658250" y="3430450"/>
                  <a:ext cx="9300" cy="8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" h="359" extrusionOk="0">
                      <a:moveTo>
                        <a:pt x="217" y="0"/>
                      </a:moveTo>
                      <a:cubicBezTo>
                        <a:pt x="190" y="0"/>
                        <a:pt x="178" y="25"/>
                        <a:pt x="178" y="53"/>
                      </a:cubicBezTo>
                      <a:lnTo>
                        <a:pt x="117" y="53"/>
                      </a:lnTo>
                      <a:cubicBezTo>
                        <a:pt x="100" y="37"/>
                        <a:pt x="89" y="30"/>
                        <a:pt x="81" y="30"/>
                      </a:cubicBezTo>
                      <a:cubicBezTo>
                        <a:pt x="63" y="30"/>
                        <a:pt x="59" y="58"/>
                        <a:pt x="56" y="81"/>
                      </a:cubicBezTo>
                      <a:cubicBezTo>
                        <a:pt x="0" y="164"/>
                        <a:pt x="0" y="241"/>
                        <a:pt x="111" y="269"/>
                      </a:cubicBezTo>
                      <a:cubicBezTo>
                        <a:pt x="115" y="311"/>
                        <a:pt x="116" y="358"/>
                        <a:pt x="145" y="358"/>
                      </a:cubicBezTo>
                      <a:cubicBezTo>
                        <a:pt x="159" y="358"/>
                        <a:pt x="178" y="349"/>
                        <a:pt x="205" y="325"/>
                      </a:cubicBezTo>
                      <a:lnTo>
                        <a:pt x="261" y="325"/>
                      </a:lnTo>
                      <a:cubicBezTo>
                        <a:pt x="265" y="325"/>
                        <a:pt x="269" y="325"/>
                        <a:pt x="273" y="325"/>
                      </a:cubicBezTo>
                      <a:cubicBezTo>
                        <a:pt x="308" y="325"/>
                        <a:pt x="322" y="303"/>
                        <a:pt x="322" y="264"/>
                      </a:cubicBezTo>
                      <a:cubicBezTo>
                        <a:pt x="372" y="197"/>
                        <a:pt x="316" y="158"/>
                        <a:pt x="294" y="108"/>
                      </a:cubicBezTo>
                      <a:cubicBezTo>
                        <a:pt x="305" y="58"/>
                        <a:pt x="283" y="20"/>
                        <a:pt x="233" y="3"/>
                      </a:cubicBezTo>
                      <a:cubicBezTo>
                        <a:pt x="227" y="1"/>
                        <a:pt x="222" y="0"/>
                        <a:pt x="217" y="0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6" name="Google Shape;1376;p20"/>
                <p:cNvSpPr/>
                <p:nvPr/>
              </p:nvSpPr>
              <p:spPr>
                <a:xfrm>
                  <a:off x="3717150" y="3321275"/>
                  <a:ext cx="7050" cy="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" h="279" extrusionOk="0">
                      <a:moveTo>
                        <a:pt x="111" y="0"/>
                      </a:moveTo>
                      <a:cubicBezTo>
                        <a:pt x="104" y="0"/>
                        <a:pt x="97" y="0"/>
                        <a:pt x="89" y="1"/>
                      </a:cubicBezTo>
                      <a:cubicBezTo>
                        <a:pt x="34" y="6"/>
                        <a:pt x="1" y="73"/>
                        <a:pt x="12" y="139"/>
                      </a:cubicBezTo>
                      <a:cubicBezTo>
                        <a:pt x="28" y="200"/>
                        <a:pt x="73" y="278"/>
                        <a:pt x="150" y="278"/>
                      </a:cubicBezTo>
                      <a:cubicBezTo>
                        <a:pt x="155" y="279"/>
                        <a:pt x="160" y="279"/>
                        <a:pt x="165" y="279"/>
                      </a:cubicBezTo>
                      <a:cubicBezTo>
                        <a:pt x="215" y="279"/>
                        <a:pt x="281" y="253"/>
                        <a:pt x="261" y="173"/>
                      </a:cubicBezTo>
                      <a:cubicBezTo>
                        <a:pt x="240" y="94"/>
                        <a:pt x="234" y="0"/>
                        <a:pt x="111" y="0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7" name="Google Shape;1377;p20"/>
                <p:cNvSpPr/>
                <p:nvPr/>
              </p:nvSpPr>
              <p:spPr>
                <a:xfrm>
                  <a:off x="3639950" y="3517975"/>
                  <a:ext cx="9300" cy="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" h="267" extrusionOk="0">
                      <a:moveTo>
                        <a:pt x="173" y="0"/>
                      </a:moveTo>
                      <a:cubicBezTo>
                        <a:pt x="96" y="0"/>
                        <a:pt x="53" y="64"/>
                        <a:pt x="39" y="145"/>
                      </a:cubicBezTo>
                      <a:cubicBezTo>
                        <a:pt x="0" y="256"/>
                        <a:pt x="100" y="245"/>
                        <a:pt x="161" y="267"/>
                      </a:cubicBezTo>
                      <a:cubicBezTo>
                        <a:pt x="222" y="256"/>
                        <a:pt x="300" y="267"/>
                        <a:pt x="322" y="178"/>
                      </a:cubicBezTo>
                      <a:cubicBezTo>
                        <a:pt x="372" y="67"/>
                        <a:pt x="289" y="17"/>
                        <a:pt x="217" y="6"/>
                      </a:cubicBezTo>
                      <a:cubicBezTo>
                        <a:pt x="201" y="2"/>
                        <a:pt x="187" y="0"/>
                        <a:pt x="173" y="0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8" name="Google Shape;1378;p20"/>
                <p:cNvSpPr/>
                <p:nvPr/>
              </p:nvSpPr>
              <p:spPr>
                <a:xfrm>
                  <a:off x="3711200" y="3367250"/>
                  <a:ext cx="7375" cy="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" h="247" extrusionOk="0">
                      <a:moveTo>
                        <a:pt x="118" y="1"/>
                      </a:moveTo>
                      <a:cubicBezTo>
                        <a:pt x="58" y="1"/>
                        <a:pt x="1" y="43"/>
                        <a:pt x="6" y="108"/>
                      </a:cubicBezTo>
                      <a:cubicBezTo>
                        <a:pt x="17" y="191"/>
                        <a:pt x="89" y="241"/>
                        <a:pt x="183" y="247"/>
                      </a:cubicBezTo>
                      <a:cubicBezTo>
                        <a:pt x="187" y="247"/>
                        <a:pt x="191" y="247"/>
                        <a:pt x="194" y="247"/>
                      </a:cubicBezTo>
                      <a:cubicBezTo>
                        <a:pt x="269" y="247"/>
                        <a:pt x="294" y="194"/>
                        <a:pt x="294" y="130"/>
                      </a:cubicBezTo>
                      <a:cubicBezTo>
                        <a:pt x="294" y="36"/>
                        <a:pt x="239" y="3"/>
                        <a:pt x="139" y="3"/>
                      </a:cubicBezTo>
                      <a:cubicBezTo>
                        <a:pt x="132" y="2"/>
                        <a:pt x="125" y="1"/>
                        <a:pt x="118" y="1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9" name="Google Shape;1379;p20"/>
                <p:cNvSpPr/>
                <p:nvPr/>
              </p:nvSpPr>
              <p:spPr>
                <a:xfrm>
                  <a:off x="3590325" y="3606100"/>
                  <a:ext cx="9875" cy="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" h="331" extrusionOk="0">
                      <a:moveTo>
                        <a:pt x="250" y="0"/>
                      </a:moveTo>
                      <a:cubicBezTo>
                        <a:pt x="241" y="0"/>
                        <a:pt x="232" y="1"/>
                        <a:pt x="222" y="2"/>
                      </a:cubicBezTo>
                      <a:cubicBezTo>
                        <a:pt x="206" y="7"/>
                        <a:pt x="200" y="19"/>
                        <a:pt x="183" y="30"/>
                      </a:cubicBezTo>
                      <a:cubicBezTo>
                        <a:pt x="167" y="30"/>
                        <a:pt x="145" y="35"/>
                        <a:pt x="122" y="35"/>
                      </a:cubicBezTo>
                      <a:cubicBezTo>
                        <a:pt x="108" y="30"/>
                        <a:pt x="97" y="12"/>
                        <a:pt x="91" y="12"/>
                      </a:cubicBezTo>
                      <a:cubicBezTo>
                        <a:pt x="90" y="12"/>
                        <a:pt x="90" y="12"/>
                        <a:pt x="89" y="13"/>
                      </a:cubicBezTo>
                      <a:cubicBezTo>
                        <a:pt x="0" y="68"/>
                        <a:pt x="56" y="146"/>
                        <a:pt x="72" y="213"/>
                      </a:cubicBezTo>
                      <a:cubicBezTo>
                        <a:pt x="88" y="278"/>
                        <a:pt x="117" y="330"/>
                        <a:pt x="185" y="330"/>
                      </a:cubicBezTo>
                      <a:cubicBezTo>
                        <a:pt x="192" y="330"/>
                        <a:pt x="198" y="330"/>
                        <a:pt x="206" y="329"/>
                      </a:cubicBezTo>
                      <a:cubicBezTo>
                        <a:pt x="239" y="329"/>
                        <a:pt x="239" y="296"/>
                        <a:pt x="239" y="274"/>
                      </a:cubicBezTo>
                      <a:cubicBezTo>
                        <a:pt x="294" y="235"/>
                        <a:pt x="394" y="229"/>
                        <a:pt x="372" y="124"/>
                      </a:cubicBezTo>
                      <a:cubicBezTo>
                        <a:pt x="367" y="40"/>
                        <a:pt x="322" y="0"/>
                        <a:pt x="250" y="0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0" name="Google Shape;1380;p20"/>
                <p:cNvSpPr/>
                <p:nvPr/>
              </p:nvSpPr>
              <p:spPr>
                <a:xfrm>
                  <a:off x="3559425" y="3602250"/>
                  <a:ext cx="12900" cy="1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6" h="409" extrusionOk="0">
                      <a:moveTo>
                        <a:pt x="200" y="0"/>
                      </a:moveTo>
                      <a:cubicBezTo>
                        <a:pt x="73" y="0"/>
                        <a:pt x="0" y="94"/>
                        <a:pt x="5" y="245"/>
                      </a:cubicBezTo>
                      <a:cubicBezTo>
                        <a:pt x="55" y="378"/>
                        <a:pt x="183" y="367"/>
                        <a:pt x="283" y="394"/>
                      </a:cubicBezTo>
                      <a:cubicBezTo>
                        <a:pt x="309" y="404"/>
                        <a:pt x="333" y="408"/>
                        <a:pt x="354" y="408"/>
                      </a:cubicBezTo>
                      <a:cubicBezTo>
                        <a:pt x="431" y="408"/>
                        <a:pt x="476" y="351"/>
                        <a:pt x="493" y="272"/>
                      </a:cubicBezTo>
                      <a:cubicBezTo>
                        <a:pt x="516" y="167"/>
                        <a:pt x="338" y="6"/>
                        <a:pt x="211" y="1"/>
                      </a:cubicBezTo>
                      <a:cubicBezTo>
                        <a:pt x="207" y="0"/>
                        <a:pt x="203" y="0"/>
                        <a:pt x="200" y="0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1" name="Google Shape;1381;p20"/>
                <p:cNvSpPr/>
                <p:nvPr/>
              </p:nvSpPr>
              <p:spPr>
                <a:xfrm>
                  <a:off x="3642025" y="3481200"/>
                  <a:ext cx="10000" cy="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" h="291" extrusionOk="0">
                      <a:moveTo>
                        <a:pt x="101" y="0"/>
                      </a:moveTo>
                      <a:cubicBezTo>
                        <a:pt x="58" y="0"/>
                        <a:pt x="68" y="69"/>
                        <a:pt x="50" y="91"/>
                      </a:cubicBezTo>
                      <a:cubicBezTo>
                        <a:pt x="23" y="130"/>
                        <a:pt x="0" y="180"/>
                        <a:pt x="78" y="202"/>
                      </a:cubicBezTo>
                      <a:cubicBezTo>
                        <a:pt x="124" y="230"/>
                        <a:pt x="166" y="291"/>
                        <a:pt x="214" y="291"/>
                      </a:cubicBezTo>
                      <a:cubicBezTo>
                        <a:pt x="240" y="291"/>
                        <a:pt x="268" y="272"/>
                        <a:pt x="300" y="219"/>
                      </a:cubicBezTo>
                      <a:cubicBezTo>
                        <a:pt x="400" y="74"/>
                        <a:pt x="361" y="36"/>
                        <a:pt x="150" y="19"/>
                      </a:cubicBezTo>
                      <a:cubicBezTo>
                        <a:pt x="128" y="6"/>
                        <a:pt x="112" y="0"/>
                        <a:pt x="101" y="0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2" name="Google Shape;1382;p20"/>
                <p:cNvSpPr/>
                <p:nvPr/>
              </p:nvSpPr>
              <p:spPr>
                <a:xfrm>
                  <a:off x="3855500" y="3397650"/>
                  <a:ext cx="6675" cy="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" h="261" extrusionOk="0">
                      <a:moveTo>
                        <a:pt x="155" y="1"/>
                      </a:moveTo>
                      <a:cubicBezTo>
                        <a:pt x="83" y="1"/>
                        <a:pt x="0" y="56"/>
                        <a:pt x="11" y="123"/>
                      </a:cubicBezTo>
                      <a:cubicBezTo>
                        <a:pt x="17" y="195"/>
                        <a:pt x="105" y="228"/>
                        <a:pt x="177" y="256"/>
                      </a:cubicBezTo>
                      <a:cubicBezTo>
                        <a:pt x="186" y="259"/>
                        <a:pt x="194" y="261"/>
                        <a:pt x="201" y="261"/>
                      </a:cubicBezTo>
                      <a:cubicBezTo>
                        <a:pt x="242" y="261"/>
                        <a:pt x="266" y="213"/>
                        <a:pt x="266" y="162"/>
                      </a:cubicBezTo>
                      <a:cubicBezTo>
                        <a:pt x="244" y="90"/>
                        <a:pt x="244" y="1"/>
                        <a:pt x="155" y="1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3" name="Google Shape;1383;p20"/>
                <p:cNvSpPr/>
                <p:nvPr/>
              </p:nvSpPr>
              <p:spPr>
                <a:xfrm>
                  <a:off x="3685675" y="3396900"/>
                  <a:ext cx="46750" cy="28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0" h="1157" extrusionOk="0">
                      <a:moveTo>
                        <a:pt x="650" y="1"/>
                      </a:moveTo>
                      <a:cubicBezTo>
                        <a:pt x="609" y="1"/>
                        <a:pt x="567" y="27"/>
                        <a:pt x="522" y="81"/>
                      </a:cubicBezTo>
                      <a:cubicBezTo>
                        <a:pt x="500" y="104"/>
                        <a:pt x="480" y="112"/>
                        <a:pt x="460" y="112"/>
                      </a:cubicBezTo>
                      <a:cubicBezTo>
                        <a:pt x="405" y="112"/>
                        <a:pt x="354" y="50"/>
                        <a:pt x="300" y="50"/>
                      </a:cubicBezTo>
                      <a:cubicBezTo>
                        <a:pt x="293" y="50"/>
                        <a:pt x="285" y="51"/>
                        <a:pt x="278" y="53"/>
                      </a:cubicBezTo>
                      <a:cubicBezTo>
                        <a:pt x="167" y="81"/>
                        <a:pt x="90" y="236"/>
                        <a:pt x="129" y="358"/>
                      </a:cubicBezTo>
                      <a:lnTo>
                        <a:pt x="129" y="386"/>
                      </a:lnTo>
                      <a:cubicBezTo>
                        <a:pt x="79" y="480"/>
                        <a:pt x="1" y="585"/>
                        <a:pt x="156" y="663"/>
                      </a:cubicBezTo>
                      <a:cubicBezTo>
                        <a:pt x="228" y="757"/>
                        <a:pt x="273" y="890"/>
                        <a:pt x="406" y="940"/>
                      </a:cubicBezTo>
                      <a:cubicBezTo>
                        <a:pt x="430" y="951"/>
                        <a:pt x="458" y="989"/>
                        <a:pt x="484" y="989"/>
                      </a:cubicBezTo>
                      <a:cubicBezTo>
                        <a:pt x="499" y="989"/>
                        <a:pt x="514" y="976"/>
                        <a:pt x="528" y="940"/>
                      </a:cubicBezTo>
                      <a:lnTo>
                        <a:pt x="589" y="940"/>
                      </a:lnTo>
                      <a:cubicBezTo>
                        <a:pt x="605" y="979"/>
                        <a:pt x="639" y="1001"/>
                        <a:pt x="683" y="1001"/>
                      </a:cubicBezTo>
                      <a:cubicBezTo>
                        <a:pt x="716" y="1057"/>
                        <a:pt x="783" y="1023"/>
                        <a:pt x="827" y="1057"/>
                      </a:cubicBezTo>
                      <a:cubicBezTo>
                        <a:pt x="932" y="1122"/>
                        <a:pt x="1005" y="1157"/>
                        <a:pt x="1070" y="1157"/>
                      </a:cubicBezTo>
                      <a:cubicBezTo>
                        <a:pt x="1142" y="1157"/>
                        <a:pt x="1205" y="1114"/>
                        <a:pt x="1293" y="1023"/>
                      </a:cubicBezTo>
                      <a:cubicBezTo>
                        <a:pt x="1326" y="985"/>
                        <a:pt x="1365" y="973"/>
                        <a:pt x="1415" y="973"/>
                      </a:cubicBezTo>
                      <a:cubicBezTo>
                        <a:pt x="1459" y="996"/>
                        <a:pt x="1498" y="1029"/>
                        <a:pt x="1542" y="1029"/>
                      </a:cubicBezTo>
                      <a:cubicBezTo>
                        <a:pt x="1572" y="1022"/>
                        <a:pt x="1605" y="1010"/>
                        <a:pt x="1636" y="1010"/>
                      </a:cubicBezTo>
                      <a:cubicBezTo>
                        <a:pt x="1675" y="1010"/>
                        <a:pt x="1712" y="1028"/>
                        <a:pt x="1736" y="1095"/>
                      </a:cubicBezTo>
                      <a:cubicBezTo>
                        <a:pt x="1740" y="1107"/>
                        <a:pt x="1747" y="1111"/>
                        <a:pt x="1755" y="1111"/>
                      </a:cubicBezTo>
                      <a:cubicBezTo>
                        <a:pt x="1776" y="1111"/>
                        <a:pt x="1807" y="1088"/>
                        <a:pt x="1831" y="1084"/>
                      </a:cubicBezTo>
                      <a:cubicBezTo>
                        <a:pt x="1869" y="1079"/>
                        <a:pt x="1869" y="1040"/>
                        <a:pt x="1869" y="1012"/>
                      </a:cubicBezTo>
                      <a:cubicBezTo>
                        <a:pt x="1858" y="946"/>
                        <a:pt x="1803" y="912"/>
                        <a:pt x="1748" y="868"/>
                      </a:cubicBezTo>
                      <a:cubicBezTo>
                        <a:pt x="1764" y="835"/>
                        <a:pt x="1764" y="791"/>
                        <a:pt x="1786" y="757"/>
                      </a:cubicBezTo>
                      <a:cubicBezTo>
                        <a:pt x="1831" y="663"/>
                        <a:pt x="1825" y="585"/>
                        <a:pt x="1720" y="535"/>
                      </a:cubicBezTo>
                      <a:cubicBezTo>
                        <a:pt x="1646" y="448"/>
                        <a:pt x="1581" y="407"/>
                        <a:pt x="1496" y="407"/>
                      </a:cubicBezTo>
                      <a:cubicBezTo>
                        <a:pt x="1446" y="407"/>
                        <a:pt x="1390" y="420"/>
                        <a:pt x="1321" y="447"/>
                      </a:cubicBezTo>
                      <a:cubicBezTo>
                        <a:pt x="1312" y="447"/>
                        <a:pt x="1304" y="446"/>
                        <a:pt x="1295" y="446"/>
                      </a:cubicBezTo>
                      <a:cubicBezTo>
                        <a:pt x="1269" y="446"/>
                        <a:pt x="1244" y="450"/>
                        <a:pt x="1232" y="474"/>
                      </a:cubicBezTo>
                      <a:cubicBezTo>
                        <a:pt x="1082" y="474"/>
                        <a:pt x="1104" y="619"/>
                        <a:pt x="1043" y="696"/>
                      </a:cubicBezTo>
                      <a:cubicBezTo>
                        <a:pt x="993" y="680"/>
                        <a:pt x="938" y="674"/>
                        <a:pt x="888" y="663"/>
                      </a:cubicBezTo>
                      <a:cubicBezTo>
                        <a:pt x="855" y="624"/>
                        <a:pt x="822" y="591"/>
                        <a:pt x="827" y="535"/>
                      </a:cubicBezTo>
                      <a:cubicBezTo>
                        <a:pt x="805" y="402"/>
                        <a:pt x="932" y="264"/>
                        <a:pt x="799" y="142"/>
                      </a:cubicBezTo>
                      <a:cubicBezTo>
                        <a:pt x="755" y="49"/>
                        <a:pt x="704" y="1"/>
                        <a:pt x="650" y="1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4" name="Google Shape;1384;p20"/>
                <p:cNvSpPr/>
                <p:nvPr/>
              </p:nvSpPr>
              <p:spPr>
                <a:xfrm>
                  <a:off x="3793800" y="3416500"/>
                  <a:ext cx="6825" cy="5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" h="230" extrusionOk="0">
                      <a:moveTo>
                        <a:pt x="123" y="1"/>
                      </a:moveTo>
                      <a:cubicBezTo>
                        <a:pt x="67" y="18"/>
                        <a:pt x="1" y="23"/>
                        <a:pt x="1" y="106"/>
                      </a:cubicBezTo>
                      <a:cubicBezTo>
                        <a:pt x="1" y="201"/>
                        <a:pt x="84" y="217"/>
                        <a:pt x="145" y="228"/>
                      </a:cubicBezTo>
                      <a:cubicBezTo>
                        <a:pt x="150" y="229"/>
                        <a:pt x="156" y="229"/>
                        <a:pt x="161" y="229"/>
                      </a:cubicBezTo>
                      <a:cubicBezTo>
                        <a:pt x="213" y="229"/>
                        <a:pt x="272" y="204"/>
                        <a:pt x="272" y="134"/>
                      </a:cubicBezTo>
                      <a:cubicBezTo>
                        <a:pt x="267" y="51"/>
                        <a:pt x="206" y="7"/>
                        <a:pt x="123" y="1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5" name="Google Shape;1385;p20"/>
                <p:cNvSpPr/>
                <p:nvPr/>
              </p:nvSpPr>
              <p:spPr>
                <a:xfrm>
                  <a:off x="3707025" y="3372000"/>
                  <a:ext cx="35525" cy="2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1" h="867" extrusionOk="0">
                      <a:moveTo>
                        <a:pt x="1215" y="1"/>
                      </a:moveTo>
                      <a:cubicBezTo>
                        <a:pt x="1129" y="1"/>
                        <a:pt x="1097" y="60"/>
                        <a:pt x="1060" y="134"/>
                      </a:cubicBezTo>
                      <a:cubicBezTo>
                        <a:pt x="1027" y="206"/>
                        <a:pt x="993" y="289"/>
                        <a:pt x="960" y="367"/>
                      </a:cubicBezTo>
                      <a:lnTo>
                        <a:pt x="894" y="367"/>
                      </a:lnTo>
                      <a:cubicBezTo>
                        <a:pt x="882" y="328"/>
                        <a:pt x="877" y="289"/>
                        <a:pt x="860" y="251"/>
                      </a:cubicBezTo>
                      <a:cubicBezTo>
                        <a:pt x="866" y="151"/>
                        <a:pt x="783" y="140"/>
                        <a:pt x="727" y="140"/>
                      </a:cubicBezTo>
                      <a:cubicBezTo>
                        <a:pt x="622" y="145"/>
                        <a:pt x="516" y="151"/>
                        <a:pt x="467" y="278"/>
                      </a:cubicBezTo>
                      <a:cubicBezTo>
                        <a:pt x="439" y="296"/>
                        <a:pt x="411" y="302"/>
                        <a:pt x="384" y="302"/>
                      </a:cubicBezTo>
                      <a:cubicBezTo>
                        <a:pt x="326" y="302"/>
                        <a:pt x="270" y="275"/>
                        <a:pt x="213" y="275"/>
                      </a:cubicBezTo>
                      <a:cubicBezTo>
                        <a:pt x="196" y="275"/>
                        <a:pt x="179" y="277"/>
                        <a:pt x="162" y="284"/>
                      </a:cubicBezTo>
                      <a:cubicBezTo>
                        <a:pt x="145" y="266"/>
                        <a:pt x="132" y="259"/>
                        <a:pt x="121" y="259"/>
                      </a:cubicBezTo>
                      <a:cubicBezTo>
                        <a:pt x="97" y="259"/>
                        <a:pt x="82" y="289"/>
                        <a:pt x="67" y="312"/>
                      </a:cubicBezTo>
                      <a:cubicBezTo>
                        <a:pt x="1" y="423"/>
                        <a:pt x="12" y="533"/>
                        <a:pt x="67" y="644"/>
                      </a:cubicBezTo>
                      <a:cubicBezTo>
                        <a:pt x="99" y="705"/>
                        <a:pt x="151" y="721"/>
                        <a:pt x="204" y="721"/>
                      </a:cubicBezTo>
                      <a:cubicBezTo>
                        <a:pt x="244" y="721"/>
                        <a:pt x="284" y="712"/>
                        <a:pt x="317" y="705"/>
                      </a:cubicBezTo>
                      <a:cubicBezTo>
                        <a:pt x="340" y="703"/>
                        <a:pt x="361" y="701"/>
                        <a:pt x="382" y="701"/>
                      </a:cubicBezTo>
                      <a:cubicBezTo>
                        <a:pt x="457" y="701"/>
                        <a:pt x="517" y="723"/>
                        <a:pt x="561" y="805"/>
                      </a:cubicBezTo>
                      <a:cubicBezTo>
                        <a:pt x="579" y="837"/>
                        <a:pt x="607" y="867"/>
                        <a:pt x="642" y="867"/>
                      </a:cubicBezTo>
                      <a:cubicBezTo>
                        <a:pt x="662" y="867"/>
                        <a:pt x="683" y="857"/>
                        <a:pt x="705" y="833"/>
                      </a:cubicBezTo>
                      <a:cubicBezTo>
                        <a:pt x="827" y="777"/>
                        <a:pt x="910" y="689"/>
                        <a:pt x="949" y="561"/>
                      </a:cubicBezTo>
                      <a:lnTo>
                        <a:pt x="1010" y="561"/>
                      </a:lnTo>
                      <a:cubicBezTo>
                        <a:pt x="1032" y="594"/>
                        <a:pt x="1065" y="589"/>
                        <a:pt x="1104" y="594"/>
                      </a:cubicBezTo>
                      <a:cubicBezTo>
                        <a:pt x="1113" y="656"/>
                        <a:pt x="1153" y="683"/>
                        <a:pt x="1203" y="683"/>
                      </a:cubicBezTo>
                      <a:cubicBezTo>
                        <a:pt x="1216" y="683"/>
                        <a:pt x="1229" y="681"/>
                        <a:pt x="1243" y="678"/>
                      </a:cubicBezTo>
                      <a:cubicBezTo>
                        <a:pt x="1309" y="667"/>
                        <a:pt x="1315" y="611"/>
                        <a:pt x="1298" y="550"/>
                      </a:cubicBezTo>
                      <a:cubicBezTo>
                        <a:pt x="1276" y="495"/>
                        <a:pt x="1326" y="450"/>
                        <a:pt x="1332" y="400"/>
                      </a:cubicBezTo>
                      <a:cubicBezTo>
                        <a:pt x="1348" y="334"/>
                        <a:pt x="1420" y="273"/>
                        <a:pt x="1354" y="206"/>
                      </a:cubicBezTo>
                      <a:cubicBezTo>
                        <a:pt x="1348" y="190"/>
                        <a:pt x="1332" y="173"/>
                        <a:pt x="1332" y="151"/>
                      </a:cubicBezTo>
                      <a:cubicBezTo>
                        <a:pt x="1320" y="84"/>
                        <a:pt x="1337" y="1"/>
                        <a:pt x="1226" y="1"/>
                      </a:cubicBezTo>
                      <a:cubicBezTo>
                        <a:pt x="1222" y="1"/>
                        <a:pt x="1218" y="1"/>
                        <a:pt x="1215" y="1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6" name="Google Shape;1386;p20"/>
                <p:cNvSpPr/>
                <p:nvPr/>
              </p:nvSpPr>
              <p:spPr>
                <a:xfrm>
                  <a:off x="3438550" y="3381375"/>
                  <a:ext cx="153450" cy="75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38" h="3027" extrusionOk="0">
                      <a:moveTo>
                        <a:pt x="4879" y="1"/>
                      </a:moveTo>
                      <a:cubicBezTo>
                        <a:pt x="4723" y="1"/>
                        <a:pt x="4573" y="81"/>
                        <a:pt x="4419" y="81"/>
                      </a:cubicBezTo>
                      <a:cubicBezTo>
                        <a:pt x="4389" y="61"/>
                        <a:pt x="4360" y="53"/>
                        <a:pt x="4334" y="53"/>
                      </a:cubicBezTo>
                      <a:cubicBezTo>
                        <a:pt x="4278" y="53"/>
                        <a:pt x="4235" y="92"/>
                        <a:pt x="4219" y="153"/>
                      </a:cubicBezTo>
                      <a:cubicBezTo>
                        <a:pt x="4197" y="231"/>
                        <a:pt x="4297" y="258"/>
                        <a:pt x="4364" y="269"/>
                      </a:cubicBezTo>
                      <a:cubicBezTo>
                        <a:pt x="4373" y="271"/>
                        <a:pt x="4383" y="272"/>
                        <a:pt x="4393" y="272"/>
                      </a:cubicBezTo>
                      <a:cubicBezTo>
                        <a:pt x="4413" y="272"/>
                        <a:pt x="4434" y="269"/>
                        <a:pt x="4452" y="269"/>
                      </a:cubicBezTo>
                      <a:cubicBezTo>
                        <a:pt x="4419" y="402"/>
                        <a:pt x="4353" y="497"/>
                        <a:pt x="4242" y="580"/>
                      </a:cubicBezTo>
                      <a:cubicBezTo>
                        <a:pt x="4164" y="497"/>
                        <a:pt x="4086" y="414"/>
                        <a:pt x="3992" y="358"/>
                      </a:cubicBezTo>
                      <a:lnTo>
                        <a:pt x="3992" y="297"/>
                      </a:lnTo>
                      <a:cubicBezTo>
                        <a:pt x="3996" y="297"/>
                        <a:pt x="4000" y="297"/>
                        <a:pt x="4004" y="297"/>
                      </a:cubicBezTo>
                      <a:cubicBezTo>
                        <a:pt x="4081" y="297"/>
                        <a:pt x="4141" y="244"/>
                        <a:pt x="4131" y="181"/>
                      </a:cubicBezTo>
                      <a:cubicBezTo>
                        <a:pt x="4124" y="152"/>
                        <a:pt x="4111" y="142"/>
                        <a:pt x="4095" y="142"/>
                      </a:cubicBezTo>
                      <a:cubicBezTo>
                        <a:pt x="4063" y="142"/>
                        <a:pt x="4019" y="181"/>
                        <a:pt x="3985" y="181"/>
                      </a:cubicBezTo>
                      <a:cubicBezTo>
                        <a:pt x="3984" y="181"/>
                        <a:pt x="3983" y="181"/>
                        <a:pt x="3981" y="181"/>
                      </a:cubicBezTo>
                      <a:cubicBezTo>
                        <a:pt x="3970" y="181"/>
                        <a:pt x="3948" y="192"/>
                        <a:pt x="3926" y="208"/>
                      </a:cubicBezTo>
                      <a:cubicBezTo>
                        <a:pt x="3887" y="214"/>
                        <a:pt x="3842" y="231"/>
                        <a:pt x="3804" y="236"/>
                      </a:cubicBezTo>
                      <a:cubicBezTo>
                        <a:pt x="3693" y="269"/>
                        <a:pt x="3693" y="319"/>
                        <a:pt x="3781" y="386"/>
                      </a:cubicBezTo>
                      <a:cubicBezTo>
                        <a:pt x="3804" y="480"/>
                        <a:pt x="3898" y="547"/>
                        <a:pt x="3881" y="657"/>
                      </a:cubicBezTo>
                      <a:cubicBezTo>
                        <a:pt x="3881" y="657"/>
                        <a:pt x="3898" y="663"/>
                        <a:pt x="3909" y="663"/>
                      </a:cubicBezTo>
                      <a:cubicBezTo>
                        <a:pt x="3892" y="702"/>
                        <a:pt x="3887" y="735"/>
                        <a:pt x="3865" y="763"/>
                      </a:cubicBezTo>
                      <a:cubicBezTo>
                        <a:pt x="3830" y="805"/>
                        <a:pt x="3787" y="821"/>
                        <a:pt x="3744" y="821"/>
                      </a:cubicBezTo>
                      <a:cubicBezTo>
                        <a:pt x="3725" y="821"/>
                        <a:pt x="3706" y="818"/>
                        <a:pt x="3687" y="813"/>
                      </a:cubicBezTo>
                      <a:cubicBezTo>
                        <a:pt x="3604" y="785"/>
                        <a:pt x="3665" y="730"/>
                        <a:pt x="3676" y="685"/>
                      </a:cubicBezTo>
                      <a:cubicBezTo>
                        <a:pt x="3720" y="519"/>
                        <a:pt x="3582" y="369"/>
                        <a:pt x="3382" y="358"/>
                      </a:cubicBezTo>
                      <a:cubicBezTo>
                        <a:pt x="3372" y="358"/>
                        <a:pt x="3361" y="357"/>
                        <a:pt x="3351" y="357"/>
                      </a:cubicBezTo>
                      <a:cubicBezTo>
                        <a:pt x="3148" y="357"/>
                        <a:pt x="2974" y="456"/>
                        <a:pt x="2800" y="519"/>
                      </a:cubicBezTo>
                      <a:lnTo>
                        <a:pt x="2745" y="519"/>
                      </a:lnTo>
                      <a:cubicBezTo>
                        <a:pt x="2645" y="547"/>
                        <a:pt x="2540" y="552"/>
                        <a:pt x="2467" y="630"/>
                      </a:cubicBezTo>
                      <a:cubicBezTo>
                        <a:pt x="2445" y="630"/>
                        <a:pt x="2423" y="635"/>
                        <a:pt x="2401" y="635"/>
                      </a:cubicBezTo>
                      <a:cubicBezTo>
                        <a:pt x="2273" y="635"/>
                        <a:pt x="2284" y="735"/>
                        <a:pt x="2279" y="818"/>
                      </a:cubicBezTo>
                      <a:cubicBezTo>
                        <a:pt x="2270" y="819"/>
                        <a:pt x="2262" y="819"/>
                        <a:pt x="2255" y="819"/>
                      </a:cubicBezTo>
                      <a:cubicBezTo>
                        <a:pt x="2168" y="819"/>
                        <a:pt x="2202" y="758"/>
                        <a:pt x="2207" y="702"/>
                      </a:cubicBezTo>
                      <a:cubicBezTo>
                        <a:pt x="2181" y="662"/>
                        <a:pt x="2158" y="646"/>
                        <a:pt x="2136" y="646"/>
                      </a:cubicBezTo>
                      <a:cubicBezTo>
                        <a:pt x="2106" y="646"/>
                        <a:pt x="2080" y="677"/>
                        <a:pt x="2057" y="718"/>
                      </a:cubicBezTo>
                      <a:cubicBezTo>
                        <a:pt x="2029" y="718"/>
                        <a:pt x="2002" y="718"/>
                        <a:pt x="1968" y="724"/>
                      </a:cubicBezTo>
                      <a:cubicBezTo>
                        <a:pt x="1952" y="735"/>
                        <a:pt x="1946" y="746"/>
                        <a:pt x="1930" y="752"/>
                      </a:cubicBezTo>
                      <a:cubicBezTo>
                        <a:pt x="1913" y="752"/>
                        <a:pt x="1891" y="752"/>
                        <a:pt x="1869" y="763"/>
                      </a:cubicBezTo>
                      <a:lnTo>
                        <a:pt x="1780" y="763"/>
                      </a:lnTo>
                      <a:cubicBezTo>
                        <a:pt x="1647" y="791"/>
                        <a:pt x="1525" y="929"/>
                        <a:pt x="1508" y="1051"/>
                      </a:cubicBezTo>
                      <a:cubicBezTo>
                        <a:pt x="1508" y="1084"/>
                        <a:pt x="1536" y="1084"/>
                        <a:pt x="1558" y="1095"/>
                      </a:cubicBezTo>
                      <a:lnTo>
                        <a:pt x="1558" y="1123"/>
                      </a:lnTo>
                      <a:cubicBezTo>
                        <a:pt x="1508" y="1168"/>
                        <a:pt x="1541" y="1179"/>
                        <a:pt x="1586" y="1184"/>
                      </a:cubicBezTo>
                      <a:lnTo>
                        <a:pt x="1586" y="1212"/>
                      </a:lnTo>
                      <a:cubicBezTo>
                        <a:pt x="1564" y="1284"/>
                        <a:pt x="1652" y="1295"/>
                        <a:pt x="1663" y="1345"/>
                      </a:cubicBezTo>
                      <a:cubicBezTo>
                        <a:pt x="1614" y="1400"/>
                        <a:pt x="1508" y="1367"/>
                        <a:pt x="1486" y="1456"/>
                      </a:cubicBezTo>
                      <a:cubicBezTo>
                        <a:pt x="1463" y="1477"/>
                        <a:pt x="1440" y="1485"/>
                        <a:pt x="1418" y="1485"/>
                      </a:cubicBezTo>
                      <a:cubicBezTo>
                        <a:pt x="1376" y="1485"/>
                        <a:pt x="1335" y="1457"/>
                        <a:pt x="1292" y="1439"/>
                      </a:cubicBezTo>
                      <a:cubicBezTo>
                        <a:pt x="1253" y="1423"/>
                        <a:pt x="1176" y="1434"/>
                        <a:pt x="1203" y="1351"/>
                      </a:cubicBezTo>
                      <a:cubicBezTo>
                        <a:pt x="1218" y="1307"/>
                        <a:pt x="1239" y="1292"/>
                        <a:pt x="1263" y="1292"/>
                      </a:cubicBezTo>
                      <a:cubicBezTo>
                        <a:pt x="1285" y="1292"/>
                        <a:pt x="1310" y="1304"/>
                        <a:pt x="1336" y="1317"/>
                      </a:cubicBezTo>
                      <a:cubicBezTo>
                        <a:pt x="1350" y="1324"/>
                        <a:pt x="1364" y="1327"/>
                        <a:pt x="1378" y="1327"/>
                      </a:cubicBezTo>
                      <a:cubicBezTo>
                        <a:pt x="1418" y="1327"/>
                        <a:pt x="1453" y="1300"/>
                        <a:pt x="1469" y="1267"/>
                      </a:cubicBezTo>
                      <a:cubicBezTo>
                        <a:pt x="1503" y="1206"/>
                        <a:pt x="1425" y="1201"/>
                        <a:pt x="1397" y="1179"/>
                      </a:cubicBezTo>
                      <a:cubicBezTo>
                        <a:pt x="1281" y="1101"/>
                        <a:pt x="1115" y="1129"/>
                        <a:pt x="1037" y="979"/>
                      </a:cubicBezTo>
                      <a:cubicBezTo>
                        <a:pt x="1032" y="965"/>
                        <a:pt x="1016" y="959"/>
                        <a:pt x="997" y="959"/>
                      </a:cubicBezTo>
                      <a:cubicBezTo>
                        <a:pt x="972" y="959"/>
                        <a:pt x="942" y="969"/>
                        <a:pt x="926" y="985"/>
                      </a:cubicBezTo>
                      <a:cubicBezTo>
                        <a:pt x="893" y="1012"/>
                        <a:pt x="860" y="1023"/>
                        <a:pt x="815" y="1023"/>
                      </a:cubicBezTo>
                      <a:cubicBezTo>
                        <a:pt x="807" y="1006"/>
                        <a:pt x="795" y="999"/>
                        <a:pt x="778" y="999"/>
                      </a:cubicBezTo>
                      <a:cubicBezTo>
                        <a:pt x="772" y="999"/>
                        <a:pt x="766" y="1000"/>
                        <a:pt x="760" y="1001"/>
                      </a:cubicBezTo>
                      <a:cubicBezTo>
                        <a:pt x="622" y="1049"/>
                        <a:pt x="484" y="1107"/>
                        <a:pt x="331" y="1107"/>
                      </a:cubicBezTo>
                      <a:cubicBezTo>
                        <a:pt x="324" y="1107"/>
                        <a:pt x="317" y="1107"/>
                        <a:pt x="311" y="1107"/>
                      </a:cubicBezTo>
                      <a:cubicBezTo>
                        <a:pt x="233" y="1107"/>
                        <a:pt x="150" y="1151"/>
                        <a:pt x="83" y="1184"/>
                      </a:cubicBezTo>
                      <a:cubicBezTo>
                        <a:pt x="33" y="1206"/>
                        <a:pt x="0" y="1262"/>
                        <a:pt x="39" y="1306"/>
                      </a:cubicBezTo>
                      <a:cubicBezTo>
                        <a:pt x="53" y="1326"/>
                        <a:pt x="79" y="1337"/>
                        <a:pt x="104" y="1337"/>
                      </a:cubicBezTo>
                      <a:cubicBezTo>
                        <a:pt x="126" y="1337"/>
                        <a:pt x="147" y="1328"/>
                        <a:pt x="155" y="1306"/>
                      </a:cubicBezTo>
                      <a:cubicBezTo>
                        <a:pt x="179" y="1271"/>
                        <a:pt x="205" y="1262"/>
                        <a:pt x="231" y="1262"/>
                      </a:cubicBezTo>
                      <a:cubicBezTo>
                        <a:pt x="259" y="1262"/>
                        <a:pt x="287" y="1273"/>
                        <a:pt x="316" y="1273"/>
                      </a:cubicBezTo>
                      <a:lnTo>
                        <a:pt x="316" y="1334"/>
                      </a:lnTo>
                      <a:lnTo>
                        <a:pt x="311" y="1345"/>
                      </a:lnTo>
                      <a:cubicBezTo>
                        <a:pt x="311" y="1351"/>
                        <a:pt x="316" y="1356"/>
                        <a:pt x="322" y="1362"/>
                      </a:cubicBezTo>
                      <a:cubicBezTo>
                        <a:pt x="311" y="1461"/>
                        <a:pt x="377" y="1489"/>
                        <a:pt x="449" y="1517"/>
                      </a:cubicBezTo>
                      <a:cubicBezTo>
                        <a:pt x="444" y="1567"/>
                        <a:pt x="455" y="1611"/>
                        <a:pt x="505" y="1639"/>
                      </a:cubicBezTo>
                      <a:cubicBezTo>
                        <a:pt x="535" y="1669"/>
                        <a:pt x="568" y="1673"/>
                        <a:pt x="603" y="1673"/>
                      </a:cubicBezTo>
                      <a:cubicBezTo>
                        <a:pt x="615" y="1673"/>
                        <a:pt x="628" y="1672"/>
                        <a:pt x="641" y="1672"/>
                      </a:cubicBezTo>
                      <a:cubicBezTo>
                        <a:pt x="658" y="1672"/>
                        <a:pt x="676" y="1673"/>
                        <a:pt x="693" y="1678"/>
                      </a:cubicBezTo>
                      <a:cubicBezTo>
                        <a:pt x="732" y="1716"/>
                        <a:pt x="704" y="1789"/>
                        <a:pt x="754" y="1827"/>
                      </a:cubicBezTo>
                      <a:cubicBezTo>
                        <a:pt x="643" y="1911"/>
                        <a:pt x="499" y="1883"/>
                        <a:pt x="388" y="1955"/>
                      </a:cubicBezTo>
                      <a:cubicBezTo>
                        <a:pt x="385" y="1955"/>
                        <a:pt x="382" y="1956"/>
                        <a:pt x="379" y="1956"/>
                      </a:cubicBezTo>
                      <a:cubicBezTo>
                        <a:pt x="368" y="1956"/>
                        <a:pt x="355" y="1953"/>
                        <a:pt x="344" y="1953"/>
                      </a:cubicBezTo>
                      <a:cubicBezTo>
                        <a:pt x="326" y="1953"/>
                        <a:pt x="312" y="1960"/>
                        <a:pt x="322" y="1994"/>
                      </a:cubicBezTo>
                      <a:cubicBezTo>
                        <a:pt x="348" y="2073"/>
                        <a:pt x="395" y="2133"/>
                        <a:pt x="487" y="2133"/>
                      </a:cubicBezTo>
                      <a:cubicBezTo>
                        <a:pt x="491" y="2133"/>
                        <a:pt x="495" y="2133"/>
                        <a:pt x="499" y="2132"/>
                      </a:cubicBezTo>
                      <a:cubicBezTo>
                        <a:pt x="520" y="2131"/>
                        <a:pt x="542" y="2130"/>
                        <a:pt x="563" y="2130"/>
                      </a:cubicBezTo>
                      <a:cubicBezTo>
                        <a:pt x="638" y="2130"/>
                        <a:pt x="713" y="2139"/>
                        <a:pt x="782" y="2160"/>
                      </a:cubicBezTo>
                      <a:cubicBezTo>
                        <a:pt x="791" y="2160"/>
                        <a:pt x="800" y="2159"/>
                        <a:pt x="809" y="2159"/>
                      </a:cubicBezTo>
                      <a:cubicBezTo>
                        <a:pt x="922" y="2159"/>
                        <a:pt x="1035" y="2190"/>
                        <a:pt x="1142" y="2215"/>
                      </a:cubicBezTo>
                      <a:cubicBezTo>
                        <a:pt x="1207" y="2232"/>
                        <a:pt x="1272" y="2253"/>
                        <a:pt x="1336" y="2253"/>
                      </a:cubicBezTo>
                      <a:cubicBezTo>
                        <a:pt x="1382" y="2253"/>
                        <a:pt x="1429" y="2242"/>
                        <a:pt x="1475" y="2210"/>
                      </a:cubicBezTo>
                      <a:cubicBezTo>
                        <a:pt x="1597" y="2127"/>
                        <a:pt x="1597" y="1972"/>
                        <a:pt x="1669" y="1872"/>
                      </a:cubicBezTo>
                      <a:cubicBezTo>
                        <a:pt x="1730" y="1766"/>
                        <a:pt x="1902" y="1739"/>
                        <a:pt x="1919" y="1572"/>
                      </a:cubicBezTo>
                      <a:cubicBezTo>
                        <a:pt x="1946" y="1495"/>
                        <a:pt x="1924" y="1400"/>
                        <a:pt x="1974" y="1323"/>
                      </a:cubicBezTo>
                      <a:cubicBezTo>
                        <a:pt x="1957" y="1301"/>
                        <a:pt x="1952" y="1290"/>
                        <a:pt x="1941" y="1267"/>
                      </a:cubicBezTo>
                      <a:cubicBezTo>
                        <a:pt x="1941" y="1217"/>
                        <a:pt x="1968" y="1184"/>
                        <a:pt x="2007" y="1168"/>
                      </a:cubicBezTo>
                      <a:cubicBezTo>
                        <a:pt x="2029" y="1179"/>
                        <a:pt x="2052" y="1190"/>
                        <a:pt x="2068" y="1195"/>
                      </a:cubicBezTo>
                      <a:cubicBezTo>
                        <a:pt x="2085" y="1273"/>
                        <a:pt x="2113" y="1328"/>
                        <a:pt x="2190" y="1356"/>
                      </a:cubicBezTo>
                      <a:lnTo>
                        <a:pt x="2190" y="1417"/>
                      </a:lnTo>
                      <a:cubicBezTo>
                        <a:pt x="2146" y="1484"/>
                        <a:pt x="2190" y="1528"/>
                        <a:pt x="2223" y="1572"/>
                      </a:cubicBezTo>
                      <a:cubicBezTo>
                        <a:pt x="2218" y="1633"/>
                        <a:pt x="2218" y="1694"/>
                        <a:pt x="2251" y="1750"/>
                      </a:cubicBezTo>
                      <a:cubicBezTo>
                        <a:pt x="2251" y="1794"/>
                        <a:pt x="2273" y="1827"/>
                        <a:pt x="2312" y="1844"/>
                      </a:cubicBezTo>
                      <a:cubicBezTo>
                        <a:pt x="2345" y="1861"/>
                        <a:pt x="2345" y="1899"/>
                        <a:pt x="2340" y="1933"/>
                      </a:cubicBezTo>
                      <a:cubicBezTo>
                        <a:pt x="2246" y="1972"/>
                        <a:pt x="2251" y="2082"/>
                        <a:pt x="2190" y="2149"/>
                      </a:cubicBezTo>
                      <a:lnTo>
                        <a:pt x="2162" y="2149"/>
                      </a:lnTo>
                      <a:cubicBezTo>
                        <a:pt x="2141" y="2127"/>
                        <a:pt x="2124" y="2116"/>
                        <a:pt x="2109" y="2116"/>
                      </a:cubicBezTo>
                      <a:cubicBezTo>
                        <a:pt x="2091" y="2116"/>
                        <a:pt x="2078" y="2136"/>
                        <a:pt x="2068" y="2177"/>
                      </a:cubicBezTo>
                      <a:cubicBezTo>
                        <a:pt x="2002" y="2188"/>
                        <a:pt x="1946" y="2232"/>
                        <a:pt x="1952" y="2304"/>
                      </a:cubicBezTo>
                      <a:cubicBezTo>
                        <a:pt x="1961" y="2352"/>
                        <a:pt x="1989" y="2359"/>
                        <a:pt x="2020" y="2359"/>
                      </a:cubicBezTo>
                      <a:cubicBezTo>
                        <a:pt x="2035" y="2359"/>
                        <a:pt x="2051" y="2357"/>
                        <a:pt x="2067" y="2357"/>
                      </a:cubicBezTo>
                      <a:cubicBezTo>
                        <a:pt x="2075" y="2357"/>
                        <a:pt x="2083" y="2358"/>
                        <a:pt x="2090" y="2360"/>
                      </a:cubicBezTo>
                      <a:cubicBezTo>
                        <a:pt x="2135" y="2376"/>
                        <a:pt x="2174" y="2398"/>
                        <a:pt x="2223" y="2404"/>
                      </a:cubicBezTo>
                      <a:cubicBezTo>
                        <a:pt x="2277" y="2415"/>
                        <a:pt x="2331" y="2430"/>
                        <a:pt x="2383" y="2430"/>
                      </a:cubicBezTo>
                      <a:cubicBezTo>
                        <a:pt x="2439" y="2430"/>
                        <a:pt x="2491" y="2412"/>
                        <a:pt x="2534" y="2349"/>
                      </a:cubicBezTo>
                      <a:cubicBezTo>
                        <a:pt x="2559" y="2314"/>
                        <a:pt x="2589" y="2301"/>
                        <a:pt x="2621" y="2301"/>
                      </a:cubicBezTo>
                      <a:cubicBezTo>
                        <a:pt x="2645" y="2301"/>
                        <a:pt x="2671" y="2309"/>
                        <a:pt x="2695" y="2321"/>
                      </a:cubicBezTo>
                      <a:cubicBezTo>
                        <a:pt x="2750" y="2349"/>
                        <a:pt x="2806" y="2371"/>
                        <a:pt x="2861" y="2387"/>
                      </a:cubicBezTo>
                      <a:cubicBezTo>
                        <a:pt x="2889" y="2382"/>
                        <a:pt x="2917" y="2376"/>
                        <a:pt x="2950" y="2371"/>
                      </a:cubicBezTo>
                      <a:cubicBezTo>
                        <a:pt x="2994" y="2360"/>
                        <a:pt x="3039" y="2349"/>
                        <a:pt x="3050" y="2293"/>
                      </a:cubicBezTo>
                      <a:cubicBezTo>
                        <a:pt x="3050" y="2276"/>
                        <a:pt x="3039" y="2260"/>
                        <a:pt x="3027" y="2260"/>
                      </a:cubicBezTo>
                      <a:cubicBezTo>
                        <a:pt x="3021" y="2258"/>
                        <a:pt x="3015" y="2257"/>
                        <a:pt x="3010" y="2257"/>
                      </a:cubicBezTo>
                      <a:cubicBezTo>
                        <a:pt x="2972" y="2257"/>
                        <a:pt x="2968" y="2306"/>
                        <a:pt x="2939" y="2321"/>
                      </a:cubicBezTo>
                      <a:cubicBezTo>
                        <a:pt x="2922" y="2326"/>
                        <a:pt x="2911" y="2326"/>
                        <a:pt x="2894" y="2332"/>
                      </a:cubicBezTo>
                      <a:cubicBezTo>
                        <a:pt x="2894" y="2315"/>
                        <a:pt x="2894" y="2293"/>
                        <a:pt x="2900" y="2271"/>
                      </a:cubicBezTo>
                      <a:cubicBezTo>
                        <a:pt x="2951" y="2225"/>
                        <a:pt x="2988" y="2147"/>
                        <a:pt x="3066" y="2147"/>
                      </a:cubicBezTo>
                      <a:cubicBezTo>
                        <a:pt x="3073" y="2147"/>
                        <a:pt x="3081" y="2148"/>
                        <a:pt x="3088" y="2149"/>
                      </a:cubicBezTo>
                      <a:cubicBezTo>
                        <a:pt x="3111" y="2132"/>
                        <a:pt x="3133" y="2110"/>
                        <a:pt x="3149" y="2099"/>
                      </a:cubicBezTo>
                      <a:cubicBezTo>
                        <a:pt x="3388" y="1944"/>
                        <a:pt x="3416" y="1606"/>
                        <a:pt x="3083" y="1489"/>
                      </a:cubicBezTo>
                      <a:cubicBezTo>
                        <a:pt x="2944" y="1439"/>
                        <a:pt x="2922" y="1273"/>
                        <a:pt x="3022" y="1156"/>
                      </a:cubicBezTo>
                      <a:cubicBezTo>
                        <a:pt x="3043" y="1135"/>
                        <a:pt x="3070" y="1125"/>
                        <a:pt x="3097" y="1125"/>
                      </a:cubicBezTo>
                      <a:cubicBezTo>
                        <a:pt x="3141" y="1125"/>
                        <a:pt x="3184" y="1151"/>
                        <a:pt x="3205" y="1195"/>
                      </a:cubicBezTo>
                      <a:cubicBezTo>
                        <a:pt x="3227" y="1245"/>
                        <a:pt x="3199" y="1301"/>
                        <a:pt x="3249" y="1334"/>
                      </a:cubicBezTo>
                      <a:cubicBezTo>
                        <a:pt x="3288" y="1473"/>
                        <a:pt x="3421" y="1473"/>
                        <a:pt x="3526" y="1522"/>
                      </a:cubicBezTo>
                      <a:cubicBezTo>
                        <a:pt x="3592" y="1566"/>
                        <a:pt x="3671" y="1587"/>
                        <a:pt x="3753" y="1587"/>
                      </a:cubicBezTo>
                      <a:cubicBezTo>
                        <a:pt x="3880" y="1587"/>
                        <a:pt x="4013" y="1537"/>
                        <a:pt x="4114" y="1439"/>
                      </a:cubicBezTo>
                      <a:cubicBezTo>
                        <a:pt x="4175" y="1378"/>
                        <a:pt x="4203" y="1295"/>
                        <a:pt x="4247" y="1217"/>
                      </a:cubicBezTo>
                      <a:cubicBezTo>
                        <a:pt x="4297" y="1129"/>
                        <a:pt x="4253" y="1051"/>
                        <a:pt x="4186" y="973"/>
                      </a:cubicBezTo>
                      <a:cubicBezTo>
                        <a:pt x="4202" y="971"/>
                        <a:pt x="4217" y="970"/>
                        <a:pt x="4231" y="970"/>
                      </a:cubicBezTo>
                      <a:cubicBezTo>
                        <a:pt x="4363" y="970"/>
                        <a:pt x="4414" y="1081"/>
                        <a:pt x="4475" y="1156"/>
                      </a:cubicBezTo>
                      <a:cubicBezTo>
                        <a:pt x="4530" y="1223"/>
                        <a:pt x="4397" y="1262"/>
                        <a:pt x="4419" y="1334"/>
                      </a:cubicBezTo>
                      <a:cubicBezTo>
                        <a:pt x="4380" y="1412"/>
                        <a:pt x="4386" y="1511"/>
                        <a:pt x="4314" y="1578"/>
                      </a:cubicBezTo>
                      <a:cubicBezTo>
                        <a:pt x="4275" y="1611"/>
                        <a:pt x="4303" y="1661"/>
                        <a:pt x="4330" y="1705"/>
                      </a:cubicBezTo>
                      <a:cubicBezTo>
                        <a:pt x="4275" y="1750"/>
                        <a:pt x="4308" y="1800"/>
                        <a:pt x="4325" y="1855"/>
                      </a:cubicBezTo>
                      <a:cubicBezTo>
                        <a:pt x="4353" y="1960"/>
                        <a:pt x="4408" y="2049"/>
                        <a:pt x="4386" y="2160"/>
                      </a:cubicBezTo>
                      <a:cubicBezTo>
                        <a:pt x="4280" y="2188"/>
                        <a:pt x="4269" y="2260"/>
                        <a:pt x="4297" y="2354"/>
                      </a:cubicBezTo>
                      <a:cubicBezTo>
                        <a:pt x="4336" y="2498"/>
                        <a:pt x="4452" y="2509"/>
                        <a:pt x="4563" y="2526"/>
                      </a:cubicBezTo>
                      <a:cubicBezTo>
                        <a:pt x="4590" y="2535"/>
                        <a:pt x="4614" y="2539"/>
                        <a:pt x="4634" y="2539"/>
                      </a:cubicBezTo>
                      <a:cubicBezTo>
                        <a:pt x="4715" y="2539"/>
                        <a:pt x="4747" y="2475"/>
                        <a:pt x="4752" y="2382"/>
                      </a:cubicBezTo>
                      <a:cubicBezTo>
                        <a:pt x="4774" y="2371"/>
                        <a:pt x="4785" y="2354"/>
                        <a:pt x="4807" y="2349"/>
                      </a:cubicBezTo>
                      <a:cubicBezTo>
                        <a:pt x="4815" y="2348"/>
                        <a:pt x="4822" y="2348"/>
                        <a:pt x="4829" y="2348"/>
                      </a:cubicBezTo>
                      <a:cubicBezTo>
                        <a:pt x="4936" y="2348"/>
                        <a:pt x="4942" y="2388"/>
                        <a:pt x="4879" y="2487"/>
                      </a:cubicBezTo>
                      <a:cubicBezTo>
                        <a:pt x="4802" y="2609"/>
                        <a:pt x="4857" y="2703"/>
                        <a:pt x="4996" y="2703"/>
                      </a:cubicBezTo>
                      <a:cubicBezTo>
                        <a:pt x="5062" y="2703"/>
                        <a:pt x="5046" y="2748"/>
                        <a:pt x="5051" y="2787"/>
                      </a:cubicBezTo>
                      <a:cubicBezTo>
                        <a:pt x="4979" y="2875"/>
                        <a:pt x="5073" y="2875"/>
                        <a:pt x="5112" y="2886"/>
                      </a:cubicBezTo>
                      <a:cubicBezTo>
                        <a:pt x="5251" y="2931"/>
                        <a:pt x="5395" y="2958"/>
                        <a:pt x="5545" y="2992"/>
                      </a:cubicBezTo>
                      <a:cubicBezTo>
                        <a:pt x="5563" y="3015"/>
                        <a:pt x="5579" y="3027"/>
                        <a:pt x="5593" y="3027"/>
                      </a:cubicBezTo>
                      <a:cubicBezTo>
                        <a:pt x="5611" y="3027"/>
                        <a:pt x="5624" y="3005"/>
                        <a:pt x="5633" y="2964"/>
                      </a:cubicBezTo>
                      <a:cubicBezTo>
                        <a:pt x="5656" y="2931"/>
                        <a:pt x="5667" y="2903"/>
                        <a:pt x="5689" y="2870"/>
                      </a:cubicBezTo>
                      <a:cubicBezTo>
                        <a:pt x="5696" y="2868"/>
                        <a:pt x="5703" y="2868"/>
                        <a:pt x="5710" y="2868"/>
                      </a:cubicBezTo>
                      <a:cubicBezTo>
                        <a:pt x="5731" y="2868"/>
                        <a:pt x="5751" y="2872"/>
                        <a:pt x="5771" y="2872"/>
                      </a:cubicBezTo>
                      <a:cubicBezTo>
                        <a:pt x="5799" y="2872"/>
                        <a:pt x="5824" y="2863"/>
                        <a:pt x="5838" y="2820"/>
                      </a:cubicBezTo>
                      <a:cubicBezTo>
                        <a:pt x="5855" y="2770"/>
                        <a:pt x="5822" y="2737"/>
                        <a:pt x="5778" y="2737"/>
                      </a:cubicBezTo>
                      <a:cubicBezTo>
                        <a:pt x="5774" y="2736"/>
                        <a:pt x="5771" y="2736"/>
                        <a:pt x="5768" y="2736"/>
                      </a:cubicBezTo>
                      <a:cubicBezTo>
                        <a:pt x="5696" y="2736"/>
                        <a:pt x="5710" y="2800"/>
                        <a:pt x="5689" y="2848"/>
                      </a:cubicBezTo>
                      <a:cubicBezTo>
                        <a:pt x="5557" y="2772"/>
                        <a:pt x="5420" y="2725"/>
                        <a:pt x="5278" y="2725"/>
                      </a:cubicBezTo>
                      <a:cubicBezTo>
                        <a:pt x="5221" y="2725"/>
                        <a:pt x="5164" y="2732"/>
                        <a:pt x="5107" y="2748"/>
                      </a:cubicBezTo>
                      <a:cubicBezTo>
                        <a:pt x="5079" y="2703"/>
                        <a:pt x="5084" y="2681"/>
                        <a:pt x="5140" y="2648"/>
                      </a:cubicBezTo>
                      <a:cubicBezTo>
                        <a:pt x="5195" y="2609"/>
                        <a:pt x="5284" y="2548"/>
                        <a:pt x="5173" y="2471"/>
                      </a:cubicBezTo>
                      <a:lnTo>
                        <a:pt x="5140" y="2437"/>
                      </a:lnTo>
                      <a:cubicBezTo>
                        <a:pt x="5118" y="2354"/>
                        <a:pt x="5118" y="2276"/>
                        <a:pt x="5140" y="2193"/>
                      </a:cubicBezTo>
                      <a:cubicBezTo>
                        <a:pt x="5162" y="2182"/>
                        <a:pt x="5173" y="2177"/>
                        <a:pt x="5195" y="2160"/>
                      </a:cubicBezTo>
                      <a:cubicBezTo>
                        <a:pt x="5323" y="2082"/>
                        <a:pt x="5312" y="2010"/>
                        <a:pt x="5168" y="1916"/>
                      </a:cubicBezTo>
                      <a:cubicBezTo>
                        <a:pt x="5079" y="1877"/>
                        <a:pt x="4990" y="1833"/>
                        <a:pt x="4890" y="1794"/>
                      </a:cubicBezTo>
                      <a:lnTo>
                        <a:pt x="4890" y="1766"/>
                      </a:lnTo>
                      <a:cubicBezTo>
                        <a:pt x="4924" y="1683"/>
                        <a:pt x="4951" y="1600"/>
                        <a:pt x="4990" y="1517"/>
                      </a:cubicBezTo>
                      <a:cubicBezTo>
                        <a:pt x="4995" y="1382"/>
                        <a:pt x="4958" y="1319"/>
                        <a:pt x="4876" y="1319"/>
                      </a:cubicBezTo>
                      <a:cubicBezTo>
                        <a:pt x="4853" y="1319"/>
                        <a:pt x="4826" y="1324"/>
                        <a:pt x="4796" y="1334"/>
                      </a:cubicBezTo>
                      <a:cubicBezTo>
                        <a:pt x="4774" y="1334"/>
                        <a:pt x="4752" y="1328"/>
                        <a:pt x="4741" y="1328"/>
                      </a:cubicBezTo>
                      <a:cubicBezTo>
                        <a:pt x="4702" y="1140"/>
                        <a:pt x="4741" y="1095"/>
                        <a:pt x="4924" y="1018"/>
                      </a:cubicBezTo>
                      <a:cubicBezTo>
                        <a:pt x="4990" y="990"/>
                        <a:pt x="5084" y="1001"/>
                        <a:pt x="5107" y="901"/>
                      </a:cubicBezTo>
                      <a:lnTo>
                        <a:pt x="5168" y="901"/>
                      </a:lnTo>
                      <a:cubicBezTo>
                        <a:pt x="5175" y="913"/>
                        <a:pt x="5187" y="917"/>
                        <a:pt x="5201" y="917"/>
                      </a:cubicBezTo>
                      <a:cubicBezTo>
                        <a:pt x="5225" y="917"/>
                        <a:pt x="5254" y="907"/>
                        <a:pt x="5278" y="907"/>
                      </a:cubicBezTo>
                      <a:cubicBezTo>
                        <a:pt x="5308" y="907"/>
                        <a:pt x="5330" y="923"/>
                        <a:pt x="5323" y="990"/>
                      </a:cubicBezTo>
                      <a:cubicBezTo>
                        <a:pt x="5218" y="1101"/>
                        <a:pt x="5184" y="1223"/>
                        <a:pt x="5190" y="1378"/>
                      </a:cubicBezTo>
                      <a:cubicBezTo>
                        <a:pt x="5195" y="1511"/>
                        <a:pt x="5229" y="1578"/>
                        <a:pt x="5356" y="1606"/>
                      </a:cubicBezTo>
                      <a:cubicBezTo>
                        <a:pt x="5389" y="1639"/>
                        <a:pt x="5434" y="1661"/>
                        <a:pt x="5473" y="1661"/>
                      </a:cubicBezTo>
                      <a:cubicBezTo>
                        <a:pt x="5489" y="1667"/>
                        <a:pt x="5495" y="1683"/>
                        <a:pt x="5506" y="1689"/>
                      </a:cubicBezTo>
                      <a:cubicBezTo>
                        <a:pt x="5525" y="1758"/>
                        <a:pt x="5552" y="1811"/>
                        <a:pt x="5606" y="1811"/>
                      </a:cubicBezTo>
                      <a:cubicBezTo>
                        <a:pt x="5630" y="1811"/>
                        <a:pt x="5659" y="1801"/>
                        <a:pt x="5694" y="1777"/>
                      </a:cubicBezTo>
                      <a:cubicBezTo>
                        <a:pt x="5811" y="1744"/>
                        <a:pt x="5833" y="1578"/>
                        <a:pt x="5972" y="1567"/>
                      </a:cubicBezTo>
                      <a:cubicBezTo>
                        <a:pt x="6044" y="1556"/>
                        <a:pt x="6082" y="1517"/>
                        <a:pt x="6110" y="1439"/>
                      </a:cubicBezTo>
                      <a:cubicBezTo>
                        <a:pt x="6138" y="1439"/>
                        <a:pt x="6127" y="1400"/>
                        <a:pt x="6082" y="1378"/>
                      </a:cubicBezTo>
                      <a:cubicBezTo>
                        <a:pt x="5988" y="1323"/>
                        <a:pt x="5838" y="1339"/>
                        <a:pt x="5800" y="1190"/>
                      </a:cubicBezTo>
                      <a:cubicBezTo>
                        <a:pt x="5720" y="1131"/>
                        <a:pt x="5691" y="1006"/>
                        <a:pt x="5571" y="1006"/>
                      </a:cubicBezTo>
                      <a:cubicBezTo>
                        <a:pt x="5566" y="1006"/>
                        <a:pt x="5561" y="1006"/>
                        <a:pt x="5556" y="1007"/>
                      </a:cubicBezTo>
                      <a:cubicBezTo>
                        <a:pt x="5467" y="896"/>
                        <a:pt x="5628" y="846"/>
                        <a:pt x="5617" y="757"/>
                      </a:cubicBezTo>
                      <a:cubicBezTo>
                        <a:pt x="5550" y="602"/>
                        <a:pt x="5495" y="452"/>
                        <a:pt x="5412" y="303"/>
                      </a:cubicBezTo>
                      <a:cubicBezTo>
                        <a:pt x="5367" y="231"/>
                        <a:pt x="5284" y="181"/>
                        <a:pt x="5218" y="120"/>
                      </a:cubicBezTo>
                      <a:cubicBezTo>
                        <a:pt x="5198" y="35"/>
                        <a:pt x="5153" y="1"/>
                        <a:pt x="5091" y="1"/>
                      </a:cubicBezTo>
                      <a:cubicBezTo>
                        <a:pt x="5064" y="1"/>
                        <a:pt x="5034" y="8"/>
                        <a:pt x="5001" y="20"/>
                      </a:cubicBezTo>
                      <a:cubicBezTo>
                        <a:pt x="4960" y="6"/>
                        <a:pt x="4919" y="1"/>
                        <a:pt x="4879" y="1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7" name="Google Shape;1387;p20"/>
                <p:cNvSpPr/>
                <p:nvPr/>
              </p:nvSpPr>
              <p:spPr>
                <a:xfrm>
                  <a:off x="3600300" y="3419925"/>
                  <a:ext cx="6275" cy="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" h="220" extrusionOk="0">
                      <a:moveTo>
                        <a:pt x="130" y="1"/>
                      </a:moveTo>
                      <a:cubicBezTo>
                        <a:pt x="44" y="1"/>
                        <a:pt x="16" y="44"/>
                        <a:pt x="6" y="113"/>
                      </a:cubicBezTo>
                      <a:cubicBezTo>
                        <a:pt x="1" y="171"/>
                        <a:pt x="41" y="219"/>
                        <a:pt x="82" y="219"/>
                      </a:cubicBezTo>
                      <a:cubicBezTo>
                        <a:pt x="85" y="219"/>
                        <a:pt x="87" y="219"/>
                        <a:pt x="89" y="219"/>
                      </a:cubicBezTo>
                      <a:cubicBezTo>
                        <a:pt x="156" y="202"/>
                        <a:pt x="245" y="197"/>
                        <a:pt x="250" y="108"/>
                      </a:cubicBezTo>
                      <a:cubicBezTo>
                        <a:pt x="250" y="32"/>
                        <a:pt x="208" y="2"/>
                        <a:pt x="171" y="2"/>
                      </a:cubicBezTo>
                      <a:cubicBezTo>
                        <a:pt x="168" y="2"/>
                        <a:pt x="165" y="2"/>
                        <a:pt x="161" y="3"/>
                      </a:cubicBezTo>
                      <a:cubicBezTo>
                        <a:pt x="150" y="1"/>
                        <a:pt x="140" y="1"/>
                        <a:pt x="130" y="1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8" name="Google Shape;1388;p20"/>
                <p:cNvSpPr/>
                <p:nvPr/>
              </p:nvSpPr>
              <p:spPr>
                <a:xfrm>
                  <a:off x="3679350" y="3464875"/>
                  <a:ext cx="7600" cy="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" h="191" extrusionOk="0">
                      <a:moveTo>
                        <a:pt x="185" y="0"/>
                      </a:moveTo>
                      <a:cubicBezTo>
                        <a:pt x="180" y="0"/>
                        <a:pt x="175" y="1"/>
                        <a:pt x="171" y="1"/>
                      </a:cubicBezTo>
                      <a:cubicBezTo>
                        <a:pt x="126" y="29"/>
                        <a:pt x="27" y="7"/>
                        <a:pt x="16" y="95"/>
                      </a:cubicBezTo>
                      <a:cubicBezTo>
                        <a:pt x="0" y="157"/>
                        <a:pt x="61" y="190"/>
                        <a:pt x="101" y="190"/>
                      </a:cubicBezTo>
                      <a:cubicBezTo>
                        <a:pt x="104" y="190"/>
                        <a:pt x="107" y="190"/>
                        <a:pt x="110" y="190"/>
                      </a:cubicBezTo>
                      <a:cubicBezTo>
                        <a:pt x="182" y="173"/>
                        <a:pt x="271" y="151"/>
                        <a:pt x="293" y="79"/>
                      </a:cubicBezTo>
                      <a:cubicBezTo>
                        <a:pt x="303" y="37"/>
                        <a:pt x="250" y="0"/>
                        <a:pt x="185" y="0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9" name="Google Shape;1389;p20"/>
                <p:cNvSpPr/>
                <p:nvPr/>
              </p:nvSpPr>
              <p:spPr>
                <a:xfrm>
                  <a:off x="3788675" y="3195850"/>
                  <a:ext cx="5025" cy="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" h="267" extrusionOk="0">
                      <a:moveTo>
                        <a:pt x="95" y="0"/>
                      </a:moveTo>
                      <a:cubicBezTo>
                        <a:pt x="34" y="0"/>
                        <a:pt x="1" y="83"/>
                        <a:pt x="6" y="139"/>
                      </a:cubicBezTo>
                      <a:cubicBezTo>
                        <a:pt x="6" y="200"/>
                        <a:pt x="50" y="261"/>
                        <a:pt x="111" y="266"/>
                      </a:cubicBezTo>
                      <a:cubicBezTo>
                        <a:pt x="115" y="267"/>
                        <a:pt x="118" y="267"/>
                        <a:pt x="121" y="267"/>
                      </a:cubicBezTo>
                      <a:cubicBezTo>
                        <a:pt x="170" y="267"/>
                        <a:pt x="195" y="223"/>
                        <a:pt x="200" y="155"/>
                      </a:cubicBezTo>
                      <a:cubicBezTo>
                        <a:pt x="167" y="111"/>
                        <a:pt x="178" y="6"/>
                        <a:pt x="95" y="0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0" name="Google Shape;1390;p20"/>
                <p:cNvSpPr/>
                <p:nvPr/>
              </p:nvSpPr>
              <p:spPr>
                <a:xfrm>
                  <a:off x="3811350" y="3448700"/>
                  <a:ext cx="5350" cy="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" h="234" extrusionOk="0">
                      <a:moveTo>
                        <a:pt x="69" y="1"/>
                      </a:moveTo>
                      <a:cubicBezTo>
                        <a:pt x="28" y="1"/>
                        <a:pt x="0" y="31"/>
                        <a:pt x="14" y="77"/>
                      </a:cubicBezTo>
                      <a:cubicBezTo>
                        <a:pt x="20" y="143"/>
                        <a:pt x="36" y="216"/>
                        <a:pt x="114" y="232"/>
                      </a:cubicBezTo>
                      <a:cubicBezTo>
                        <a:pt x="119" y="233"/>
                        <a:pt x="123" y="233"/>
                        <a:pt x="128" y="233"/>
                      </a:cubicBezTo>
                      <a:cubicBezTo>
                        <a:pt x="186" y="233"/>
                        <a:pt x="188" y="168"/>
                        <a:pt x="214" y="121"/>
                      </a:cubicBezTo>
                      <a:cubicBezTo>
                        <a:pt x="214" y="38"/>
                        <a:pt x="153" y="16"/>
                        <a:pt x="97" y="5"/>
                      </a:cubicBezTo>
                      <a:cubicBezTo>
                        <a:pt x="87" y="2"/>
                        <a:pt x="78" y="1"/>
                        <a:pt x="69" y="1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1" name="Google Shape;1391;p20"/>
                <p:cNvSpPr/>
                <p:nvPr/>
              </p:nvSpPr>
              <p:spPr>
                <a:xfrm>
                  <a:off x="3851750" y="3329675"/>
                  <a:ext cx="11950" cy="14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" h="581" extrusionOk="0">
                      <a:moveTo>
                        <a:pt x="224" y="0"/>
                      </a:moveTo>
                      <a:cubicBezTo>
                        <a:pt x="189" y="0"/>
                        <a:pt x="153" y="11"/>
                        <a:pt x="117" y="31"/>
                      </a:cubicBezTo>
                      <a:cubicBezTo>
                        <a:pt x="61" y="59"/>
                        <a:pt x="17" y="92"/>
                        <a:pt x="83" y="153"/>
                      </a:cubicBezTo>
                      <a:cubicBezTo>
                        <a:pt x="78" y="203"/>
                        <a:pt x="39" y="253"/>
                        <a:pt x="56" y="308"/>
                      </a:cubicBezTo>
                      <a:cubicBezTo>
                        <a:pt x="0" y="397"/>
                        <a:pt x="72" y="458"/>
                        <a:pt x="95" y="535"/>
                      </a:cubicBezTo>
                      <a:cubicBezTo>
                        <a:pt x="98" y="553"/>
                        <a:pt x="123" y="581"/>
                        <a:pt x="152" y="581"/>
                      </a:cubicBezTo>
                      <a:cubicBezTo>
                        <a:pt x="168" y="581"/>
                        <a:pt x="185" y="573"/>
                        <a:pt x="200" y="552"/>
                      </a:cubicBezTo>
                      <a:cubicBezTo>
                        <a:pt x="205" y="553"/>
                        <a:pt x="210" y="553"/>
                        <a:pt x="215" y="553"/>
                      </a:cubicBezTo>
                      <a:cubicBezTo>
                        <a:pt x="250" y="553"/>
                        <a:pt x="287" y="538"/>
                        <a:pt x="316" y="519"/>
                      </a:cubicBezTo>
                      <a:cubicBezTo>
                        <a:pt x="416" y="491"/>
                        <a:pt x="472" y="447"/>
                        <a:pt x="405" y="341"/>
                      </a:cubicBezTo>
                      <a:cubicBezTo>
                        <a:pt x="405" y="314"/>
                        <a:pt x="416" y="280"/>
                        <a:pt x="416" y="253"/>
                      </a:cubicBezTo>
                      <a:cubicBezTo>
                        <a:pt x="477" y="153"/>
                        <a:pt x="411" y="114"/>
                        <a:pt x="355" y="59"/>
                      </a:cubicBezTo>
                      <a:cubicBezTo>
                        <a:pt x="312" y="18"/>
                        <a:pt x="268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2" name="Google Shape;1392;p20"/>
                <p:cNvSpPr/>
                <p:nvPr/>
              </p:nvSpPr>
              <p:spPr>
                <a:xfrm>
                  <a:off x="3688875" y="3433550"/>
                  <a:ext cx="16800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2" h="557" extrusionOk="0">
                      <a:moveTo>
                        <a:pt x="502" y="0"/>
                      </a:moveTo>
                      <a:cubicBezTo>
                        <a:pt x="475" y="0"/>
                        <a:pt x="467" y="39"/>
                        <a:pt x="455" y="62"/>
                      </a:cubicBezTo>
                      <a:cubicBezTo>
                        <a:pt x="439" y="128"/>
                        <a:pt x="394" y="145"/>
                        <a:pt x="333" y="145"/>
                      </a:cubicBezTo>
                      <a:cubicBezTo>
                        <a:pt x="296" y="122"/>
                        <a:pt x="259" y="110"/>
                        <a:pt x="222" y="110"/>
                      </a:cubicBezTo>
                      <a:cubicBezTo>
                        <a:pt x="187" y="110"/>
                        <a:pt x="152" y="121"/>
                        <a:pt x="117" y="145"/>
                      </a:cubicBezTo>
                      <a:cubicBezTo>
                        <a:pt x="113" y="145"/>
                        <a:pt x="108" y="145"/>
                        <a:pt x="104" y="145"/>
                      </a:cubicBezTo>
                      <a:cubicBezTo>
                        <a:pt x="35" y="145"/>
                        <a:pt x="1" y="188"/>
                        <a:pt x="1" y="250"/>
                      </a:cubicBezTo>
                      <a:cubicBezTo>
                        <a:pt x="1" y="334"/>
                        <a:pt x="23" y="417"/>
                        <a:pt x="117" y="450"/>
                      </a:cubicBezTo>
                      <a:cubicBezTo>
                        <a:pt x="141" y="526"/>
                        <a:pt x="203" y="556"/>
                        <a:pt x="259" y="556"/>
                      </a:cubicBezTo>
                      <a:cubicBezTo>
                        <a:pt x="280" y="556"/>
                        <a:pt x="300" y="552"/>
                        <a:pt x="317" y="544"/>
                      </a:cubicBezTo>
                      <a:cubicBezTo>
                        <a:pt x="400" y="517"/>
                        <a:pt x="477" y="433"/>
                        <a:pt x="455" y="323"/>
                      </a:cubicBezTo>
                      <a:cubicBezTo>
                        <a:pt x="494" y="306"/>
                        <a:pt x="549" y="295"/>
                        <a:pt x="549" y="234"/>
                      </a:cubicBezTo>
                      <a:lnTo>
                        <a:pt x="638" y="234"/>
                      </a:lnTo>
                      <a:cubicBezTo>
                        <a:pt x="644" y="239"/>
                        <a:pt x="649" y="239"/>
                        <a:pt x="660" y="250"/>
                      </a:cubicBezTo>
                      <a:cubicBezTo>
                        <a:pt x="671" y="228"/>
                        <a:pt x="660" y="212"/>
                        <a:pt x="638" y="206"/>
                      </a:cubicBezTo>
                      <a:cubicBezTo>
                        <a:pt x="638" y="128"/>
                        <a:pt x="649" y="45"/>
                        <a:pt x="549" y="29"/>
                      </a:cubicBezTo>
                      <a:cubicBezTo>
                        <a:pt x="529" y="8"/>
                        <a:pt x="513" y="0"/>
                        <a:pt x="50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3" name="Google Shape;1393;p20"/>
                <p:cNvSpPr/>
                <p:nvPr/>
              </p:nvSpPr>
              <p:spPr>
                <a:xfrm>
                  <a:off x="3516175" y="3443400"/>
                  <a:ext cx="7000" cy="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" h="148" extrusionOk="0">
                      <a:moveTo>
                        <a:pt x="75" y="0"/>
                      </a:moveTo>
                      <a:cubicBezTo>
                        <a:pt x="30" y="0"/>
                        <a:pt x="0" y="41"/>
                        <a:pt x="6" y="73"/>
                      </a:cubicBezTo>
                      <a:cubicBezTo>
                        <a:pt x="19" y="126"/>
                        <a:pt x="46" y="147"/>
                        <a:pt x="84" y="147"/>
                      </a:cubicBezTo>
                      <a:cubicBezTo>
                        <a:pt x="109" y="147"/>
                        <a:pt x="139" y="138"/>
                        <a:pt x="172" y="123"/>
                      </a:cubicBezTo>
                      <a:cubicBezTo>
                        <a:pt x="174" y="122"/>
                        <a:pt x="176" y="121"/>
                        <a:pt x="178" y="121"/>
                      </a:cubicBezTo>
                      <a:cubicBezTo>
                        <a:pt x="199" y="121"/>
                        <a:pt x="235" y="146"/>
                        <a:pt x="258" y="146"/>
                      </a:cubicBezTo>
                      <a:cubicBezTo>
                        <a:pt x="271" y="146"/>
                        <a:pt x="279" y="138"/>
                        <a:pt x="277" y="112"/>
                      </a:cubicBezTo>
                      <a:cubicBezTo>
                        <a:pt x="266" y="34"/>
                        <a:pt x="155" y="12"/>
                        <a:pt x="83" y="1"/>
                      </a:cubicBezTo>
                      <a:cubicBezTo>
                        <a:pt x="80" y="0"/>
                        <a:pt x="78" y="0"/>
                        <a:pt x="75" y="0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4" name="Google Shape;1394;p20"/>
                <p:cNvSpPr/>
                <p:nvPr/>
              </p:nvSpPr>
              <p:spPr>
                <a:xfrm>
                  <a:off x="3639675" y="3460875"/>
                  <a:ext cx="15825" cy="1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" h="760" extrusionOk="0">
                      <a:moveTo>
                        <a:pt x="422" y="0"/>
                      </a:moveTo>
                      <a:lnTo>
                        <a:pt x="422" y="0"/>
                      </a:lnTo>
                      <a:cubicBezTo>
                        <a:pt x="388" y="50"/>
                        <a:pt x="427" y="144"/>
                        <a:pt x="327" y="161"/>
                      </a:cubicBezTo>
                      <a:cubicBezTo>
                        <a:pt x="290" y="161"/>
                        <a:pt x="252" y="145"/>
                        <a:pt x="218" y="145"/>
                      </a:cubicBezTo>
                      <a:cubicBezTo>
                        <a:pt x="191" y="145"/>
                        <a:pt x="166" y="155"/>
                        <a:pt x="144" y="189"/>
                      </a:cubicBezTo>
                      <a:cubicBezTo>
                        <a:pt x="56" y="216"/>
                        <a:pt x="67" y="266"/>
                        <a:pt x="122" y="311"/>
                      </a:cubicBezTo>
                      <a:cubicBezTo>
                        <a:pt x="161" y="338"/>
                        <a:pt x="200" y="355"/>
                        <a:pt x="233" y="377"/>
                      </a:cubicBezTo>
                      <a:cubicBezTo>
                        <a:pt x="222" y="394"/>
                        <a:pt x="216" y="416"/>
                        <a:pt x="200" y="438"/>
                      </a:cubicBezTo>
                      <a:cubicBezTo>
                        <a:pt x="139" y="438"/>
                        <a:pt x="111" y="472"/>
                        <a:pt x="111" y="532"/>
                      </a:cubicBezTo>
                      <a:cubicBezTo>
                        <a:pt x="56" y="555"/>
                        <a:pt x="50" y="605"/>
                        <a:pt x="50" y="654"/>
                      </a:cubicBezTo>
                      <a:cubicBezTo>
                        <a:pt x="0" y="693"/>
                        <a:pt x="11" y="738"/>
                        <a:pt x="67" y="749"/>
                      </a:cubicBezTo>
                      <a:cubicBezTo>
                        <a:pt x="89" y="756"/>
                        <a:pt x="111" y="760"/>
                        <a:pt x="131" y="760"/>
                      </a:cubicBezTo>
                      <a:cubicBezTo>
                        <a:pt x="174" y="760"/>
                        <a:pt x="210" y="739"/>
                        <a:pt x="233" y="682"/>
                      </a:cubicBezTo>
                      <a:cubicBezTo>
                        <a:pt x="315" y="612"/>
                        <a:pt x="343" y="477"/>
                        <a:pt x="485" y="477"/>
                      </a:cubicBezTo>
                      <a:cubicBezTo>
                        <a:pt x="488" y="477"/>
                        <a:pt x="491" y="477"/>
                        <a:pt x="494" y="477"/>
                      </a:cubicBezTo>
                      <a:cubicBezTo>
                        <a:pt x="521" y="477"/>
                        <a:pt x="521" y="444"/>
                        <a:pt x="510" y="416"/>
                      </a:cubicBezTo>
                      <a:cubicBezTo>
                        <a:pt x="499" y="361"/>
                        <a:pt x="483" y="305"/>
                        <a:pt x="477" y="250"/>
                      </a:cubicBezTo>
                      <a:cubicBezTo>
                        <a:pt x="483" y="211"/>
                        <a:pt x="499" y="201"/>
                        <a:pt x="519" y="201"/>
                      </a:cubicBezTo>
                      <a:cubicBezTo>
                        <a:pt x="544" y="201"/>
                        <a:pt x="575" y="217"/>
                        <a:pt x="599" y="217"/>
                      </a:cubicBezTo>
                      <a:cubicBezTo>
                        <a:pt x="614" y="217"/>
                        <a:pt x="627" y="210"/>
                        <a:pt x="632" y="189"/>
                      </a:cubicBezTo>
                      <a:cubicBezTo>
                        <a:pt x="555" y="139"/>
                        <a:pt x="483" y="78"/>
                        <a:pt x="42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20"/>
                <p:cNvSpPr/>
                <p:nvPr/>
              </p:nvSpPr>
              <p:spPr>
                <a:xfrm>
                  <a:off x="3738075" y="3278425"/>
                  <a:ext cx="127550" cy="9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02" h="3885" extrusionOk="0">
                      <a:moveTo>
                        <a:pt x="1021" y="1282"/>
                      </a:moveTo>
                      <a:cubicBezTo>
                        <a:pt x="1004" y="1299"/>
                        <a:pt x="999" y="1316"/>
                        <a:pt x="982" y="1343"/>
                      </a:cubicBezTo>
                      <a:cubicBezTo>
                        <a:pt x="999" y="1310"/>
                        <a:pt x="1004" y="1299"/>
                        <a:pt x="1021" y="1282"/>
                      </a:cubicBezTo>
                      <a:close/>
                      <a:moveTo>
                        <a:pt x="2055" y="1466"/>
                      </a:moveTo>
                      <a:cubicBezTo>
                        <a:pt x="2072" y="1466"/>
                        <a:pt x="2090" y="1476"/>
                        <a:pt x="2108" y="1482"/>
                      </a:cubicBezTo>
                      <a:cubicBezTo>
                        <a:pt x="2090" y="1479"/>
                        <a:pt x="2070" y="1470"/>
                        <a:pt x="2053" y="1470"/>
                      </a:cubicBezTo>
                      <a:cubicBezTo>
                        <a:pt x="2044" y="1470"/>
                        <a:pt x="2036" y="1473"/>
                        <a:pt x="2030" y="1479"/>
                      </a:cubicBezTo>
                      <a:lnTo>
                        <a:pt x="2030" y="1479"/>
                      </a:lnTo>
                      <a:cubicBezTo>
                        <a:pt x="2037" y="1470"/>
                        <a:pt x="2046" y="1466"/>
                        <a:pt x="2055" y="1466"/>
                      </a:cubicBezTo>
                      <a:close/>
                      <a:moveTo>
                        <a:pt x="3300" y="3279"/>
                      </a:moveTo>
                      <a:lnTo>
                        <a:pt x="3300" y="3279"/>
                      </a:lnTo>
                      <a:cubicBezTo>
                        <a:pt x="3283" y="3323"/>
                        <a:pt x="3267" y="3362"/>
                        <a:pt x="3244" y="3395"/>
                      </a:cubicBezTo>
                      <a:cubicBezTo>
                        <a:pt x="3267" y="3356"/>
                        <a:pt x="3283" y="3323"/>
                        <a:pt x="3300" y="3279"/>
                      </a:cubicBezTo>
                      <a:close/>
                      <a:moveTo>
                        <a:pt x="4182" y="0"/>
                      </a:moveTo>
                      <a:cubicBezTo>
                        <a:pt x="4132" y="0"/>
                        <a:pt x="4076" y="30"/>
                        <a:pt x="4021" y="90"/>
                      </a:cubicBezTo>
                      <a:cubicBezTo>
                        <a:pt x="3962" y="126"/>
                        <a:pt x="3914" y="213"/>
                        <a:pt x="3845" y="213"/>
                      </a:cubicBezTo>
                      <a:cubicBezTo>
                        <a:pt x="3816" y="213"/>
                        <a:pt x="3783" y="198"/>
                        <a:pt x="3743" y="157"/>
                      </a:cubicBezTo>
                      <a:cubicBezTo>
                        <a:pt x="3701" y="111"/>
                        <a:pt x="3620" y="86"/>
                        <a:pt x="3545" y="86"/>
                      </a:cubicBezTo>
                      <a:cubicBezTo>
                        <a:pt x="3484" y="86"/>
                        <a:pt x="3427" y="103"/>
                        <a:pt x="3400" y="140"/>
                      </a:cubicBezTo>
                      <a:cubicBezTo>
                        <a:pt x="3355" y="214"/>
                        <a:pt x="3306" y="241"/>
                        <a:pt x="3245" y="241"/>
                      </a:cubicBezTo>
                      <a:cubicBezTo>
                        <a:pt x="3215" y="241"/>
                        <a:pt x="3182" y="234"/>
                        <a:pt x="3145" y="223"/>
                      </a:cubicBezTo>
                      <a:cubicBezTo>
                        <a:pt x="3143" y="223"/>
                        <a:pt x="3141" y="222"/>
                        <a:pt x="3140" y="222"/>
                      </a:cubicBezTo>
                      <a:cubicBezTo>
                        <a:pt x="3128" y="222"/>
                        <a:pt x="3109" y="237"/>
                        <a:pt x="3095" y="251"/>
                      </a:cubicBezTo>
                      <a:cubicBezTo>
                        <a:pt x="2912" y="356"/>
                        <a:pt x="2901" y="589"/>
                        <a:pt x="3084" y="717"/>
                      </a:cubicBezTo>
                      <a:cubicBezTo>
                        <a:pt x="3150" y="761"/>
                        <a:pt x="3200" y="806"/>
                        <a:pt x="3150" y="894"/>
                      </a:cubicBezTo>
                      <a:cubicBezTo>
                        <a:pt x="3071" y="909"/>
                        <a:pt x="2987" y="975"/>
                        <a:pt x="2901" y="975"/>
                      </a:cubicBezTo>
                      <a:cubicBezTo>
                        <a:pt x="2855" y="975"/>
                        <a:pt x="2808" y="956"/>
                        <a:pt x="2762" y="900"/>
                      </a:cubicBezTo>
                      <a:cubicBezTo>
                        <a:pt x="2761" y="898"/>
                        <a:pt x="2759" y="897"/>
                        <a:pt x="2756" y="897"/>
                      </a:cubicBezTo>
                      <a:cubicBezTo>
                        <a:pt x="2740" y="897"/>
                        <a:pt x="2702" y="916"/>
                        <a:pt x="2679" y="916"/>
                      </a:cubicBezTo>
                      <a:cubicBezTo>
                        <a:pt x="2676" y="916"/>
                        <a:pt x="2674" y="916"/>
                        <a:pt x="2671" y="916"/>
                      </a:cubicBezTo>
                      <a:cubicBezTo>
                        <a:pt x="2574" y="916"/>
                        <a:pt x="2510" y="1013"/>
                        <a:pt x="2417" y="1013"/>
                      </a:cubicBezTo>
                      <a:cubicBezTo>
                        <a:pt x="2409" y="1013"/>
                        <a:pt x="2400" y="1013"/>
                        <a:pt x="2391" y="1011"/>
                      </a:cubicBezTo>
                      <a:cubicBezTo>
                        <a:pt x="2340" y="968"/>
                        <a:pt x="2296" y="910"/>
                        <a:pt x="2236" y="910"/>
                      </a:cubicBezTo>
                      <a:cubicBezTo>
                        <a:pt x="2209" y="910"/>
                        <a:pt x="2180" y="921"/>
                        <a:pt x="2147" y="950"/>
                      </a:cubicBezTo>
                      <a:cubicBezTo>
                        <a:pt x="2124" y="950"/>
                        <a:pt x="2108" y="944"/>
                        <a:pt x="2086" y="944"/>
                      </a:cubicBezTo>
                      <a:cubicBezTo>
                        <a:pt x="2070" y="924"/>
                        <a:pt x="2048" y="922"/>
                        <a:pt x="2025" y="922"/>
                      </a:cubicBezTo>
                      <a:cubicBezTo>
                        <a:pt x="2016" y="922"/>
                        <a:pt x="2006" y="922"/>
                        <a:pt x="1997" y="922"/>
                      </a:cubicBezTo>
                      <a:cubicBezTo>
                        <a:pt x="1958" y="922"/>
                        <a:pt x="1925" y="916"/>
                        <a:pt x="1891" y="916"/>
                      </a:cubicBezTo>
                      <a:cubicBezTo>
                        <a:pt x="1720" y="900"/>
                        <a:pt x="1614" y="761"/>
                        <a:pt x="1459" y="717"/>
                      </a:cubicBezTo>
                      <a:cubicBezTo>
                        <a:pt x="1429" y="705"/>
                        <a:pt x="1404" y="699"/>
                        <a:pt x="1379" y="699"/>
                      </a:cubicBezTo>
                      <a:cubicBezTo>
                        <a:pt x="1344" y="699"/>
                        <a:pt x="1308" y="712"/>
                        <a:pt x="1259" y="745"/>
                      </a:cubicBezTo>
                      <a:cubicBezTo>
                        <a:pt x="1110" y="844"/>
                        <a:pt x="1171" y="983"/>
                        <a:pt x="1143" y="1111"/>
                      </a:cubicBezTo>
                      <a:cubicBezTo>
                        <a:pt x="1071" y="1122"/>
                        <a:pt x="1004" y="1138"/>
                        <a:pt x="982" y="1227"/>
                      </a:cubicBezTo>
                      <a:cubicBezTo>
                        <a:pt x="963" y="1314"/>
                        <a:pt x="922" y="1349"/>
                        <a:pt x="862" y="1349"/>
                      </a:cubicBezTo>
                      <a:cubicBezTo>
                        <a:pt x="834" y="1349"/>
                        <a:pt x="802" y="1341"/>
                        <a:pt x="766" y="1327"/>
                      </a:cubicBezTo>
                      <a:cubicBezTo>
                        <a:pt x="746" y="1320"/>
                        <a:pt x="726" y="1317"/>
                        <a:pt x="707" y="1317"/>
                      </a:cubicBezTo>
                      <a:cubicBezTo>
                        <a:pt x="644" y="1317"/>
                        <a:pt x="595" y="1353"/>
                        <a:pt x="600" y="1421"/>
                      </a:cubicBezTo>
                      <a:cubicBezTo>
                        <a:pt x="608" y="1480"/>
                        <a:pt x="652" y="1514"/>
                        <a:pt x="710" y="1514"/>
                      </a:cubicBezTo>
                      <a:cubicBezTo>
                        <a:pt x="728" y="1514"/>
                        <a:pt x="746" y="1511"/>
                        <a:pt x="766" y="1504"/>
                      </a:cubicBezTo>
                      <a:cubicBezTo>
                        <a:pt x="832" y="1493"/>
                        <a:pt x="893" y="1482"/>
                        <a:pt x="960" y="1471"/>
                      </a:cubicBezTo>
                      <a:cubicBezTo>
                        <a:pt x="988" y="1493"/>
                        <a:pt x="1015" y="1532"/>
                        <a:pt x="999" y="1549"/>
                      </a:cubicBezTo>
                      <a:cubicBezTo>
                        <a:pt x="913" y="1611"/>
                        <a:pt x="946" y="1804"/>
                        <a:pt x="805" y="1804"/>
                      </a:cubicBezTo>
                      <a:cubicBezTo>
                        <a:pt x="783" y="1804"/>
                        <a:pt x="755" y="1799"/>
                        <a:pt x="722" y="1787"/>
                      </a:cubicBezTo>
                      <a:cubicBezTo>
                        <a:pt x="716" y="1786"/>
                        <a:pt x="711" y="1785"/>
                        <a:pt x="704" y="1785"/>
                      </a:cubicBezTo>
                      <a:cubicBezTo>
                        <a:pt x="658" y="1785"/>
                        <a:pt x="589" y="1819"/>
                        <a:pt x="555" y="1853"/>
                      </a:cubicBezTo>
                      <a:cubicBezTo>
                        <a:pt x="522" y="1883"/>
                        <a:pt x="496" y="1903"/>
                        <a:pt x="461" y="1903"/>
                      </a:cubicBezTo>
                      <a:cubicBezTo>
                        <a:pt x="444" y="1903"/>
                        <a:pt x="424" y="1898"/>
                        <a:pt x="400" y="1887"/>
                      </a:cubicBezTo>
                      <a:cubicBezTo>
                        <a:pt x="380" y="1877"/>
                        <a:pt x="363" y="1873"/>
                        <a:pt x="347" y="1873"/>
                      </a:cubicBezTo>
                      <a:cubicBezTo>
                        <a:pt x="287" y="1873"/>
                        <a:pt x="256" y="1933"/>
                        <a:pt x="256" y="2003"/>
                      </a:cubicBezTo>
                      <a:cubicBezTo>
                        <a:pt x="256" y="2136"/>
                        <a:pt x="284" y="2269"/>
                        <a:pt x="151" y="2364"/>
                      </a:cubicBezTo>
                      <a:cubicBezTo>
                        <a:pt x="117" y="2391"/>
                        <a:pt x="117" y="2447"/>
                        <a:pt x="173" y="2474"/>
                      </a:cubicBezTo>
                      <a:cubicBezTo>
                        <a:pt x="206" y="2491"/>
                        <a:pt x="250" y="2497"/>
                        <a:pt x="267" y="2552"/>
                      </a:cubicBezTo>
                      <a:cubicBezTo>
                        <a:pt x="234" y="2563"/>
                        <a:pt x="200" y="2585"/>
                        <a:pt x="167" y="2602"/>
                      </a:cubicBezTo>
                      <a:cubicBezTo>
                        <a:pt x="62" y="2657"/>
                        <a:pt x="1" y="2746"/>
                        <a:pt x="34" y="2857"/>
                      </a:cubicBezTo>
                      <a:cubicBezTo>
                        <a:pt x="56" y="2951"/>
                        <a:pt x="111" y="3034"/>
                        <a:pt x="209" y="3034"/>
                      </a:cubicBezTo>
                      <a:cubicBezTo>
                        <a:pt x="233" y="3034"/>
                        <a:pt x="260" y="3029"/>
                        <a:pt x="289" y="3018"/>
                      </a:cubicBezTo>
                      <a:cubicBezTo>
                        <a:pt x="305" y="3010"/>
                        <a:pt x="325" y="3005"/>
                        <a:pt x="344" y="3005"/>
                      </a:cubicBezTo>
                      <a:cubicBezTo>
                        <a:pt x="365" y="3005"/>
                        <a:pt x="383" y="3011"/>
                        <a:pt x="389" y="3029"/>
                      </a:cubicBezTo>
                      <a:cubicBezTo>
                        <a:pt x="428" y="3184"/>
                        <a:pt x="555" y="3278"/>
                        <a:pt x="622" y="3406"/>
                      </a:cubicBezTo>
                      <a:cubicBezTo>
                        <a:pt x="672" y="3489"/>
                        <a:pt x="699" y="3500"/>
                        <a:pt x="766" y="3500"/>
                      </a:cubicBezTo>
                      <a:cubicBezTo>
                        <a:pt x="794" y="3561"/>
                        <a:pt x="816" y="3633"/>
                        <a:pt x="849" y="3689"/>
                      </a:cubicBezTo>
                      <a:cubicBezTo>
                        <a:pt x="863" y="3709"/>
                        <a:pt x="884" y="3739"/>
                        <a:pt x="906" y="3739"/>
                      </a:cubicBezTo>
                      <a:cubicBezTo>
                        <a:pt x="921" y="3739"/>
                        <a:pt x="936" y="3726"/>
                        <a:pt x="949" y="3689"/>
                      </a:cubicBezTo>
                      <a:cubicBezTo>
                        <a:pt x="973" y="3699"/>
                        <a:pt x="996" y="3704"/>
                        <a:pt x="1019" y="3704"/>
                      </a:cubicBezTo>
                      <a:cubicBezTo>
                        <a:pt x="1068" y="3704"/>
                        <a:pt x="1112" y="3682"/>
                        <a:pt x="1154" y="3655"/>
                      </a:cubicBezTo>
                      <a:cubicBezTo>
                        <a:pt x="1304" y="3589"/>
                        <a:pt x="1343" y="3472"/>
                        <a:pt x="1254" y="3378"/>
                      </a:cubicBezTo>
                      <a:cubicBezTo>
                        <a:pt x="1265" y="3323"/>
                        <a:pt x="1315" y="3312"/>
                        <a:pt x="1359" y="3306"/>
                      </a:cubicBezTo>
                      <a:cubicBezTo>
                        <a:pt x="1481" y="3284"/>
                        <a:pt x="1537" y="3212"/>
                        <a:pt x="1542" y="3090"/>
                      </a:cubicBezTo>
                      <a:cubicBezTo>
                        <a:pt x="1542" y="2962"/>
                        <a:pt x="1564" y="2829"/>
                        <a:pt x="1542" y="2702"/>
                      </a:cubicBezTo>
                      <a:cubicBezTo>
                        <a:pt x="1531" y="2630"/>
                        <a:pt x="1531" y="2519"/>
                        <a:pt x="1437" y="2480"/>
                      </a:cubicBezTo>
                      <a:cubicBezTo>
                        <a:pt x="1326" y="2441"/>
                        <a:pt x="1337" y="2391"/>
                        <a:pt x="1381" y="2308"/>
                      </a:cubicBezTo>
                      <a:cubicBezTo>
                        <a:pt x="1409" y="2258"/>
                        <a:pt x="1415" y="2203"/>
                        <a:pt x="1426" y="2147"/>
                      </a:cubicBezTo>
                      <a:cubicBezTo>
                        <a:pt x="1426" y="1992"/>
                        <a:pt x="1392" y="1831"/>
                        <a:pt x="1354" y="1671"/>
                      </a:cubicBezTo>
                      <a:cubicBezTo>
                        <a:pt x="1354" y="1665"/>
                        <a:pt x="1326" y="1659"/>
                        <a:pt x="1309" y="1659"/>
                      </a:cubicBezTo>
                      <a:cubicBezTo>
                        <a:pt x="1337" y="1565"/>
                        <a:pt x="1276" y="1532"/>
                        <a:pt x="1215" y="1526"/>
                      </a:cubicBezTo>
                      <a:cubicBezTo>
                        <a:pt x="1049" y="1504"/>
                        <a:pt x="1088" y="1415"/>
                        <a:pt x="1143" y="1327"/>
                      </a:cubicBezTo>
                      <a:cubicBezTo>
                        <a:pt x="1093" y="1282"/>
                        <a:pt x="1060" y="1255"/>
                        <a:pt x="1038" y="1255"/>
                      </a:cubicBezTo>
                      <a:lnTo>
                        <a:pt x="1038" y="1255"/>
                      </a:lnTo>
                      <a:cubicBezTo>
                        <a:pt x="1065" y="1255"/>
                        <a:pt x="1093" y="1282"/>
                        <a:pt x="1143" y="1327"/>
                      </a:cubicBezTo>
                      <a:cubicBezTo>
                        <a:pt x="1160" y="1310"/>
                        <a:pt x="1171" y="1299"/>
                        <a:pt x="1187" y="1288"/>
                      </a:cubicBezTo>
                      <a:cubicBezTo>
                        <a:pt x="1198" y="1310"/>
                        <a:pt x="1204" y="1332"/>
                        <a:pt x="1221" y="1360"/>
                      </a:cubicBezTo>
                      <a:cubicBezTo>
                        <a:pt x="1286" y="1480"/>
                        <a:pt x="1355" y="1538"/>
                        <a:pt x="1440" y="1538"/>
                      </a:cubicBezTo>
                      <a:cubicBezTo>
                        <a:pt x="1493" y="1538"/>
                        <a:pt x="1552" y="1516"/>
                        <a:pt x="1620" y="1471"/>
                      </a:cubicBezTo>
                      <a:cubicBezTo>
                        <a:pt x="1636" y="1459"/>
                        <a:pt x="1655" y="1450"/>
                        <a:pt x="1672" y="1450"/>
                      </a:cubicBezTo>
                      <a:cubicBezTo>
                        <a:pt x="1679" y="1450"/>
                        <a:pt x="1686" y="1451"/>
                        <a:pt x="1692" y="1454"/>
                      </a:cubicBezTo>
                      <a:cubicBezTo>
                        <a:pt x="1739" y="1493"/>
                        <a:pt x="1793" y="1500"/>
                        <a:pt x="1849" y="1500"/>
                      </a:cubicBezTo>
                      <a:cubicBezTo>
                        <a:pt x="1880" y="1500"/>
                        <a:pt x="1912" y="1498"/>
                        <a:pt x="1944" y="1498"/>
                      </a:cubicBezTo>
                      <a:cubicBezTo>
                        <a:pt x="1969" y="1498"/>
                        <a:pt x="1994" y="1499"/>
                        <a:pt x="2019" y="1504"/>
                      </a:cubicBezTo>
                      <a:cubicBezTo>
                        <a:pt x="2030" y="1587"/>
                        <a:pt x="1997" y="1648"/>
                        <a:pt x="1964" y="1720"/>
                      </a:cubicBezTo>
                      <a:cubicBezTo>
                        <a:pt x="1941" y="1759"/>
                        <a:pt x="1897" y="1809"/>
                        <a:pt x="1964" y="1853"/>
                      </a:cubicBezTo>
                      <a:cubicBezTo>
                        <a:pt x="1897" y="2025"/>
                        <a:pt x="1797" y="2197"/>
                        <a:pt x="1991" y="2352"/>
                      </a:cubicBezTo>
                      <a:lnTo>
                        <a:pt x="1991" y="2364"/>
                      </a:lnTo>
                      <a:cubicBezTo>
                        <a:pt x="2001" y="2439"/>
                        <a:pt x="2033" y="2466"/>
                        <a:pt x="2074" y="2466"/>
                      </a:cubicBezTo>
                      <a:cubicBezTo>
                        <a:pt x="2102" y="2466"/>
                        <a:pt x="2135" y="2454"/>
                        <a:pt x="2169" y="2436"/>
                      </a:cubicBezTo>
                      <a:lnTo>
                        <a:pt x="2196" y="2436"/>
                      </a:lnTo>
                      <a:cubicBezTo>
                        <a:pt x="2212" y="2450"/>
                        <a:pt x="2223" y="2455"/>
                        <a:pt x="2232" y="2455"/>
                      </a:cubicBezTo>
                      <a:cubicBezTo>
                        <a:pt x="2250" y="2455"/>
                        <a:pt x="2254" y="2427"/>
                        <a:pt x="2257" y="2397"/>
                      </a:cubicBezTo>
                      <a:cubicBezTo>
                        <a:pt x="2269" y="2397"/>
                        <a:pt x="2280" y="2391"/>
                        <a:pt x="2285" y="2391"/>
                      </a:cubicBezTo>
                      <a:cubicBezTo>
                        <a:pt x="2300" y="2421"/>
                        <a:pt x="2325" y="2426"/>
                        <a:pt x="2349" y="2426"/>
                      </a:cubicBezTo>
                      <a:cubicBezTo>
                        <a:pt x="2362" y="2426"/>
                        <a:pt x="2374" y="2425"/>
                        <a:pt x="2385" y="2425"/>
                      </a:cubicBezTo>
                      <a:cubicBezTo>
                        <a:pt x="2324" y="2547"/>
                        <a:pt x="2302" y="2669"/>
                        <a:pt x="2202" y="2774"/>
                      </a:cubicBezTo>
                      <a:cubicBezTo>
                        <a:pt x="2141" y="2835"/>
                        <a:pt x="2158" y="2907"/>
                        <a:pt x="2269" y="2907"/>
                      </a:cubicBezTo>
                      <a:cubicBezTo>
                        <a:pt x="2335" y="2907"/>
                        <a:pt x="2407" y="2918"/>
                        <a:pt x="2479" y="2924"/>
                      </a:cubicBezTo>
                      <a:cubicBezTo>
                        <a:pt x="2524" y="2954"/>
                        <a:pt x="2563" y="2969"/>
                        <a:pt x="2598" y="2969"/>
                      </a:cubicBezTo>
                      <a:cubicBezTo>
                        <a:pt x="2658" y="2969"/>
                        <a:pt x="2702" y="2923"/>
                        <a:pt x="2723" y="2835"/>
                      </a:cubicBezTo>
                      <a:cubicBezTo>
                        <a:pt x="2962" y="2641"/>
                        <a:pt x="2989" y="2547"/>
                        <a:pt x="2840" y="2341"/>
                      </a:cubicBezTo>
                      <a:cubicBezTo>
                        <a:pt x="2820" y="2272"/>
                        <a:pt x="2793" y="2224"/>
                        <a:pt x="2742" y="2224"/>
                      </a:cubicBezTo>
                      <a:cubicBezTo>
                        <a:pt x="2720" y="2224"/>
                        <a:pt x="2694" y="2233"/>
                        <a:pt x="2662" y="2253"/>
                      </a:cubicBezTo>
                      <a:cubicBezTo>
                        <a:pt x="2640" y="2253"/>
                        <a:pt x="2618" y="2253"/>
                        <a:pt x="2601" y="2247"/>
                      </a:cubicBezTo>
                      <a:cubicBezTo>
                        <a:pt x="2601" y="2225"/>
                        <a:pt x="2601" y="2197"/>
                        <a:pt x="2590" y="2175"/>
                      </a:cubicBezTo>
                      <a:cubicBezTo>
                        <a:pt x="2612" y="2133"/>
                        <a:pt x="2636" y="2117"/>
                        <a:pt x="2661" y="2117"/>
                      </a:cubicBezTo>
                      <a:cubicBezTo>
                        <a:pt x="2687" y="2117"/>
                        <a:pt x="2715" y="2133"/>
                        <a:pt x="2745" y="2158"/>
                      </a:cubicBezTo>
                      <a:cubicBezTo>
                        <a:pt x="2766" y="2175"/>
                        <a:pt x="2788" y="2182"/>
                        <a:pt x="2810" y="2182"/>
                      </a:cubicBezTo>
                      <a:cubicBezTo>
                        <a:pt x="2840" y="2182"/>
                        <a:pt x="2869" y="2168"/>
                        <a:pt x="2895" y="2142"/>
                      </a:cubicBezTo>
                      <a:cubicBezTo>
                        <a:pt x="2945" y="2092"/>
                        <a:pt x="2939" y="2031"/>
                        <a:pt x="2923" y="1970"/>
                      </a:cubicBezTo>
                      <a:cubicBezTo>
                        <a:pt x="2914" y="1925"/>
                        <a:pt x="2880" y="1906"/>
                        <a:pt x="2840" y="1906"/>
                      </a:cubicBezTo>
                      <a:cubicBezTo>
                        <a:pt x="2831" y="1906"/>
                        <a:pt x="2821" y="1907"/>
                        <a:pt x="2812" y="1909"/>
                      </a:cubicBezTo>
                      <a:cubicBezTo>
                        <a:pt x="2684" y="1942"/>
                        <a:pt x="2573" y="2031"/>
                        <a:pt x="2424" y="2031"/>
                      </a:cubicBezTo>
                      <a:cubicBezTo>
                        <a:pt x="2418" y="2031"/>
                        <a:pt x="2413" y="2064"/>
                        <a:pt x="2407" y="2086"/>
                      </a:cubicBezTo>
                      <a:cubicBezTo>
                        <a:pt x="2302" y="2086"/>
                        <a:pt x="2269" y="2036"/>
                        <a:pt x="2307" y="1942"/>
                      </a:cubicBezTo>
                      <a:cubicBezTo>
                        <a:pt x="2324" y="1898"/>
                        <a:pt x="2368" y="1853"/>
                        <a:pt x="2307" y="1809"/>
                      </a:cubicBezTo>
                      <a:cubicBezTo>
                        <a:pt x="2327" y="1707"/>
                        <a:pt x="2287" y="1656"/>
                        <a:pt x="2198" y="1656"/>
                      </a:cubicBezTo>
                      <a:cubicBezTo>
                        <a:pt x="2186" y="1656"/>
                        <a:pt x="2172" y="1657"/>
                        <a:pt x="2158" y="1659"/>
                      </a:cubicBezTo>
                      <a:cubicBezTo>
                        <a:pt x="2141" y="1593"/>
                        <a:pt x="2135" y="1532"/>
                        <a:pt x="2119" y="1471"/>
                      </a:cubicBezTo>
                      <a:cubicBezTo>
                        <a:pt x="2163" y="1449"/>
                        <a:pt x="2202" y="1427"/>
                        <a:pt x="2241" y="1410"/>
                      </a:cubicBezTo>
                      <a:cubicBezTo>
                        <a:pt x="2248" y="1412"/>
                        <a:pt x="2254" y="1412"/>
                        <a:pt x="2260" y="1412"/>
                      </a:cubicBezTo>
                      <a:cubicBezTo>
                        <a:pt x="2313" y="1412"/>
                        <a:pt x="2341" y="1353"/>
                        <a:pt x="2391" y="1343"/>
                      </a:cubicBezTo>
                      <a:cubicBezTo>
                        <a:pt x="2424" y="1449"/>
                        <a:pt x="2535" y="1449"/>
                        <a:pt x="2607" y="1499"/>
                      </a:cubicBezTo>
                      <a:cubicBezTo>
                        <a:pt x="2634" y="1499"/>
                        <a:pt x="2657" y="1504"/>
                        <a:pt x="2668" y="1526"/>
                      </a:cubicBezTo>
                      <a:cubicBezTo>
                        <a:pt x="2680" y="1555"/>
                        <a:pt x="2677" y="1609"/>
                        <a:pt x="2709" y="1609"/>
                      </a:cubicBezTo>
                      <a:cubicBezTo>
                        <a:pt x="2720" y="1609"/>
                        <a:pt x="2735" y="1603"/>
                        <a:pt x="2756" y="1587"/>
                      </a:cubicBezTo>
                      <a:cubicBezTo>
                        <a:pt x="2766" y="1590"/>
                        <a:pt x="2775" y="1591"/>
                        <a:pt x="2783" y="1591"/>
                      </a:cubicBezTo>
                      <a:cubicBezTo>
                        <a:pt x="2835" y="1591"/>
                        <a:pt x="2854" y="1547"/>
                        <a:pt x="2878" y="1499"/>
                      </a:cubicBezTo>
                      <a:cubicBezTo>
                        <a:pt x="2917" y="1421"/>
                        <a:pt x="2890" y="1332"/>
                        <a:pt x="2912" y="1255"/>
                      </a:cubicBezTo>
                      <a:cubicBezTo>
                        <a:pt x="3056" y="1221"/>
                        <a:pt x="3200" y="1194"/>
                        <a:pt x="3339" y="1160"/>
                      </a:cubicBezTo>
                      <a:cubicBezTo>
                        <a:pt x="3383" y="1172"/>
                        <a:pt x="3422" y="1188"/>
                        <a:pt x="3461" y="1199"/>
                      </a:cubicBezTo>
                      <a:lnTo>
                        <a:pt x="3461" y="1260"/>
                      </a:lnTo>
                      <a:lnTo>
                        <a:pt x="3433" y="1260"/>
                      </a:lnTo>
                      <a:cubicBezTo>
                        <a:pt x="3350" y="1260"/>
                        <a:pt x="3333" y="1316"/>
                        <a:pt x="3333" y="1382"/>
                      </a:cubicBezTo>
                      <a:cubicBezTo>
                        <a:pt x="3311" y="1393"/>
                        <a:pt x="3294" y="1399"/>
                        <a:pt x="3272" y="1415"/>
                      </a:cubicBezTo>
                      <a:cubicBezTo>
                        <a:pt x="3233" y="1415"/>
                        <a:pt x="3208" y="1498"/>
                        <a:pt x="3165" y="1498"/>
                      </a:cubicBezTo>
                      <a:cubicBezTo>
                        <a:pt x="3147" y="1498"/>
                        <a:pt x="3126" y="1484"/>
                        <a:pt x="3100" y="1443"/>
                      </a:cubicBezTo>
                      <a:cubicBezTo>
                        <a:pt x="3094" y="1434"/>
                        <a:pt x="3082" y="1430"/>
                        <a:pt x="3067" y="1430"/>
                      </a:cubicBezTo>
                      <a:cubicBezTo>
                        <a:pt x="3028" y="1430"/>
                        <a:pt x="2969" y="1458"/>
                        <a:pt x="2945" y="1499"/>
                      </a:cubicBezTo>
                      <a:cubicBezTo>
                        <a:pt x="2912" y="1549"/>
                        <a:pt x="2884" y="1593"/>
                        <a:pt x="2934" y="1648"/>
                      </a:cubicBezTo>
                      <a:cubicBezTo>
                        <a:pt x="2955" y="1675"/>
                        <a:pt x="2975" y="1686"/>
                        <a:pt x="2994" y="1686"/>
                      </a:cubicBezTo>
                      <a:cubicBezTo>
                        <a:pt x="3016" y="1686"/>
                        <a:pt x="3038" y="1672"/>
                        <a:pt x="3061" y="1648"/>
                      </a:cubicBezTo>
                      <a:cubicBezTo>
                        <a:pt x="3089" y="1624"/>
                        <a:pt x="3115" y="1616"/>
                        <a:pt x="3140" y="1616"/>
                      </a:cubicBezTo>
                      <a:cubicBezTo>
                        <a:pt x="3184" y="1616"/>
                        <a:pt x="3226" y="1644"/>
                        <a:pt x="3272" y="1665"/>
                      </a:cubicBezTo>
                      <a:cubicBezTo>
                        <a:pt x="3276" y="1665"/>
                        <a:pt x="3279" y="1665"/>
                        <a:pt x="3283" y="1665"/>
                      </a:cubicBezTo>
                      <a:cubicBezTo>
                        <a:pt x="3355" y="1665"/>
                        <a:pt x="3426" y="1632"/>
                        <a:pt x="3499" y="1632"/>
                      </a:cubicBezTo>
                      <a:cubicBezTo>
                        <a:pt x="3536" y="1632"/>
                        <a:pt x="3573" y="1640"/>
                        <a:pt x="3610" y="1665"/>
                      </a:cubicBezTo>
                      <a:cubicBezTo>
                        <a:pt x="3583" y="1754"/>
                        <a:pt x="3549" y="1853"/>
                        <a:pt x="3522" y="1942"/>
                      </a:cubicBezTo>
                      <a:cubicBezTo>
                        <a:pt x="3416" y="2103"/>
                        <a:pt x="3461" y="2170"/>
                        <a:pt x="3644" y="2186"/>
                      </a:cubicBezTo>
                      <a:cubicBezTo>
                        <a:pt x="3671" y="2225"/>
                        <a:pt x="3644" y="2269"/>
                        <a:pt x="3644" y="2308"/>
                      </a:cubicBezTo>
                      <a:cubicBezTo>
                        <a:pt x="3610" y="2391"/>
                        <a:pt x="3555" y="2463"/>
                        <a:pt x="3555" y="2558"/>
                      </a:cubicBezTo>
                      <a:cubicBezTo>
                        <a:pt x="3499" y="2602"/>
                        <a:pt x="3494" y="2669"/>
                        <a:pt x="3461" y="2724"/>
                      </a:cubicBezTo>
                      <a:cubicBezTo>
                        <a:pt x="3438" y="2768"/>
                        <a:pt x="3433" y="2802"/>
                        <a:pt x="3494" y="2807"/>
                      </a:cubicBezTo>
                      <a:cubicBezTo>
                        <a:pt x="3466" y="2890"/>
                        <a:pt x="3516" y="2918"/>
                        <a:pt x="3577" y="2962"/>
                      </a:cubicBezTo>
                      <a:cubicBezTo>
                        <a:pt x="3616" y="2988"/>
                        <a:pt x="3654" y="3000"/>
                        <a:pt x="3690" y="3000"/>
                      </a:cubicBezTo>
                      <a:cubicBezTo>
                        <a:pt x="3740" y="3000"/>
                        <a:pt x="3787" y="2977"/>
                        <a:pt x="3832" y="2935"/>
                      </a:cubicBezTo>
                      <a:cubicBezTo>
                        <a:pt x="3837" y="2934"/>
                        <a:pt x="3841" y="2934"/>
                        <a:pt x="3846" y="2934"/>
                      </a:cubicBezTo>
                      <a:cubicBezTo>
                        <a:pt x="3885" y="2934"/>
                        <a:pt x="3929" y="2954"/>
                        <a:pt x="3968" y="2954"/>
                      </a:cubicBezTo>
                      <a:cubicBezTo>
                        <a:pt x="4003" y="2954"/>
                        <a:pt x="4033" y="2936"/>
                        <a:pt x="4048" y="2868"/>
                      </a:cubicBezTo>
                      <a:lnTo>
                        <a:pt x="4076" y="2868"/>
                      </a:lnTo>
                      <a:cubicBezTo>
                        <a:pt x="4087" y="2879"/>
                        <a:pt x="4126" y="2890"/>
                        <a:pt x="4126" y="2896"/>
                      </a:cubicBezTo>
                      <a:cubicBezTo>
                        <a:pt x="4098" y="3007"/>
                        <a:pt x="4165" y="3145"/>
                        <a:pt x="4048" y="3240"/>
                      </a:cubicBezTo>
                      <a:lnTo>
                        <a:pt x="3832" y="3240"/>
                      </a:lnTo>
                      <a:cubicBezTo>
                        <a:pt x="3821" y="3217"/>
                        <a:pt x="3810" y="3201"/>
                        <a:pt x="3799" y="3184"/>
                      </a:cubicBezTo>
                      <a:cubicBezTo>
                        <a:pt x="3799" y="3164"/>
                        <a:pt x="3799" y="3134"/>
                        <a:pt x="3772" y="3134"/>
                      </a:cubicBezTo>
                      <a:cubicBezTo>
                        <a:pt x="3770" y="3134"/>
                        <a:pt x="3768" y="3134"/>
                        <a:pt x="3766" y="3134"/>
                      </a:cubicBezTo>
                      <a:cubicBezTo>
                        <a:pt x="3754" y="3134"/>
                        <a:pt x="3743" y="3162"/>
                        <a:pt x="3738" y="3173"/>
                      </a:cubicBezTo>
                      <a:cubicBezTo>
                        <a:pt x="3688" y="3173"/>
                        <a:pt x="3671" y="3217"/>
                        <a:pt x="3655" y="3251"/>
                      </a:cubicBezTo>
                      <a:cubicBezTo>
                        <a:pt x="3630" y="3304"/>
                        <a:pt x="3598" y="3330"/>
                        <a:pt x="3559" y="3330"/>
                      </a:cubicBezTo>
                      <a:cubicBezTo>
                        <a:pt x="3538" y="3330"/>
                        <a:pt x="3514" y="3322"/>
                        <a:pt x="3488" y="3306"/>
                      </a:cubicBezTo>
                      <a:cubicBezTo>
                        <a:pt x="3447" y="3268"/>
                        <a:pt x="3405" y="3241"/>
                        <a:pt x="3359" y="3241"/>
                      </a:cubicBezTo>
                      <a:cubicBezTo>
                        <a:pt x="3332" y="3241"/>
                        <a:pt x="3303" y="3250"/>
                        <a:pt x="3272" y="3273"/>
                      </a:cubicBezTo>
                      <a:cubicBezTo>
                        <a:pt x="3259" y="3262"/>
                        <a:pt x="3246" y="3258"/>
                        <a:pt x="3234" y="3258"/>
                      </a:cubicBezTo>
                      <a:cubicBezTo>
                        <a:pt x="3196" y="3258"/>
                        <a:pt x="3165" y="3302"/>
                        <a:pt x="3127" y="3302"/>
                      </a:cubicBezTo>
                      <a:cubicBezTo>
                        <a:pt x="3123" y="3302"/>
                        <a:pt x="3120" y="3301"/>
                        <a:pt x="3117" y="3301"/>
                      </a:cubicBezTo>
                      <a:cubicBezTo>
                        <a:pt x="3144" y="3058"/>
                        <a:pt x="3056" y="2968"/>
                        <a:pt x="2807" y="2968"/>
                      </a:cubicBezTo>
                      <a:cubicBezTo>
                        <a:pt x="2800" y="2968"/>
                        <a:pt x="2792" y="2968"/>
                        <a:pt x="2784" y="2968"/>
                      </a:cubicBezTo>
                      <a:cubicBezTo>
                        <a:pt x="2690" y="3001"/>
                        <a:pt x="2657" y="3107"/>
                        <a:pt x="2601" y="3184"/>
                      </a:cubicBezTo>
                      <a:cubicBezTo>
                        <a:pt x="2524" y="3240"/>
                        <a:pt x="2413" y="3278"/>
                        <a:pt x="2451" y="3406"/>
                      </a:cubicBezTo>
                      <a:cubicBezTo>
                        <a:pt x="2480" y="3476"/>
                        <a:pt x="2604" y="3524"/>
                        <a:pt x="2706" y="3524"/>
                      </a:cubicBezTo>
                      <a:cubicBezTo>
                        <a:pt x="2742" y="3524"/>
                        <a:pt x="2775" y="3519"/>
                        <a:pt x="2801" y="3506"/>
                      </a:cubicBezTo>
                      <a:cubicBezTo>
                        <a:pt x="2832" y="3490"/>
                        <a:pt x="2862" y="3487"/>
                        <a:pt x="2893" y="3487"/>
                      </a:cubicBezTo>
                      <a:cubicBezTo>
                        <a:pt x="2918" y="3487"/>
                        <a:pt x="2942" y="3489"/>
                        <a:pt x="2967" y="3489"/>
                      </a:cubicBezTo>
                      <a:cubicBezTo>
                        <a:pt x="3045" y="3506"/>
                        <a:pt x="3139" y="3495"/>
                        <a:pt x="3183" y="3600"/>
                      </a:cubicBezTo>
                      <a:cubicBezTo>
                        <a:pt x="3189" y="3615"/>
                        <a:pt x="3209" y="3631"/>
                        <a:pt x="3228" y="3631"/>
                      </a:cubicBezTo>
                      <a:cubicBezTo>
                        <a:pt x="3246" y="3631"/>
                        <a:pt x="3264" y="3617"/>
                        <a:pt x="3272" y="3578"/>
                      </a:cubicBezTo>
                      <a:cubicBezTo>
                        <a:pt x="3316" y="3581"/>
                        <a:pt x="3367" y="3596"/>
                        <a:pt x="3412" y="3596"/>
                      </a:cubicBezTo>
                      <a:cubicBezTo>
                        <a:pt x="3446" y="3596"/>
                        <a:pt x="3478" y="3587"/>
                        <a:pt x="3499" y="3556"/>
                      </a:cubicBezTo>
                      <a:cubicBezTo>
                        <a:pt x="3529" y="3515"/>
                        <a:pt x="3561" y="3505"/>
                        <a:pt x="3594" y="3505"/>
                      </a:cubicBezTo>
                      <a:cubicBezTo>
                        <a:pt x="3629" y="3505"/>
                        <a:pt x="3665" y="3517"/>
                        <a:pt x="3699" y="3517"/>
                      </a:cubicBezTo>
                      <a:cubicBezTo>
                        <a:pt x="3754" y="3561"/>
                        <a:pt x="3777" y="3639"/>
                        <a:pt x="3854" y="3667"/>
                      </a:cubicBezTo>
                      <a:cubicBezTo>
                        <a:pt x="3910" y="3707"/>
                        <a:pt x="3896" y="3831"/>
                        <a:pt x="3991" y="3831"/>
                      </a:cubicBezTo>
                      <a:cubicBezTo>
                        <a:pt x="4000" y="3831"/>
                        <a:pt x="4010" y="3830"/>
                        <a:pt x="4021" y="3827"/>
                      </a:cubicBezTo>
                      <a:cubicBezTo>
                        <a:pt x="4037" y="3824"/>
                        <a:pt x="4053" y="3822"/>
                        <a:pt x="4069" y="3822"/>
                      </a:cubicBezTo>
                      <a:cubicBezTo>
                        <a:pt x="4125" y="3822"/>
                        <a:pt x="4174" y="3842"/>
                        <a:pt x="4226" y="3855"/>
                      </a:cubicBezTo>
                      <a:cubicBezTo>
                        <a:pt x="4248" y="3874"/>
                        <a:pt x="4269" y="3884"/>
                        <a:pt x="4290" y="3884"/>
                      </a:cubicBezTo>
                      <a:cubicBezTo>
                        <a:pt x="4310" y="3884"/>
                        <a:pt x="4331" y="3874"/>
                        <a:pt x="4353" y="3855"/>
                      </a:cubicBezTo>
                      <a:cubicBezTo>
                        <a:pt x="4470" y="3805"/>
                        <a:pt x="4603" y="3772"/>
                        <a:pt x="4558" y="3589"/>
                      </a:cubicBezTo>
                      <a:cubicBezTo>
                        <a:pt x="4514" y="3389"/>
                        <a:pt x="4520" y="3389"/>
                        <a:pt x="4719" y="3328"/>
                      </a:cubicBezTo>
                      <a:lnTo>
                        <a:pt x="4930" y="3434"/>
                      </a:lnTo>
                      <a:cubicBezTo>
                        <a:pt x="4951" y="3442"/>
                        <a:pt x="4973" y="3450"/>
                        <a:pt x="4992" y="3450"/>
                      </a:cubicBezTo>
                      <a:cubicBezTo>
                        <a:pt x="5013" y="3450"/>
                        <a:pt x="5032" y="3440"/>
                        <a:pt x="5046" y="3412"/>
                      </a:cubicBezTo>
                      <a:cubicBezTo>
                        <a:pt x="5102" y="3367"/>
                        <a:pt x="5074" y="3334"/>
                        <a:pt x="5030" y="3306"/>
                      </a:cubicBezTo>
                      <a:cubicBezTo>
                        <a:pt x="5019" y="3217"/>
                        <a:pt x="4941" y="3201"/>
                        <a:pt x="4874" y="3184"/>
                      </a:cubicBezTo>
                      <a:cubicBezTo>
                        <a:pt x="4797" y="3084"/>
                        <a:pt x="4669" y="3079"/>
                        <a:pt x="4570" y="3029"/>
                      </a:cubicBezTo>
                      <a:cubicBezTo>
                        <a:pt x="4570" y="3023"/>
                        <a:pt x="4558" y="3018"/>
                        <a:pt x="4558" y="3001"/>
                      </a:cubicBezTo>
                      <a:cubicBezTo>
                        <a:pt x="4503" y="2979"/>
                        <a:pt x="4448" y="2951"/>
                        <a:pt x="4392" y="2924"/>
                      </a:cubicBezTo>
                      <a:lnTo>
                        <a:pt x="4392" y="2924"/>
                      </a:lnTo>
                      <a:cubicBezTo>
                        <a:pt x="4448" y="2951"/>
                        <a:pt x="4503" y="2974"/>
                        <a:pt x="4558" y="3001"/>
                      </a:cubicBezTo>
                      <a:cubicBezTo>
                        <a:pt x="4570" y="2940"/>
                        <a:pt x="4525" y="2912"/>
                        <a:pt x="4475" y="2890"/>
                      </a:cubicBezTo>
                      <a:cubicBezTo>
                        <a:pt x="4392" y="2857"/>
                        <a:pt x="4309" y="2813"/>
                        <a:pt x="4220" y="2779"/>
                      </a:cubicBezTo>
                      <a:cubicBezTo>
                        <a:pt x="4248" y="2691"/>
                        <a:pt x="4292" y="2602"/>
                        <a:pt x="4303" y="2502"/>
                      </a:cubicBezTo>
                      <a:cubicBezTo>
                        <a:pt x="4320" y="2408"/>
                        <a:pt x="4353" y="2280"/>
                        <a:pt x="4192" y="2253"/>
                      </a:cubicBezTo>
                      <a:cubicBezTo>
                        <a:pt x="4187" y="2197"/>
                        <a:pt x="4215" y="2131"/>
                        <a:pt x="4137" y="2114"/>
                      </a:cubicBezTo>
                      <a:cubicBezTo>
                        <a:pt x="4133" y="2114"/>
                        <a:pt x="4129" y="2114"/>
                        <a:pt x="4126" y="2114"/>
                      </a:cubicBezTo>
                      <a:cubicBezTo>
                        <a:pt x="4071" y="2114"/>
                        <a:pt x="4032" y="2152"/>
                        <a:pt x="4043" y="2219"/>
                      </a:cubicBezTo>
                      <a:cubicBezTo>
                        <a:pt x="4015" y="2219"/>
                        <a:pt x="3976" y="2219"/>
                        <a:pt x="3949" y="2214"/>
                      </a:cubicBezTo>
                      <a:cubicBezTo>
                        <a:pt x="3943" y="2192"/>
                        <a:pt x="3943" y="2170"/>
                        <a:pt x="3915" y="2170"/>
                      </a:cubicBezTo>
                      <a:cubicBezTo>
                        <a:pt x="3888" y="2170"/>
                        <a:pt x="3888" y="2197"/>
                        <a:pt x="3888" y="2219"/>
                      </a:cubicBezTo>
                      <a:lnTo>
                        <a:pt x="3827" y="2219"/>
                      </a:lnTo>
                      <a:lnTo>
                        <a:pt x="3827" y="2158"/>
                      </a:lnTo>
                      <a:cubicBezTo>
                        <a:pt x="3799" y="2031"/>
                        <a:pt x="3838" y="1937"/>
                        <a:pt x="3943" y="1865"/>
                      </a:cubicBezTo>
                      <a:cubicBezTo>
                        <a:pt x="3987" y="1837"/>
                        <a:pt x="3998" y="1781"/>
                        <a:pt x="4004" y="1732"/>
                      </a:cubicBezTo>
                      <a:cubicBezTo>
                        <a:pt x="4070" y="1687"/>
                        <a:pt x="4059" y="1610"/>
                        <a:pt x="4104" y="1549"/>
                      </a:cubicBezTo>
                      <a:lnTo>
                        <a:pt x="4104" y="1482"/>
                      </a:lnTo>
                      <a:cubicBezTo>
                        <a:pt x="4126" y="1360"/>
                        <a:pt x="4004" y="1393"/>
                        <a:pt x="3949" y="1360"/>
                      </a:cubicBezTo>
                      <a:cubicBezTo>
                        <a:pt x="3910" y="1316"/>
                        <a:pt x="3854" y="1310"/>
                        <a:pt x="3799" y="1299"/>
                      </a:cubicBezTo>
                      <a:cubicBezTo>
                        <a:pt x="3699" y="1199"/>
                        <a:pt x="3854" y="1199"/>
                        <a:pt x="3860" y="1144"/>
                      </a:cubicBezTo>
                      <a:cubicBezTo>
                        <a:pt x="3904" y="1105"/>
                        <a:pt x="3860" y="1038"/>
                        <a:pt x="3893" y="989"/>
                      </a:cubicBezTo>
                      <a:lnTo>
                        <a:pt x="3893" y="989"/>
                      </a:lnTo>
                      <a:cubicBezTo>
                        <a:pt x="3908" y="989"/>
                        <a:pt x="3922" y="990"/>
                        <a:pt x="3937" y="990"/>
                      </a:cubicBezTo>
                      <a:cubicBezTo>
                        <a:pt x="4114" y="990"/>
                        <a:pt x="4273" y="926"/>
                        <a:pt x="4381" y="767"/>
                      </a:cubicBezTo>
                      <a:cubicBezTo>
                        <a:pt x="4397" y="755"/>
                        <a:pt x="4410" y="743"/>
                        <a:pt x="4426" y="743"/>
                      </a:cubicBezTo>
                      <a:cubicBezTo>
                        <a:pt x="4432" y="743"/>
                        <a:pt x="4439" y="745"/>
                        <a:pt x="4448" y="750"/>
                      </a:cubicBezTo>
                      <a:cubicBezTo>
                        <a:pt x="4486" y="780"/>
                        <a:pt x="4527" y="807"/>
                        <a:pt x="4563" y="807"/>
                      </a:cubicBezTo>
                      <a:cubicBezTo>
                        <a:pt x="4594" y="807"/>
                        <a:pt x="4621" y="787"/>
                        <a:pt x="4642" y="733"/>
                      </a:cubicBezTo>
                      <a:cubicBezTo>
                        <a:pt x="4680" y="645"/>
                        <a:pt x="4708" y="539"/>
                        <a:pt x="4558" y="484"/>
                      </a:cubicBezTo>
                      <a:cubicBezTo>
                        <a:pt x="4492" y="456"/>
                        <a:pt x="4442" y="390"/>
                        <a:pt x="4420" y="312"/>
                      </a:cubicBezTo>
                      <a:cubicBezTo>
                        <a:pt x="4403" y="246"/>
                        <a:pt x="4359" y="190"/>
                        <a:pt x="4326" y="124"/>
                      </a:cubicBezTo>
                      <a:cubicBezTo>
                        <a:pt x="4292" y="42"/>
                        <a:pt x="4241" y="0"/>
                        <a:pt x="418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20"/>
                <p:cNvSpPr/>
                <p:nvPr/>
              </p:nvSpPr>
              <p:spPr>
                <a:xfrm>
                  <a:off x="3848550" y="3315175"/>
                  <a:ext cx="5050" cy="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" h="180" extrusionOk="0">
                      <a:moveTo>
                        <a:pt x="95" y="1"/>
                      </a:moveTo>
                      <a:cubicBezTo>
                        <a:pt x="40" y="1"/>
                        <a:pt x="1" y="40"/>
                        <a:pt x="1" y="84"/>
                      </a:cubicBezTo>
                      <a:cubicBezTo>
                        <a:pt x="1" y="145"/>
                        <a:pt x="56" y="178"/>
                        <a:pt x="123" y="178"/>
                      </a:cubicBezTo>
                      <a:cubicBezTo>
                        <a:pt x="132" y="178"/>
                        <a:pt x="143" y="179"/>
                        <a:pt x="153" y="179"/>
                      </a:cubicBezTo>
                      <a:cubicBezTo>
                        <a:pt x="179" y="179"/>
                        <a:pt x="201" y="174"/>
                        <a:pt x="189" y="134"/>
                      </a:cubicBezTo>
                      <a:cubicBezTo>
                        <a:pt x="178" y="79"/>
                        <a:pt x="178" y="6"/>
                        <a:pt x="95" y="1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20"/>
                <p:cNvSpPr/>
                <p:nvPr/>
              </p:nvSpPr>
              <p:spPr>
                <a:xfrm>
                  <a:off x="3783675" y="3274750"/>
                  <a:ext cx="20550" cy="1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" h="647" extrusionOk="0">
                      <a:moveTo>
                        <a:pt x="477" y="1"/>
                      </a:moveTo>
                      <a:cubicBezTo>
                        <a:pt x="423" y="1"/>
                        <a:pt x="372" y="24"/>
                        <a:pt x="372" y="104"/>
                      </a:cubicBezTo>
                      <a:cubicBezTo>
                        <a:pt x="256" y="154"/>
                        <a:pt x="173" y="260"/>
                        <a:pt x="73" y="337"/>
                      </a:cubicBezTo>
                      <a:cubicBezTo>
                        <a:pt x="1" y="404"/>
                        <a:pt x="29" y="542"/>
                        <a:pt x="123" y="592"/>
                      </a:cubicBezTo>
                      <a:cubicBezTo>
                        <a:pt x="184" y="621"/>
                        <a:pt x="241" y="646"/>
                        <a:pt x="300" y="646"/>
                      </a:cubicBezTo>
                      <a:cubicBezTo>
                        <a:pt x="343" y="646"/>
                        <a:pt x="387" y="633"/>
                        <a:pt x="433" y="598"/>
                      </a:cubicBezTo>
                      <a:cubicBezTo>
                        <a:pt x="478" y="564"/>
                        <a:pt x="533" y="542"/>
                        <a:pt x="589" y="520"/>
                      </a:cubicBezTo>
                      <a:cubicBezTo>
                        <a:pt x="783" y="448"/>
                        <a:pt x="822" y="309"/>
                        <a:pt x="711" y="143"/>
                      </a:cubicBezTo>
                      <a:cubicBezTo>
                        <a:pt x="705" y="71"/>
                        <a:pt x="622" y="10"/>
                        <a:pt x="517" y="4"/>
                      </a:cubicBezTo>
                      <a:cubicBezTo>
                        <a:pt x="504" y="2"/>
                        <a:pt x="490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20"/>
                <p:cNvSpPr/>
                <p:nvPr/>
              </p:nvSpPr>
              <p:spPr>
                <a:xfrm>
                  <a:off x="3939500" y="3069425"/>
                  <a:ext cx="37850" cy="57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4" h="2306" extrusionOk="0">
                      <a:moveTo>
                        <a:pt x="1458" y="0"/>
                      </a:moveTo>
                      <a:lnTo>
                        <a:pt x="1458" y="0"/>
                      </a:lnTo>
                      <a:cubicBezTo>
                        <a:pt x="1375" y="128"/>
                        <a:pt x="1264" y="206"/>
                        <a:pt x="1120" y="211"/>
                      </a:cubicBezTo>
                      <a:cubicBezTo>
                        <a:pt x="1081" y="217"/>
                        <a:pt x="1042" y="211"/>
                        <a:pt x="1015" y="233"/>
                      </a:cubicBezTo>
                      <a:cubicBezTo>
                        <a:pt x="760" y="400"/>
                        <a:pt x="538" y="605"/>
                        <a:pt x="410" y="888"/>
                      </a:cubicBezTo>
                      <a:cubicBezTo>
                        <a:pt x="403" y="887"/>
                        <a:pt x="397" y="886"/>
                        <a:pt x="390" y="886"/>
                      </a:cubicBezTo>
                      <a:cubicBezTo>
                        <a:pt x="312" y="886"/>
                        <a:pt x="286" y="948"/>
                        <a:pt x="261" y="1015"/>
                      </a:cubicBezTo>
                      <a:cubicBezTo>
                        <a:pt x="238" y="1076"/>
                        <a:pt x="183" y="1104"/>
                        <a:pt x="139" y="1154"/>
                      </a:cubicBezTo>
                      <a:cubicBezTo>
                        <a:pt x="72" y="1220"/>
                        <a:pt x="0" y="1320"/>
                        <a:pt x="44" y="1403"/>
                      </a:cubicBezTo>
                      <a:cubicBezTo>
                        <a:pt x="105" y="1542"/>
                        <a:pt x="205" y="1664"/>
                        <a:pt x="294" y="1791"/>
                      </a:cubicBezTo>
                      <a:cubicBezTo>
                        <a:pt x="322" y="1830"/>
                        <a:pt x="371" y="1836"/>
                        <a:pt x="410" y="1847"/>
                      </a:cubicBezTo>
                      <a:cubicBezTo>
                        <a:pt x="448" y="1899"/>
                        <a:pt x="426" y="2014"/>
                        <a:pt x="513" y="2014"/>
                      </a:cubicBezTo>
                      <a:cubicBezTo>
                        <a:pt x="528" y="2014"/>
                        <a:pt x="548" y="2010"/>
                        <a:pt x="571" y="2002"/>
                      </a:cubicBezTo>
                      <a:cubicBezTo>
                        <a:pt x="621" y="1984"/>
                        <a:pt x="670" y="1976"/>
                        <a:pt x="719" y="1976"/>
                      </a:cubicBezTo>
                      <a:cubicBezTo>
                        <a:pt x="773" y="1976"/>
                        <a:pt x="827" y="1985"/>
                        <a:pt x="882" y="1996"/>
                      </a:cubicBezTo>
                      <a:cubicBezTo>
                        <a:pt x="854" y="2046"/>
                        <a:pt x="815" y="2074"/>
                        <a:pt x="771" y="2102"/>
                      </a:cubicBezTo>
                      <a:cubicBezTo>
                        <a:pt x="732" y="2130"/>
                        <a:pt x="704" y="2163"/>
                        <a:pt x="760" y="2213"/>
                      </a:cubicBezTo>
                      <a:cubicBezTo>
                        <a:pt x="750" y="2269"/>
                        <a:pt x="776" y="2305"/>
                        <a:pt x="825" y="2305"/>
                      </a:cubicBezTo>
                      <a:cubicBezTo>
                        <a:pt x="834" y="2305"/>
                        <a:pt x="843" y="2304"/>
                        <a:pt x="854" y="2301"/>
                      </a:cubicBezTo>
                      <a:cubicBezTo>
                        <a:pt x="915" y="2290"/>
                        <a:pt x="926" y="2252"/>
                        <a:pt x="876" y="2213"/>
                      </a:cubicBezTo>
                      <a:cubicBezTo>
                        <a:pt x="870" y="2135"/>
                        <a:pt x="937" y="2074"/>
                        <a:pt x="926" y="1996"/>
                      </a:cubicBezTo>
                      <a:cubicBezTo>
                        <a:pt x="981" y="1886"/>
                        <a:pt x="904" y="1814"/>
                        <a:pt x="865" y="1719"/>
                      </a:cubicBezTo>
                      <a:cubicBezTo>
                        <a:pt x="893" y="1619"/>
                        <a:pt x="898" y="1520"/>
                        <a:pt x="865" y="1414"/>
                      </a:cubicBezTo>
                      <a:cubicBezTo>
                        <a:pt x="870" y="1382"/>
                        <a:pt x="881" y="1372"/>
                        <a:pt x="895" y="1372"/>
                      </a:cubicBezTo>
                      <a:cubicBezTo>
                        <a:pt x="913" y="1372"/>
                        <a:pt x="935" y="1388"/>
                        <a:pt x="954" y="1398"/>
                      </a:cubicBezTo>
                      <a:cubicBezTo>
                        <a:pt x="979" y="1405"/>
                        <a:pt x="1004" y="1415"/>
                        <a:pt x="1027" y="1415"/>
                      </a:cubicBezTo>
                      <a:cubicBezTo>
                        <a:pt x="1053" y="1415"/>
                        <a:pt x="1075" y="1401"/>
                        <a:pt x="1087" y="1353"/>
                      </a:cubicBezTo>
                      <a:cubicBezTo>
                        <a:pt x="1114" y="1292"/>
                        <a:pt x="1148" y="1231"/>
                        <a:pt x="1175" y="1165"/>
                      </a:cubicBezTo>
                      <a:cubicBezTo>
                        <a:pt x="1209" y="1109"/>
                        <a:pt x="1264" y="1054"/>
                        <a:pt x="1209" y="982"/>
                      </a:cubicBezTo>
                      <a:cubicBezTo>
                        <a:pt x="1214" y="904"/>
                        <a:pt x="1281" y="849"/>
                        <a:pt x="1281" y="766"/>
                      </a:cubicBezTo>
                      <a:cubicBezTo>
                        <a:pt x="1353" y="710"/>
                        <a:pt x="1386" y="638"/>
                        <a:pt x="1336" y="549"/>
                      </a:cubicBezTo>
                      <a:cubicBezTo>
                        <a:pt x="1347" y="499"/>
                        <a:pt x="1353" y="444"/>
                        <a:pt x="1369" y="400"/>
                      </a:cubicBezTo>
                      <a:cubicBezTo>
                        <a:pt x="1514" y="294"/>
                        <a:pt x="1430" y="139"/>
                        <a:pt x="1458" y="0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20"/>
                <p:cNvSpPr/>
                <p:nvPr/>
              </p:nvSpPr>
              <p:spPr>
                <a:xfrm>
                  <a:off x="3834550" y="3236425"/>
                  <a:ext cx="4600" cy="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" h="196" extrusionOk="0">
                      <a:moveTo>
                        <a:pt x="102" y="0"/>
                      </a:moveTo>
                      <a:cubicBezTo>
                        <a:pt x="98" y="0"/>
                        <a:pt x="94" y="1"/>
                        <a:pt x="90" y="2"/>
                      </a:cubicBezTo>
                      <a:cubicBezTo>
                        <a:pt x="29" y="24"/>
                        <a:pt x="17" y="96"/>
                        <a:pt x="6" y="157"/>
                      </a:cubicBezTo>
                      <a:cubicBezTo>
                        <a:pt x="1" y="196"/>
                        <a:pt x="51" y="196"/>
                        <a:pt x="90" y="196"/>
                      </a:cubicBezTo>
                      <a:cubicBezTo>
                        <a:pt x="156" y="190"/>
                        <a:pt x="184" y="140"/>
                        <a:pt x="173" y="85"/>
                      </a:cubicBezTo>
                      <a:cubicBezTo>
                        <a:pt x="173" y="45"/>
                        <a:pt x="141" y="0"/>
                        <a:pt x="10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" name="Google Shape;1400;p20"/>
                <p:cNvSpPr/>
                <p:nvPr/>
              </p:nvSpPr>
              <p:spPr>
                <a:xfrm>
                  <a:off x="3962075" y="3326300"/>
                  <a:ext cx="14725" cy="1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" h="529" extrusionOk="0">
                      <a:moveTo>
                        <a:pt x="322" y="0"/>
                      </a:moveTo>
                      <a:cubicBezTo>
                        <a:pt x="301" y="0"/>
                        <a:pt x="275" y="11"/>
                        <a:pt x="245" y="38"/>
                      </a:cubicBezTo>
                      <a:lnTo>
                        <a:pt x="217" y="38"/>
                      </a:lnTo>
                      <a:cubicBezTo>
                        <a:pt x="117" y="38"/>
                        <a:pt x="106" y="121"/>
                        <a:pt x="89" y="194"/>
                      </a:cubicBezTo>
                      <a:cubicBezTo>
                        <a:pt x="56" y="243"/>
                        <a:pt x="1" y="282"/>
                        <a:pt x="62" y="343"/>
                      </a:cubicBezTo>
                      <a:cubicBezTo>
                        <a:pt x="62" y="482"/>
                        <a:pt x="189" y="482"/>
                        <a:pt x="267" y="510"/>
                      </a:cubicBezTo>
                      <a:cubicBezTo>
                        <a:pt x="281" y="522"/>
                        <a:pt x="299" y="528"/>
                        <a:pt x="318" y="528"/>
                      </a:cubicBezTo>
                      <a:cubicBezTo>
                        <a:pt x="359" y="528"/>
                        <a:pt x="403" y="500"/>
                        <a:pt x="422" y="443"/>
                      </a:cubicBezTo>
                      <a:cubicBezTo>
                        <a:pt x="555" y="421"/>
                        <a:pt x="588" y="343"/>
                        <a:pt x="550" y="227"/>
                      </a:cubicBezTo>
                      <a:cubicBezTo>
                        <a:pt x="516" y="188"/>
                        <a:pt x="533" y="110"/>
                        <a:pt x="461" y="105"/>
                      </a:cubicBezTo>
                      <a:cubicBezTo>
                        <a:pt x="413" y="73"/>
                        <a:pt x="379" y="0"/>
                        <a:pt x="32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1" name="Google Shape;1401;p20"/>
                <p:cNvSpPr/>
                <p:nvPr/>
              </p:nvSpPr>
              <p:spPr>
                <a:xfrm>
                  <a:off x="3705100" y="3456000"/>
                  <a:ext cx="28700" cy="2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8" h="1035" extrusionOk="0">
                      <a:moveTo>
                        <a:pt x="701" y="1"/>
                      </a:moveTo>
                      <a:cubicBezTo>
                        <a:pt x="646" y="1"/>
                        <a:pt x="613" y="47"/>
                        <a:pt x="577" y="156"/>
                      </a:cubicBezTo>
                      <a:cubicBezTo>
                        <a:pt x="560" y="251"/>
                        <a:pt x="549" y="350"/>
                        <a:pt x="433" y="367"/>
                      </a:cubicBezTo>
                      <a:cubicBezTo>
                        <a:pt x="427" y="367"/>
                        <a:pt x="427" y="389"/>
                        <a:pt x="427" y="395"/>
                      </a:cubicBezTo>
                      <a:cubicBezTo>
                        <a:pt x="405" y="411"/>
                        <a:pt x="383" y="417"/>
                        <a:pt x="361" y="434"/>
                      </a:cubicBezTo>
                      <a:cubicBezTo>
                        <a:pt x="316" y="434"/>
                        <a:pt x="277" y="406"/>
                        <a:pt x="272" y="356"/>
                      </a:cubicBezTo>
                      <a:cubicBezTo>
                        <a:pt x="261" y="284"/>
                        <a:pt x="211" y="278"/>
                        <a:pt x="150" y="278"/>
                      </a:cubicBezTo>
                      <a:cubicBezTo>
                        <a:pt x="67" y="362"/>
                        <a:pt x="0" y="461"/>
                        <a:pt x="22" y="583"/>
                      </a:cubicBezTo>
                      <a:cubicBezTo>
                        <a:pt x="22" y="633"/>
                        <a:pt x="22" y="683"/>
                        <a:pt x="78" y="694"/>
                      </a:cubicBezTo>
                      <a:cubicBezTo>
                        <a:pt x="178" y="722"/>
                        <a:pt x="216" y="794"/>
                        <a:pt x="239" y="877"/>
                      </a:cubicBezTo>
                      <a:cubicBezTo>
                        <a:pt x="261" y="938"/>
                        <a:pt x="316" y="949"/>
                        <a:pt x="361" y="977"/>
                      </a:cubicBezTo>
                      <a:cubicBezTo>
                        <a:pt x="380" y="988"/>
                        <a:pt x="398" y="991"/>
                        <a:pt x="416" y="991"/>
                      </a:cubicBezTo>
                      <a:cubicBezTo>
                        <a:pt x="446" y="991"/>
                        <a:pt x="474" y="982"/>
                        <a:pt x="503" y="982"/>
                      </a:cubicBezTo>
                      <a:cubicBezTo>
                        <a:pt x="518" y="982"/>
                        <a:pt x="534" y="985"/>
                        <a:pt x="549" y="994"/>
                      </a:cubicBezTo>
                      <a:cubicBezTo>
                        <a:pt x="600" y="1023"/>
                        <a:pt x="650" y="1035"/>
                        <a:pt x="700" y="1035"/>
                      </a:cubicBezTo>
                      <a:cubicBezTo>
                        <a:pt x="791" y="1035"/>
                        <a:pt x="881" y="994"/>
                        <a:pt x="971" y="944"/>
                      </a:cubicBezTo>
                      <a:cubicBezTo>
                        <a:pt x="982" y="948"/>
                        <a:pt x="993" y="951"/>
                        <a:pt x="1004" y="951"/>
                      </a:cubicBezTo>
                      <a:cubicBezTo>
                        <a:pt x="1043" y="951"/>
                        <a:pt x="1070" y="919"/>
                        <a:pt x="1048" y="866"/>
                      </a:cubicBezTo>
                      <a:cubicBezTo>
                        <a:pt x="998" y="755"/>
                        <a:pt x="1037" y="639"/>
                        <a:pt x="998" y="528"/>
                      </a:cubicBezTo>
                      <a:cubicBezTo>
                        <a:pt x="1126" y="522"/>
                        <a:pt x="1148" y="439"/>
                        <a:pt x="1104" y="350"/>
                      </a:cubicBezTo>
                      <a:cubicBezTo>
                        <a:pt x="1048" y="228"/>
                        <a:pt x="971" y="129"/>
                        <a:pt x="849" y="57"/>
                      </a:cubicBezTo>
                      <a:cubicBezTo>
                        <a:pt x="784" y="21"/>
                        <a:pt x="738" y="1"/>
                        <a:pt x="701" y="1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2" name="Google Shape;1402;p20"/>
                <p:cNvSpPr/>
                <p:nvPr/>
              </p:nvSpPr>
              <p:spPr>
                <a:xfrm>
                  <a:off x="3695675" y="3484850"/>
                  <a:ext cx="4450" cy="4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" h="169" extrusionOk="0">
                      <a:moveTo>
                        <a:pt x="72" y="0"/>
                      </a:moveTo>
                      <a:cubicBezTo>
                        <a:pt x="28" y="0"/>
                        <a:pt x="0" y="17"/>
                        <a:pt x="0" y="67"/>
                      </a:cubicBezTo>
                      <a:cubicBezTo>
                        <a:pt x="6" y="150"/>
                        <a:pt x="83" y="150"/>
                        <a:pt x="128" y="167"/>
                      </a:cubicBezTo>
                      <a:cubicBezTo>
                        <a:pt x="134" y="168"/>
                        <a:pt x="139" y="169"/>
                        <a:pt x="143" y="169"/>
                      </a:cubicBezTo>
                      <a:cubicBezTo>
                        <a:pt x="178" y="169"/>
                        <a:pt x="178" y="134"/>
                        <a:pt x="178" y="95"/>
                      </a:cubicBezTo>
                      <a:cubicBezTo>
                        <a:pt x="155" y="56"/>
                        <a:pt x="150" y="0"/>
                        <a:pt x="7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20"/>
                <p:cNvSpPr/>
                <p:nvPr/>
              </p:nvSpPr>
              <p:spPr>
                <a:xfrm>
                  <a:off x="3716050" y="3336100"/>
                  <a:ext cx="4050" cy="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" h="196" extrusionOk="0">
                      <a:moveTo>
                        <a:pt x="89" y="0"/>
                      </a:moveTo>
                      <a:cubicBezTo>
                        <a:pt x="86" y="0"/>
                        <a:pt x="82" y="0"/>
                        <a:pt x="78" y="1"/>
                      </a:cubicBezTo>
                      <a:cubicBezTo>
                        <a:pt x="22" y="7"/>
                        <a:pt x="17" y="73"/>
                        <a:pt x="6" y="118"/>
                      </a:cubicBezTo>
                      <a:cubicBezTo>
                        <a:pt x="1" y="164"/>
                        <a:pt x="15" y="196"/>
                        <a:pt x="61" y="196"/>
                      </a:cubicBezTo>
                      <a:cubicBezTo>
                        <a:pt x="64" y="196"/>
                        <a:pt x="68" y="196"/>
                        <a:pt x="72" y="195"/>
                      </a:cubicBezTo>
                      <a:cubicBezTo>
                        <a:pt x="133" y="195"/>
                        <a:pt x="161" y="162"/>
                        <a:pt x="155" y="106"/>
                      </a:cubicBezTo>
                      <a:cubicBezTo>
                        <a:pt x="129" y="75"/>
                        <a:pt x="143" y="0"/>
                        <a:pt x="89" y="0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20"/>
                <p:cNvSpPr/>
                <p:nvPr/>
              </p:nvSpPr>
              <p:spPr>
                <a:xfrm>
                  <a:off x="3820825" y="3378400"/>
                  <a:ext cx="4600" cy="4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" h="167" extrusionOk="0">
                      <a:moveTo>
                        <a:pt x="67" y="0"/>
                      </a:moveTo>
                      <a:cubicBezTo>
                        <a:pt x="18" y="0"/>
                        <a:pt x="1" y="56"/>
                        <a:pt x="12" y="89"/>
                      </a:cubicBezTo>
                      <a:cubicBezTo>
                        <a:pt x="18" y="155"/>
                        <a:pt x="73" y="161"/>
                        <a:pt x="123" y="167"/>
                      </a:cubicBezTo>
                      <a:cubicBezTo>
                        <a:pt x="162" y="167"/>
                        <a:pt x="184" y="139"/>
                        <a:pt x="184" y="89"/>
                      </a:cubicBezTo>
                      <a:cubicBezTo>
                        <a:pt x="167" y="28"/>
                        <a:pt x="112" y="0"/>
                        <a:pt x="67" y="0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20"/>
                <p:cNvSpPr/>
                <p:nvPr/>
              </p:nvSpPr>
              <p:spPr>
                <a:xfrm>
                  <a:off x="3566900" y="3376575"/>
                  <a:ext cx="7100" cy="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" h="135" extrusionOk="0">
                      <a:moveTo>
                        <a:pt x="197" y="1"/>
                      </a:moveTo>
                      <a:cubicBezTo>
                        <a:pt x="187" y="1"/>
                        <a:pt x="176" y="3"/>
                        <a:pt x="167" y="7"/>
                      </a:cubicBezTo>
                      <a:cubicBezTo>
                        <a:pt x="111" y="34"/>
                        <a:pt x="56" y="73"/>
                        <a:pt x="0" y="106"/>
                      </a:cubicBezTo>
                      <a:cubicBezTo>
                        <a:pt x="0" y="112"/>
                        <a:pt x="6" y="129"/>
                        <a:pt x="6" y="134"/>
                      </a:cubicBezTo>
                      <a:cubicBezTo>
                        <a:pt x="67" y="129"/>
                        <a:pt x="139" y="129"/>
                        <a:pt x="200" y="118"/>
                      </a:cubicBezTo>
                      <a:cubicBezTo>
                        <a:pt x="233" y="106"/>
                        <a:pt x="283" y="101"/>
                        <a:pt x="278" y="62"/>
                      </a:cubicBezTo>
                      <a:cubicBezTo>
                        <a:pt x="265" y="20"/>
                        <a:pt x="230" y="1"/>
                        <a:pt x="197" y="1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20"/>
                <p:cNvSpPr/>
                <p:nvPr/>
              </p:nvSpPr>
              <p:spPr>
                <a:xfrm>
                  <a:off x="3618875" y="3498600"/>
                  <a:ext cx="11125" cy="1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" h="426" extrusionOk="0">
                      <a:moveTo>
                        <a:pt x="293" y="1"/>
                      </a:moveTo>
                      <a:cubicBezTo>
                        <a:pt x="275" y="1"/>
                        <a:pt x="258" y="15"/>
                        <a:pt x="244" y="60"/>
                      </a:cubicBezTo>
                      <a:cubicBezTo>
                        <a:pt x="167" y="155"/>
                        <a:pt x="50" y="227"/>
                        <a:pt x="34" y="365"/>
                      </a:cubicBezTo>
                      <a:cubicBezTo>
                        <a:pt x="12" y="376"/>
                        <a:pt x="1" y="393"/>
                        <a:pt x="23" y="410"/>
                      </a:cubicBezTo>
                      <a:cubicBezTo>
                        <a:pt x="34" y="420"/>
                        <a:pt x="43" y="425"/>
                        <a:pt x="53" y="425"/>
                      </a:cubicBezTo>
                      <a:cubicBezTo>
                        <a:pt x="68" y="425"/>
                        <a:pt x="81" y="413"/>
                        <a:pt x="95" y="393"/>
                      </a:cubicBezTo>
                      <a:lnTo>
                        <a:pt x="161" y="393"/>
                      </a:lnTo>
                      <a:cubicBezTo>
                        <a:pt x="176" y="407"/>
                        <a:pt x="186" y="413"/>
                        <a:pt x="194" y="413"/>
                      </a:cubicBezTo>
                      <a:cubicBezTo>
                        <a:pt x="210" y="413"/>
                        <a:pt x="215" y="388"/>
                        <a:pt x="222" y="365"/>
                      </a:cubicBezTo>
                      <a:lnTo>
                        <a:pt x="256" y="326"/>
                      </a:lnTo>
                      <a:cubicBezTo>
                        <a:pt x="389" y="288"/>
                        <a:pt x="444" y="155"/>
                        <a:pt x="366" y="49"/>
                      </a:cubicBezTo>
                      <a:cubicBezTo>
                        <a:pt x="347" y="33"/>
                        <a:pt x="319" y="1"/>
                        <a:pt x="293" y="1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20"/>
                <p:cNvSpPr/>
                <p:nvPr/>
              </p:nvSpPr>
              <p:spPr>
                <a:xfrm>
                  <a:off x="3623325" y="3441300"/>
                  <a:ext cx="4450" cy="4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" h="163" extrusionOk="0">
                      <a:moveTo>
                        <a:pt x="63" y="1"/>
                      </a:moveTo>
                      <a:cubicBezTo>
                        <a:pt x="19" y="1"/>
                        <a:pt x="1" y="38"/>
                        <a:pt x="11" y="85"/>
                      </a:cubicBezTo>
                      <a:cubicBezTo>
                        <a:pt x="17" y="140"/>
                        <a:pt x="55" y="162"/>
                        <a:pt x="105" y="162"/>
                      </a:cubicBezTo>
                      <a:cubicBezTo>
                        <a:pt x="139" y="151"/>
                        <a:pt x="166" y="118"/>
                        <a:pt x="177" y="79"/>
                      </a:cubicBezTo>
                      <a:cubicBezTo>
                        <a:pt x="155" y="29"/>
                        <a:pt x="111" y="7"/>
                        <a:pt x="72" y="1"/>
                      </a:cubicBezTo>
                      <a:cubicBezTo>
                        <a:pt x="69" y="1"/>
                        <a:pt x="66" y="1"/>
                        <a:pt x="63" y="1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8" name="Google Shape;1408;p20"/>
                <p:cNvSpPr/>
                <p:nvPr/>
              </p:nvSpPr>
              <p:spPr>
                <a:xfrm>
                  <a:off x="3678075" y="3422750"/>
                  <a:ext cx="3750" cy="4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" h="171" extrusionOk="0">
                      <a:moveTo>
                        <a:pt x="80" y="0"/>
                      </a:moveTo>
                      <a:cubicBezTo>
                        <a:pt x="78" y="0"/>
                        <a:pt x="75" y="0"/>
                        <a:pt x="72" y="0"/>
                      </a:cubicBezTo>
                      <a:cubicBezTo>
                        <a:pt x="17" y="0"/>
                        <a:pt x="0" y="56"/>
                        <a:pt x="0" y="100"/>
                      </a:cubicBezTo>
                      <a:cubicBezTo>
                        <a:pt x="0" y="145"/>
                        <a:pt x="50" y="161"/>
                        <a:pt x="83" y="167"/>
                      </a:cubicBezTo>
                      <a:cubicBezTo>
                        <a:pt x="91" y="169"/>
                        <a:pt x="97" y="170"/>
                        <a:pt x="103" y="170"/>
                      </a:cubicBezTo>
                      <a:cubicBezTo>
                        <a:pt x="141" y="170"/>
                        <a:pt x="150" y="128"/>
                        <a:pt x="150" y="89"/>
                      </a:cubicBezTo>
                      <a:cubicBezTo>
                        <a:pt x="150" y="47"/>
                        <a:pt x="130" y="0"/>
                        <a:pt x="80" y="0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9" name="Google Shape;1409;p20"/>
                <p:cNvSpPr/>
                <p:nvPr/>
              </p:nvSpPr>
              <p:spPr>
                <a:xfrm>
                  <a:off x="3736975" y="3366050"/>
                  <a:ext cx="3775" cy="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" h="168" extrusionOk="0">
                      <a:moveTo>
                        <a:pt x="67" y="1"/>
                      </a:moveTo>
                      <a:cubicBezTo>
                        <a:pt x="23" y="1"/>
                        <a:pt x="12" y="40"/>
                        <a:pt x="0" y="73"/>
                      </a:cubicBezTo>
                      <a:cubicBezTo>
                        <a:pt x="0" y="123"/>
                        <a:pt x="23" y="162"/>
                        <a:pt x="78" y="167"/>
                      </a:cubicBezTo>
                      <a:cubicBezTo>
                        <a:pt x="117" y="162"/>
                        <a:pt x="150" y="139"/>
                        <a:pt x="150" y="95"/>
                      </a:cubicBezTo>
                      <a:cubicBezTo>
                        <a:pt x="139" y="45"/>
                        <a:pt x="111" y="1"/>
                        <a:pt x="67" y="1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0" name="Google Shape;1410;p20"/>
                <p:cNvSpPr/>
                <p:nvPr/>
              </p:nvSpPr>
              <p:spPr>
                <a:xfrm>
                  <a:off x="3812250" y="3462350"/>
                  <a:ext cx="12500" cy="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" h="232" extrusionOk="0">
                      <a:moveTo>
                        <a:pt x="182" y="0"/>
                      </a:moveTo>
                      <a:cubicBezTo>
                        <a:pt x="172" y="0"/>
                        <a:pt x="161" y="1"/>
                        <a:pt x="150" y="2"/>
                      </a:cubicBezTo>
                      <a:cubicBezTo>
                        <a:pt x="83" y="19"/>
                        <a:pt x="11" y="47"/>
                        <a:pt x="6" y="130"/>
                      </a:cubicBezTo>
                      <a:cubicBezTo>
                        <a:pt x="1" y="194"/>
                        <a:pt x="44" y="214"/>
                        <a:pt x="96" y="214"/>
                      </a:cubicBezTo>
                      <a:cubicBezTo>
                        <a:pt x="103" y="214"/>
                        <a:pt x="110" y="214"/>
                        <a:pt x="117" y="213"/>
                      </a:cubicBezTo>
                      <a:cubicBezTo>
                        <a:pt x="141" y="226"/>
                        <a:pt x="163" y="232"/>
                        <a:pt x="184" y="232"/>
                      </a:cubicBezTo>
                      <a:cubicBezTo>
                        <a:pt x="250" y="232"/>
                        <a:pt x="303" y="180"/>
                        <a:pt x="366" y="163"/>
                      </a:cubicBezTo>
                      <a:cubicBezTo>
                        <a:pt x="494" y="135"/>
                        <a:pt x="499" y="74"/>
                        <a:pt x="394" y="2"/>
                      </a:cubicBezTo>
                      <a:lnTo>
                        <a:pt x="394" y="2"/>
                      </a:lnTo>
                      <a:cubicBezTo>
                        <a:pt x="371" y="10"/>
                        <a:pt x="349" y="12"/>
                        <a:pt x="326" y="12"/>
                      </a:cubicBezTo>
                      <a:cubicBezTo>
                        <a:pt x="278" y="12"/>
                        <a:pt x="231" y="0"/>
                        <a:pt x="18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20"/>
                <p:cNvSpPr/>
                <p:nvPr/>
              </p:nvSpPr>
              <p:spPr>
                <a:xfrm>
                  <a:off x="3598925" y="3391975"/>
                  <a:ext cx="4175" cy="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" h="145" extrusionOk="0">
                      <a:moveTo>
                        <a:pt x="83" y="1"/>
                      </a:moveTo>
                      <a:cubicBezTo>
                        <a:pt x="28" y="6"/>
                        <a:pt x="17" y="39"/>
                        <a:pt x="6" y="84"/>
                      </a:cubicBezTo>
                      <a:cubicBezTo>
                        <a:pt x="0" y="123"/>
                        <a:pt x="33" y="145"/>
                        <a:pt x="78" y="145"/>
                      </a:cubicBezTo>
                      <a:cubicBezTo>
                        <a:pt x="128" y="145"/>
                        <a:pt x="166" y="111"/>
                        <a:pt x="166" y="62"/>
                      </a:cubicBezTo>
                      <a:cubicBezTo>
                        <a:pt x="166" y="12"/>
                        <a:pt x="117" y="12"/>
                        <a:pt x="83" y="1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20"/>
                <p:cNvSpPr/>
                <p:nvPr/>
              </p:nvSpPr>
              <p:spPr>
                <a:xfrm>
                  <a:off x="3608075" y="3385050"/>
                  <a:ext cx="3750" cy="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" h="140" extrusionOk="0">
                      <a:moveTo>
                        <a:pt x="78" y="0"/>
                      </a:moveTo>
                      <a:cubicBezTo>
                        <a:pt x="39" y="6"/>
                        <a:pt x="0" y="28"/>
                        <a:pt x="0" y="72"/>
                      </a:cubicBezTo>
                      <a:cubicBezTo>
                        <a:pt x="11" y="122"/>
                        <a:pt x="50" y="139"/>
                        <a:pt x="78" y="139"/>
                      </a:cubicBezTo>
                      <a:cubicBezTo>
                        <a:pt x="81" y="139"/>
                        <a:pt x="83" y="139"/>
                        <a:pt x="86" y="139"/>
                      </a:cubicBezTo>
                      <a:cubicBezTo>
                        <a:pt x="130" y="139"/>
                        <a:pt x="150" y="98"/>
                        <a:pt x="150" y="61"/>
                      </a:cubicBezTo>
                      <a:cubicBezTo>
                        <a:pt x="150" y="11"/>
                        <a:pt x="122" y="0"/>
                        <a:pt x="78" y="0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20"/>
                <p:cNvSpPr/>
                <p:nvPr/>
              </p:nvSpPr>
              <p:spPr>
                <a:xfrm>
                  <a:off x="3862975" y="3345125"/>
                  <a:ext cx="3625" cy="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" h="145" extrusionOk="0">
                      <a:moveTo>
                        <a:pt x="84" y="1"/>
                      </a:moveTo>
                      <a:cubicBezTo>
                        <a:pt x="23" y="1"/>
                        <a:pt x="17" y="50"/>
                        <a:pt x="6" y="100"/>
                      </a:cubicBezTo>
                      <a:cubicBezTo>
                        <a:pt x="0" y="139"/>
                        <a:pt x="34" y="145"/>
                        <a:pt x="78" y="145"/>
                      </a:cubicBezTo>
                      <a:cubicBezTo>
                        <a:pt x="111" y="139"/>
                        <a:pt x="145" y="117"/>
                        <a:pt x="145" y="73"/>
                      </a:cubicBezTo>
                      <a:cubicBezTo>
                        <a:pt x="145" y="34"/>
                        <a:pt x="128" y="1"/>
                        <a:pt x="84" y="1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20"/>
                <p:cNvSpPr/>
                <p:nvPr/>
              </p:nvSpPr>
              <p:spPr>
                <a:xfrm>
                  <a:off x="3777725" y="3365925"/>
                  <a:ext cx="3625" cy="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" h="140" extrusionOk="0">
                      <a:moveTo>
                        <a:pt x="50" y="0"/>
                      </a:moveTo>
                      <a:cubicBezTo>
                        <a:pt x="1" y="0"/>
                        <a:pt x="1" y="45"/>
                        <a:pt x="1" y="78"/>
                      </a:cubicBezTo>
                      <a:cubicBezTo>
                        <a:pt x="1" y="113"/>
                        <a:pt x="14" y="140"/>
                        <a:pt x="51" y="140"/>
                      </a:cubicBezTo>
                      <a:cubicBezTo>
                        <a:pt x="54" y="140"/>
                        <a:pt x="58" y="139"/>
                        <a:pt x="62" y="139"/>
                      </a:cubicBezTo>
                      <a:cubicBezTo>
                        <a:pt x="106" y="133"/>
                        <a:pt x="134" y="106"/>
                        <a:pt x="145" y="56"/>
                      </a:cubicBezTo>
                      <a:cubicBezTo>
                        <a:pt x="134" y="17"/>
                        <a:pt x="89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20"/>
                <p:cNvSpPr/>
                <p:nvPr/>
              </p:nvSpPr>
              <p:spPr>
                <a:xfrm>
                  <a:off x="3663375" y="3412075"/>
                  <a:ext cx="4325" cy="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" h="135" extrusionOk="0">
                      <a:moveTo>
                        <a:pt x="45" y="1"/>
                      </a:moveTo>
                      <a:cubicBezTo>
                        <a:pt x="6" y="1"/>
                        <a:pt x="0" y="28"/>
                        <a:pt x="17" y="56"/>
                      </a:cubicBezTo>
                      <a:cubicBezTo>
                        <a:pt x="31" y="84"/>
                        <a:pt x="25" y="135"/>
                        <a:pt x="68" y="135"/>
                      </a:cubicBezTo>
                      <a:cubicBezTo>
                        <a:pt x="77" y="135"/>
                        <a:pt x="87" y="133"/>
                        <a:pt x="100" y="128"/>
                      </a:cubicBezTo>
                      <a:cubicBezTo>
                        <a:pt x="128" y="111"/>
                        <a:pt x="172" y="123"/>
                        <a:pt x="167" y="62"/>
                      </a:cubicBezTo>
                      <a:cubicBezTo>
                        <a:pt x="139" y="28"/>
                        <a:pt x="89" y="1"/>
                        <a:pt x="45" y="1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6" name="Google Shape;1416;p20"/>
                <p:cNvSpPr/>
                <p:nvPr/>
              </p:nvSpPr>
              <p:spPr>
                <a:xfrm>
                  <a:off x="3715500" y="3348250"/>
                  <a:ext cx="3900" cy="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" h="133" extrusionOk="0">
                      <a:moveTo>
                        <a:pt x="45" y="0"/>
                      </a:moveTo>
                      <a:cubicBezTo>
                        <a:pt x="15" y="0"/>
                        <a:pt x="0" y="20"/>
                        <a:pt x="0" y="47"/>
                      </a:cubicBezTo>
                      <a:cubicBezTo>
                        <a:pt x="0" y="92"/>
                        <a:pt x="11" y="131"/>
                        <a:pt x="67" y="131"/>
                      </a:cubicBezTo>
                      <a:cubicBezTo>
                        <a:pt x="71" y="132"/>
                        <a:pt x="75" y="133"/>
                        <a:pt x="78" y="133"/>
                      </a:cubicBezTo>
                      <a:cubicBezTo>
                        <a:pt x="107" y="133"/>
                        <a:pt x="134" y="99"/>
                        <a:pt x="139" y="70"/>
                      </a:cubicBezTo>
                      <a:cubicBezTo>
                        <a:pt x="155" y="14"/>
                        <a:pt x="100" y="14"/>
                        <a:pt x="67" y="3"/>
                      </a:cubicBezTo>
                      <a:cubicBezTo>
                        <a:pt x="59" y="1"/>
                        <a:pt x="52" y="0"/>
                        <a:pt x="45" y="0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7" name="Google Shape;1417;p20"/>
                <p:cNvSpPr/>
                <p:nvPr/>
              </p:nvSpPr>
              <p:spPr>
                <a:xfrm>
                  <a:off x="4066600" y="3304275"/>
                  <a:ext cx="9850" cy="1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" h="419" extrusionOk="0">
                      <a:moveTo>
                        <a:pt x="321" y="0"/>
                      </a:moveTo>
                      <a:cubicBezTo>
                        <a:pt x="304" y="0"/>
                        <a:pt x="283" y="10"/>
                        <a:pt x="261" y="32"/>
                      </a:cubicBezTo>
                      <a:lnTo>
                        <a:pt x="172" y="32"/>
                      </a:lnTo>
                      <a:cubicBezTo>
                        <a:pt x="67" y="99"/>
                        <a:pt x="0" y="182"/>
                        <a:pt x="50" y="309"/>
                      </a:cubicBezTo>
                      <a:lnTo>
                        <a:pt x="50" y="337"/>
                      </a:lnTo>
                      <a:cubicBezTo>
                        <a:pt x="50" y="365"/>
                        <a:pt x="34" y="409"/>
                        <a:pt x="67" y="415"/>
                      </a:cubicBezTo>
                      <a:cubicBezTo>
                        <a:pt x="73" y="417"/>
                        <a:pt x="78" y="418"/>
                        <a:pt x="81" y="418"/>
                      </a:cubicBezTo>
                      <a:cubicBezTo>
                        <a:pt x="103" y="418"/>
                        <a:pt x="96" y="384"/>
                        <a:pt x="106" y="365"/>
                      </a:cubicBezTo>
                      <a:cubicBezTo>
                        <a:pt x="167" y="320"/>
                        <a:pt x="228" y="271"/>
                        <a:pt x="289" y="215"/>
                      </a:cubicBezTo>
                      <a:cubicBezTo>
                        <a:pt x="383" y="193"/>
                        <a:pt x="394" y="126"/>
                        <a:pt x="372" y="54"/>
                      </a:cubicBezTo>
                      <a:cubicBezTo>
                        <a:pt x="365" y="21"/>
                        <a:pt x="347" y="0"/>
                        <a:pt x="321" y="0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8" name="Google Shape;1418;p20"/>
                <p:cNvSpPr/>
                <p:nvPr/>
              </p:nvSpPr>
              <p:spPr>
                <a:xfrm>
                  <a:off x="3971500" y="3286975"/>
                  <a:ext cx="16400" cy="10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6" h="421" extrusionOk="0">
                      <a:moveTo>
                        <a:pt x="516" y="1"/>
                      </a:moveTo>
                      <a:cubicBezTo>
                        <a:pt x="491" y="1"/>
                        <a:pt x="468" y="11"/>
                        <a:pt x="450" y="48"/>
                      </a:cubicBezTo>
                      <a:cubicBezTo>
                        <a:pt x="446" y="47"/>
                        <a:pt x="442" y="47"/>
                        <a:pt x="438" y="47"/>
                      </a:cubicBezTo>
                      <a:cubicBezTo>
                        <a:pt x="393" y="47"/>
                        <a:pt x="355" y="68"/>
                        <a:pt x="313" y="68"/>
                      </a:cubicBezTo>
                      <a:cubicBezTo>
                        <a:pt x="298" y="68"/>
                        <a:pt x="283" y="66"/>
                        <a:pt x="267" y="59"/>
                      </a:cubicBezTo>
                      <a:cubicBezTo>
                        <a:pt x="267" y="59"/>
                        <a:pt x="267" y="59"/>
                        <a:pt x="266" y="59"/>
                      </a:cubicBezTo>
                      <a:cubicBezTo>
                        <a:pt x="250" y="59"/>
                        <a:pt x="1" y="275"/>
                        <a:pt x="1" y="297"/>
                      </a:cubicBezTo>
                      <a:cubicBezTo>
                        <a:pt x="1" y="303"/>
                        <a:pt x="1" y="319"/>
                        <a:pt x="6" y="325"/>
                      </a:cubicBezTo>
                      <a:cubicBezTo>
                        <a:pt x="73" y="361"/>
                        <a:pt x="130" y="420"/>
                        <a:pt x="213" y="420"/>
                      </a:cubicBezTo>
                      <a:cubicBezTo>
                        <a:pt x="220" y="420"/>
                        <a:pt x="227" y="420"/>
                        <a:pt x="234" y="419"/>
                      </a:cubicBezTo>
                      <a:cubicBezTo>
                        <a:pt x="300" y="414"/>
                        <a:pt x="350" y="391"/>
                        <a:pt x="350" y="319"/>
                      </a:cubicBezTo>
                      <a:cubicBezTo>
                        <a:pt x="350" y="264"/>
                        <a:pt x="400" y="247"/>
                        <a:pt x="433" y="220"/>
                      </a:cubicBezTo>
                      <a:cubicBezTo>
                        <a:pt x="483" y="186"/>
                        <a:pt x="544" y="159"/>
                        <a:pt x="539" y="81"/>
                      </a:cubicBezTo>
                      <a:cubicBezTo>
                        <a:pt x="543" y="80"/>
                        <a:pt x="547" y="80"/>
                        <a:pt x="552" y="80"/>
                      </a:cubicBezTo>
                      <a:cubicBezTo>
                        <a:pt x="564" y="80"/>
                        <a:pt x="578" y="82"/>
                        <a:pt x="591" y="82"/>
                      </a:cubicBezTo>
                      <a:cubicBezTo>
                        <a:pt x="613" y="82"/>
                        <a:pt x="635" y="77"/>
                        <a:pt x="649" y="53"/>
                      </a:cubicBezTo>
                      <a:cubicBezTo>
                        <a:pt x="655" y="48"/>
                        <a:pt x="649" y="26"/>
                        <a:pt x="649" y="14"/>
                      </a:cubicBezTo>
                      <a:cubicBezTo>
                        <a:pt x="640" y="18"/>
                        <a:pt x="631" y="20"/>
                        <a:pt x="621" y="20"/>
                      </a:cubicBezTo>
                      <a:cubicBezTo>
                        <a:pt x="586" y="20"/>
                        <a:pt x="549" y="1"/>
                        <a:pt x="516" y="1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9" name="Google Shape;1419;p20"/>
                <p:cNvSpPr/>
                <p:nvPr/>
              </p:nvSpPr>
              <p:spPr>
                <a:xfrm>
                  <a:off x="4032925" y="3277025"/>
                  <a:ext cx="21775" cy="1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1" h="619" extrusionOk="0">
                      <a:moveTo>
                        <a:pt x="474" y="1"/>
                      </a:moveTo>
                      <a:cubicBezTo>
                        <a:pt x="348" y="1"/>
                        <a:pt x="243" y="46"/>
                        <a:pt x="150" y="169"/>
                      </a:cubicBezTo>
                      <a:cubicBezTo>
                        <a:pt x="83" y="246"/>
                        <a:pt x="0" y="313"/>
                        <a:pt x="55" y="418"/>
                      </a:cubicBezTo>
                      <a:cubicBezTo>
                        <a:pt x="90" y="473"/>
                        <a:pt x="144" y="496"/>
                        <a:pt x="204" y="496"/>
                      </a:cubicBezTo>
                      <a:cubicBezTo>
                        <a:pt x="240" y="496"/>
                        <a:pt x="279" y="488"/>
                        <a:pt x="316" y="473"/>
                      </a:cubicBezTo>
                      <a:cubicBezTo>
                        <a:pt x="327" y="490"/>
                        <a:pt x="349" y="501"/>
                        <a:pt x="377" y="501"/>
                      </a:cubicBezTo>
                      <a:cubicBezTo>
                        <a:pt x="388" y="507"/>
                        <a:pt x="399" y="523"/>
                        <a:pt x="410" y="529"/>
                      </a:cubicBezTo>
                      <a:cubicBezTo>
                        <a:pt x="421" y="583"/>
                        <a:pt x="437" y="618"/>
                        <a:pt x="469" y="618"/>
                      </a:cubicBezTo>
                      <a:cubicBezTo>
                        <a:pt x="486" y="618"/>
                        <a:pt x="509" y="608"/>
                        <a:pt x="538" y="584"/>
                      </a:cubicBezTo>
                      <a:lnTo>
                        <a:pt x="593" y="584"/>
                      </a:lnTo>
                      <a:cubicBezTo>
                        <a:pt x="598" y="585"/>
                        <a:pt x="602" y="585"/>
                        <a:pt x="606" y="585"/>
                      </a:cubicBezTo>
                      <a:cubicBezTo>
                        <a:pt x="643" y="585"/>
                        <a:pt x="668" y="564"/>
                        <a:pt x="688" y="529"/>
                      </a:cubicBezTo>
                      <a:cubicBezTo>
                        <a:pt x="870" y="451"/>
                        <a:pt x="760" y="346"/>
                        <a:pt x="715" y="252"/>
                      </a:cubicBezTo>
                      <a:cubicBezTo>
                        <a:pt x="704" y="174"/>
                        <a:pt x="715" y="63"/>
                        <a:pt x="599" y="13"/>
                      </a:cubicBezTo>
                      <a:cubicBezTo>
                        <a:pt x="555" y="5"/>
                        <a:pt x="514" y="1"/>
                        <a:pt x="474" y="1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0" name="Google Shape;1420;p20"/>
                <p:cNvSpPr/>
                <p:nvPr/>
              </p:nvSpPr>
              <p:spPr>
                <a:xfrm>
                  <a:off x="3696500" y="3494825"/>
                  <a:ext cx="126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" h="389" extrusionOk="0">
                      <a:moveTo>
                        <a:pt x="139" y="5"/>
                      </a:moveTo>
                      <a:cubicBezTo>
                        <a:pt x="80" y="5"/>
                        <a:pt x="49" y="87"/>
                        <a:pt x="34" y="145"/>
                      </a:cubicBezTo>
                      <a:cubicBezTo>
                        <a:pt x="0" y="272"/>
                        <a:pt x="73" y="333"/>
                        <a:pt x="272" y="361"/>
                      </a:cubicBezTo>
                      <a:cubicBezTo>
                        <a:pt x="288" y="381"/>
                        <a:pt x="299" y="388"/>
                        <a:pt x="308" y="388"/>
                      </a:cubicBezTo>
                      <a:cubicBezTo>
                        <a:pt x="324" y="388"/>
                        <a:pt x="330" y="362"/>
                        <a:pt x="333" y="333"/>
                      </a:cubicBezTo>
                      <a:cubicBezTo>
                        <a:pt x="339" y="333"/>
                        <a:pt x="355" y="333"/>
                        <a:pt x="361" y="328"/>
                      </a:cubicBezTo>
                      <a:cubicBezTo>
                        <a:pt x="381" y="341"/>
                        <a:pt x="397" y="346"/>
                        <a:pt x="408" y="346"/>
                      </a:cubicBezTo>
                      <a:cubicBezTo>
                        <a:pt x="449" y="346"/>
                        <a:pt x="442" y="277"/>
                        <a:pt x="455" y="256"/>
                      </a:cubicBezTo>
                      <a:cubicBezTo>
                        <a:pt x="494" y="217"/>
                        <a:pt x="505" y="161"/>
                        <a:pt x="422" y="145"/>
                      </a:cubicBezTo>
                      <a:cubicBezTo>
                        <a:pt x="389" y="1"/>
                        <a:pt x="250" y="23"/>
                        <a:pt x="150" y="6"/>
                      </a:cubicBezTo>
                      <a:cubicBezTo>
                        <a:pt x="146" y="6"/>
                        <a:pt x="143" y="5"/>
                        <a:pt x="139" y="5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1" name="Google Shape;1421;p20"/>
                <p:cNvSpPr/>
                <p:nvPr/>
              </p:nvSpPr>
              <p:spPr>
                <a:xfrm>
                  <a:off x="4012825" y="3279125"/>
                  <a:ext cx="17100" cy="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" h="276" extrusionOk="0">
                      <a:moveTo>
                        <a:pt x="612" y="1"/>
                      </a:moveTo>
                      <a:cubicBezTo>
                        <a:pt x="607" y="1"/>
                        <a:pt x="603" y="1"/>
                        <a:pt x="599" y="1"/>
                      </a:cubicBezTo>
                      <a:cubicBezTo>
                        <a:pt x="549" y="1"/>
                        <a:pt x="494" y="12"/>
                        <a:pt x="455" y="62"/>
                      </a:cubicBezTo>
                      <a:cubicBezTo>
                        <a:pt x="327" y="85"/>
                        <a:pt x="205" y="96"/>
                        <a:pt x="83" y="118"/>
                      </a:cubicBezTo>
                      <a:cubicBezTo>
                        <a:pt x="55" y="123"/>
                        <a:pt x="17" y="112"/>
                        <a:pt x="11" y="151"/>
                      </a:cubicBezTo>
                      <a:cubicBezTo>
                        <a:pt x="0" y="195"/>
                        <a:pt x="50" y="218"/>
                        <a:pt x="78" y="218"/>
                      </a:cubicBezTo>
                      <a:cubicBezTo>
                        <a:pt x="166" y="218"/>
                        <a:pt x="250" y="256"/>
                        <a:pt x="344" y="273"/>
                      </a:cubicBezTo>
                      <a:cubicBezTo>
                        <a:pt x="360" y="275"/>
                        <a:pt x="376" y="276"/>
                        <a:pt x="391" y="276"/>
                      </a:cubicBezTo>
                      <a:cubicBezTo>
                        <a:pt x="509" y="276"/>
                        <a:pt x="588" y="218"/>
                        <a:pt x="632" y="90"/>
                      </a:cubicBezTo>
                      <a:cubicBezTo>
                        <a:pt x="684" y="33"/>
                        <a:pt x="663" y="1"/>
                        <a:pt x="612" y="1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2" name="Google Shape;1422;p20"/>
                <p:cNvSpPr/>
                <p:nvPr/>
              </p:nvSpPr>
              <p:spPr>
                <a:xfrm>
                  <a:off x="3770100" y="3411825"/>
                  <a:ext cx="9175" cy="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" h="246" extrusionOk="0">
                      <a:moveTo>
                        <a:pt x="165" y="0"/>
                      </a:moveTo>
                      <a:cubicBezTo>
                        <a:pt x="128" y="0"/>
                        <a:pt x="90" y="21"/>
                        <a:pt x="51" y="55"/>
                      </a:cubicBezTo>
                      <a:cubicBezTo>
                        <a:pt x="1" y="99"/>
                        <a:pt x="1" y="155"/>
                        <a:pt x="28" y="210"/>
                      </a:cubicBezTo>
                      <a:cubicBezTo>
                        <a:pt x="42" y="237"/>
                        <a:pt x="57" y="246"/>
                        <a:pt x="73" y="246"/>
                      </a:cubicBezTo>
                      <a:cubicBezTo>
                        <a:pt x="96" y="246"/>
                        <a:pt x="121" y="226"/>
                        <a:pt x="145" y="216"/>
                      </a:cubicBezTo>
                      <a:cubicBezTo>
                        <a:pt x="154" y="217"/>
                        <a:pt x="163" y="217"/>
                        <a:pt x="171" y="217"/>
                      </a:cubicBezTo>
                      <a:cubicBezTo>
                        <a:pt x="216" y="217"/>
                        <a:pt x="256" y="205"/>
                        <a:pt x="283" y="177"/>
                      </a:cubicBezTo>
                      <a:cubicBezTo>
                        <a:pt x="339" y="133"/>
                        <a:pt x="367" y="83"/>
                        <a:pt x="272" y="66"/>
                      </a:cubicBezTo>
                      <a:cubicBezTo>
                        <a:pt x="237" y="20"/>
                        <a:pt x="201" y="0"/>
                        <a:pt x="165" y="0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3" name="Google Shape;1423;p20"/>
                <p:cNvSpPr/>
                <p:nvPr/>
              </p:nvSpPr>
              <p:spPr>
                <a:xfrm>
                  <a:off x="3799200" y="3252350"/>
                  <a:ext cx="27075" cy="2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3" h="864" extrusionOk="0">
                      <a:moveTo>
                        <a:pt x="210" y="1"/>
                      </a:moveTo>
                      <a:cubicBezTo>
                        <a:pt x="194" y="1"/>
                        <a:pt x="188" y="26"/>
                        <a:pt x="184" y="52"/>
                      </a:cubicBezTo>
                      <a:cubicBezTo>
                        <a:pt x="173" y="52"/>
                        <a:pt x="162" y="58"/>
                        <a:pt x="156" y="58"/>
                      </a:cubicBezTo>
                      <a:cubicBezTo>
                        <a:pt x="56" y="69"/>
                        <a:pt x="45" y="141"/>
                        <a:pt x="29" y="213"/>
                      </a:cubicBezTo>
                      <a:cubicBezTo>
                        <a:pt x="1" y="291"/>
                        <a:pt x="45" y="335"/>
                        <a:pt x="79" y="401"/>
                      </a:cubicBezTo>
                      <a:cubicBezTo>
                        <a:pt x="156" y="540"/>
                        <a:pt x="311" y="579"/>
                        <a:pt x="406" y="706"/>
                      </a:cubicBezTo>
                      <a:cubicBezTo>
                        <a:pt x="394" y="724"/>
                        <a:pt x="381" y="731"/>
                        <a:pt x="367" y="731"/>
                      </a:cubicBezTo>
                      <a:cubicBezTo>
                        <a:pt x="354" y="731"/>
                        <a:pt x="341" y="725"/>
                        <a:pt x="328" y="717"/>
                      </a:cubicBezTo>
                      <a:cubicBezTo>
                        <a:pt x="315" y="711"/>
                        <a:pt x="303" y="708"/>
                        <a:pt x="292" y="708"/>
                      </a:cubicBezTo>
                      <a:cubicBezTo>
                        <a:pt x="265" y="708"/>
                        <a:pt x="244" y="727"/>
                        <a:pt x="228" y="762"/>
                      </a:cubicBezTo>
                      <a:cubicBezTo>
                        <a:pt x="212" y="795"/>
                        <a:pt x="223" y="828"/>
                        <a:pt x="256" y="851"/>
                      </a:cubicBezTo>
                      <a:cubicBezTo>
                        <a:pt x="270" y="859"/>
                        <a:pt x="283" y="863"/>
                        <a:pt x="295" y="863"/>
                      </a:cubicBezTo>
                      <a:cubicBezTo>
                        <a:pt x="321" y="863"/>
                        <a:pt x="342" y="846"/>
                        <a:pt x="361" y="823"/>
                      </a:cubicBezTo>
                      <a:cubicBezTo>
                        <a:pt x="389" y="778"/>
                        <a:pt x="422" y="773"/>
                        <a:pt x="467" y="773"/>
                      </a:cubicBezTo>
                      <a:cubicBezTo>
                        <a:pt x="519" y="818"/>
                        <a:pt x="570" y="839"/>
                        <a:pt x="618" y="839"/>
                      </a:cubicBezTo>
                      <a:cubicBezTo>
                        <a:pt x="677" y="839"/>
                        <a:pt x="731" y="806"/>
                        <a:pt x="777" y="745"/>
                      </a:cubicBezTo>
                      <a:cubicBezTo>
                        <a:pt x="849" y="734"/>
                        <a:pt x="932" y="745"/>
                        <a:pt x="960" y="657"/>
                      </a:cubicBezTo>
                      <a:lnTo>
                        <a:pt x="988" y="657"/>
                      </a:lnTo>
                      <a:cubicBezTo>
                        <a:pt x="1027" y="657"/>
                        <a:pt x="1082" y="634"/>
                        <a:pt x="1071" y="596"/>
                      </a:cubicBezTo>
                      <a:cubicBezTo>
                        <a:pt x="1032" y="474"/>
                        <a:pt x="1049" y="335"/>
                        <a:pt x="921" y="263"/>
                      </a:cubicBezTo>
                      <a:cubicBezTo>
                        <a:pt x="884" y="244"/>
                        <a:pt x="843" y="202"/>
                        <a:pt x="798" y="202"/>
                      </a:cubicBezTo>
                      <a:cubicBezTo>
                        <a:pt x="789" y="202"/>
                        <a:pt x="781" y="204"/>
                        <a:pt x="772" y="207"/>
                      </a:cubicBezTo>
                      <a:cubicBezTo>
                        <a:pt x="751" y="214"/>
                        <a:pt x="731" y="217"/>
                        <a:pt x="714" y="217"/>
                      </a:cubicBezTo>
                      <a:cubicBezTo>
                        <a:pt x="648" y="217"/>
                        <a:pt x="604" y="175"/>
                        <a:pt x="555" y="135"/>
                      </a:cubicBezTo>
                      <a:cubicBezTo>
                        <a:pt x="531" y="51"/>
                        <a:pt x="499" y="2"/>
                        <a:pt x="443" y="2"/>
                      </a:cubicBezTo>
                      <a:cubicBezTo>
                        <a:pt x="421" y="2"/>
                        <a:pt x="396" y="9"/>
                        <a:pt x="367" y="24"/>
                      </a:cubicBezTo>
                      <a:lnTo>
                        <a:pt x="245" y="24"/>
                      </a:lnTo>
                      <a:cubicBezTo>
                        <a:pt x="230" y="8"/>
                        <a:pt x="219" y="1"/>
                        <a:pt x="210" y="1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4" name="Google Shape;1424;p20"/>
                <p:cNvSpPr/>
                <p:nvPr/>
              </p:nvSpPr>
              <p:spPr>
                <a:xfrm>
                  <a:off x="3809750" y="3425925"/>
                  <a:ext cx="9300" cy="1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" h="440" extrusionOk="0">
                      <a:moveTo>
                        <a:pt x="179" y="0"/>
                      </a:moveTo>
                      <a:cubicBezTo>
                        <a:pt x="89" y="0"/>
                        <a:pt x="45" y="90"/>
                        <a:pt x="45" y="184"/>
                      </a:cubicBezTo>
                      <a:lnTo>
                        <a:pt x="45" y="262"/>
                      </a:lnTo>
                      <a:cubicBezTo>
                        <a:pt x="0" y="339"/>
                        <a:pt x="39" y="389"/>
                        <a:pt x="100" y="428"/>
                      </a:cubicBezTo>
                      <a:cubicBezTo>
                        <a:pt x="111" y="436"/>
                        <a:pt x="120" y="439"/>
                        <a:pt x="128" y="439"/>
                      </a:cubicBezTo>
                      <a:cubicBezTo>
                        <a:pt x="147" y="439"/>
                        <a:pt x="157" y="417"/>
                        <a:pt x="161" y="389"/>
                      </a:cubicBezTo>
                      <a:cubicBezTo>
                        <a:pt x="178" y="392"/>
                        <a:pt x="194" y="394"/>
                        <a:pt x="207" y="394"/>
                      </a:cubicBezTo>
                      <a:cubicBezTo>
                        <a:pt x="344" y="394"/>
                        <a:pt x="318" y="253"/>
                        <a:pt x="339" y="173"/>
                      </a:cubicBezTo>
                      <a:cubicBezTo>
                        <a:pt x="372" y="68"/>
                        <a:pt x="272" y="7"/>
                        <a:pt x="194" y="1"/>
                      </a:cubicBezTo>
                      <a:cubicBezTo>
                        <a:pt x="189" y="0"/>
                        <a:pt x="184" y="0"/>
                        <a:pt x="179" y="0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5" name="Google Shape;1425;p20"/>
                <p:cNvSpPr/>
                <p:nvPr/>
              </p:nvSpPr>
              <p:spPr>
                <a:xfrm>
                  <a:off x="3615850" y="3376700"/>
                  <a:ext cx="31475" cy="1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9" h="724" extrusionOk="0">
                      <a:moveTo>
                        <a:pt x="701" y="0"/>
                      </a:moveTo>
                      <a:cubicBezTo>
                        <a:pt x="689" y="0"/>
                        <a:pt x="675" y="3"/>
                        <a:pt x="659" y="7"/>
                      </a:cubicBezTo>
                      <a:cubicBezTo>
                        <a:pt x="593" y="35"/>
                        <a:pt x="515" y="35"/>
                        <a:pt x="454" y="90"/>
                      </a:cubicBezTo>
                      <a:cubicBezTo>
                        <a:pt x="383" y="120"/>
                        <a:pt x="319" y="152"/>
                        <a:pt x="248" y="152"/>
                      </a:cubicBezTo>
                      <a:cubicBezTo>
                        <a:pt x="225" y="152"/>
                        <a:pt x="202" y="149"/>
                        <a:pt x="177" y="140"/>
                      </a:cubicBezTo>
                      <a:cubicBezTo>
                        <a:pt x="127" y="125"/>
                        <a:pt x="91" y="117"/>
                        <a:pt x="65" y="117"/>
                      </a:cubicBezTo>
                      <a:cubicBezTo>
                        <a:pt x="4" y="117"/>
                        <a:pt x="1" y="164"/>
                        <a:pt x="16" y="284"/>
                      </a:cubicBezTo>
                      <a:cubicBezTo>
                        <a:pt x="22" y="318"/>
                        <a:pt x="22" y="351"/>
                        <a:pt x="22" y="390"/>
                      </a:cubicBezTo>
                      <a:cubicBezTo>
                        <a:pt x="22" y="479"/>
                        <a:pt x="61" y="540"/>
                        <a:pt x="149" y="573"/>
                      </a:cubicBezTo>
                      <a:cubicBezTo>
                        <a:pt x="160" y="589"/>
                        <a:pt x="188" y="595"/>
                        <a:pt x="199" y="612"/>
                      </a:cubicBezTo>
                      <a:cubicBezTo>
                        <a:pt x="232" y="687"/>
                        <a:pt x="275" y="724"/>
                        <a:pt x="327" y="724"/>
                      </a:cubicBezTo>
                      <a:cubicBezTo>
                        <a:pt x="363" y="724"/>
                        <a:pt x="403" y="706"/>
                        <a:pt x="449" y="673"/>
                      </a:cubicBezTo>
                      <a:cubicBezTo>
                        <a:pt x="490" y="641"/>
                        <a:pt x="537" y="600"/>
                        <a:pt x="603" y="600"/>
                      </a:cubicBezTo>
                      <a:cubicBezTo>
                        <a:pt x="607" y="600"/>
                        <a:pt x="611" y="600"/>
                        <a:pt x="615" y="601"/>
                      </a:cubicBezTo>
                      <a:cubicBezTo>
                        <a:pt x="633" y="613"/>
                        <a:pt x="651" y="617"/>
                        <a:pt x="668" y="617"/>
                      </a:cubicBezTo>
                      <a:cubicBezTo>
                        <a:pt x="712" y="617"/>
                        <a:pt x="754" y="585"/>
                        <a:pt x="798" y="573"/>
                      </a:cubicBezTo>
                      <a:cubicBezTo>
                        <a:pt x="853" y="601"/>
                        <a:pt x="903" y="639"/>
                        <a:pt x="959" y="656"/>
                      </a:cubicBezTo>
                      <a:cubicBezTo>
                        <a:pt x="986" y="666"/>
                        <a:pt x="1013" y="671"/>
                        <a:pt x="1039" y="671"/>
                      </a:cubicBezTo>
                      <a:cubicBezTo>
                        <a:pt x="1110" y="671"/>
                        <a:pt x="1171" y="633"/>
                        <a:pt x="1208" y="567"/>
                      </a:cubicBezTo>
                      <a:cubicBezTo>
                        <a:pt x="1258" y="462"/>
                        <a:pt x="1147" y="434"/>
                        <a:pt x="1075" y="401"/>
                      </a:cubicBezTo>
                      <a:cubicBezTo>
                        <a:pt x="1047" y="390"/>
                        <a:pt x="1014" y="373"/>
                        <a:pt x="981" y="368"/>
                      </a:cubicBezTo>
                      <a:cubicBezTo>
                        <a:pt x="937" y="318"/>
                        <a:pt x="887" y="307"/>
                        <a:pt x="826" y="307"/>
                      </a:cubicBezTo>
                      <a:cubicBezTo>
                        <a:pt x="826" y="229"/>
                        <a:pt x="792" y="157"/>
                        <a:pt x="759" y="96"/>
                      </a:cubicBezTo>
                      <a:cubicBezTo>
                        <a:pt x="764" y="34"/>
                        <a:pt x="747" y="0"/>
                        <a:pt x="701" y="0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6" name="Google Shape;1426;p20"/>
                <p:cNvSpPr/>
                <p:nvPr/>
              </p:nvSpPr>
              <p:spPr>
                <a:xfrm>
                  <a:off x="3763175" y="3409025"/>
                  <a:ext cx="2100" cy="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134" extrusionOk="0">
                      <a:moveTo>
                        <a:pt x="51" y="0"/>
                      </a:moveTo>
                      <a:cubicBezTo>
                        <a:pt x="49" y="0"/>
                        <a:pt x="47" y="0"/>
                        <a:pt x="45" y="1"/>
                      </a:cubicBezTo>
                      <a:cubicBezTo>
                        <a:pt x="6" y="12"/>
                        <a:pt x="0" y="50"/>
                        <a:pt x="0" y="84"/>
                      </a:cubicBezTo>
                      <a:cubicBezTo>
                        <a:pt x="0" y="111"/>
                        <a:pt x="17" y="134"/>
                        <a:pt x="45" y="134"/>
                      </a:cubicBezTo>
                      <a:cubicBezTo>
                        <a:pt x="84" y="128"/>
                        <a:pt x="84" y="100"/>
                        <a:pt x="84" y="67"/>
                      </a:cubicBezTo>
                      <a:cubicBezTo>
                        <a:pt x="84" y="41"/>
                        <a:pt x="84" y="0"/>
                        <a:pt x="51" y="0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7" name="Google Shape;1427;p20"/>
                <p:cNvSpPr/>
                <p:nvPr/>
              </p:nvSpPr>
              <p:spPr>
                <a:xfrm>
                  <a:off x="3672800" y="3431750"/>
                  <a:ext cx="7100" cy="6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" h="273" extrusionOk="0">
                      <a:moveTo>
                        <a:pt x="168" y="0"/>
                      </a:moveTo>
                      <a:cubicBezTo>
                        <a:pt x="150" y="0"/>
                        <a:pt x="133" y="3"/>
                        <a:pt x="117" y="6"/>
                      </a:cubicBezTo>
                      <a:cubicBezTo>
                        <a:pt x="34" y="29"/>
                        <a:pt x="45" y="101"/>
                        <a:pt x="45" y="156"/>
                      </a:cubicBezTo>
                      <a:cubicBezTo>
                        <a:pt x="0" y="195"/>
                        <a:pt x="39" y="228"/>
                        <a:pt x="72" y="239"/>
                      </a:cubicBezTo>
                      <a:cubicBezTo>
                        <a:pt x="99" y="243"/>
                        <a:pt x="132" y="272"/>
                        <a:pt x="158" y="272"/>
                      </a:cubicBezTo>
                      <a:cubicBezTo>
                        <a:pt x="176" y="272"/>
                        <a:pt x="191" y="259"/>
                        <a:pt x="200" y="217"/>
                      </a:cubicBezTo>
                      <a:cubicBezTo>
                        <a:pt x="250" y="167"/>
                        <a:pt x="283" y="106"/>
                        <a:pt x="255" y="45"/>
                      </a:cubicBezTo>
                      <a:cubicBezTo>
                        <a:pt x="240" y="11"/>
                        <a:pt x="205" y="0"/>
                        <a:pt x="168" y="0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8" name="Google Shape;1428;p20"/>
                <p:cNvSpPr/>
                <p:nvPr/>
              </p:nvSpPr>
              <p:spPr>
                <a:xfrm>
                  <a:off x="3734075" y="3389475"/>
                  <a:ext cx="3350" cy="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" h="93" extrusionOk="0">
                      <a:moveTo>
                        <a:pt x="61" y="1"/>
                      </a:moveTo>
                      <a:cubicBezTo>
                        <a:pt x="33" y="17"/>
                        <a:pt x="0" y="29"/>
                        <a:pt x="6" y="62"/>
                      </a:cubicBezTo>
                      <a:cubicBezTo>
                        <a:pt x="12" y="87"/>
                        <a:pt x="27" y="93"/>
                        <a:pt x="44" y="93"/>
                      </a:cubicBezTo>
                      <a:cubicBezTo>
                        <a:pt x="57" y="93"/>
                        <a:pt x="71" y="90"/>
                        <a:pt x="83" y="90"/>
                      </a:cubicBezTo>
                      <a:cubicBezTo>
                        <a:pt x="111" y="90"/>
                        <a:pt x="133" y="84"/>
                        <a:pt x="133" y="45"/>
                      </a:cubicBezTo>
                      <a:cubicBezTo>
                        <a:pt x="116" y="23"/>
                        <a:pt x="100" y="1"/>
                        <a:pt x="61" y="1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9" name="Google Shape;1429;p20"/>
                <p:cNvSpPr/>
                <p:nvPr/>
              </p:nvSpPr>
              <p:spPr>
                <a:xfrm>
                  <a:off x="3698025" y="3458900"/>
                  <a:ext cx="2250" cy="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" h="135" extrusionOk="0">
                      <a:moveTo>
                        <a:pt x="56" y="1"/>
                      </a:moveTo>
                      <a:cubicBezTo>
                        <a:pt x="54" y="1"/>
                        <a:pt x="52" y="1"/>
                        <a:pt x="50" y="2"/>
                      </a:cubicBezTo>
                      <a:cubicBezTo>
                        <a:pt x="17" y="2"/>
                        <a:pt x="0" y="40"/>
                        <a:pt x="0" y="74"/>
                      </a:cubicBezTo>
                      <a:cubicBezTo>
                        <a:pt x="0" y="107"/>
                        <a:pt x="23" y="129"/>
                        <a:pt x="61" y="135"/>
                      </a:cubicBezTo>
                      <a:cubicBezTo>
                        <a:pt x="84" y="124"/>
                        <a:pt x="89" y="85"/>
                        <a:pt x="84" y="57"/>
                      </a:cubicBezTo>
                      <a:cubicBezTo>
                        <a:pt x="84" y="31"/>
                        <a:pt x="79" y="1"/>
                        <a:pt x="56" y="1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0" name="Google Shape;1430;p20"/>
                <p:cNvSpPr/>
                <p:nvPr/>
              </p:nvSpPr>
              <p:spPr>
                <a:xfrm>
                  <a:off x="3783275" y="3206100"/>
                  <a:ext cx="3350" cy="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" h="84" extrusionOk="0">
                      <a:moveTo>
                        <a:pt x="60" y="0"/>
                      </a:moveTo>
                      <a:cubicBezTo>
                        <a:pt x="42" y="0"/>
                        <a:pt x="22" y="6"/>
                        <a:pt x="0" y="17"/>
                      </a:cubicBezTo>
                      <a:cubicBezTo>
                        <a:pt x="26" y="60"/>
                        <a:pt x="56" y="83"/>
                        <a:pt x="89" y="83"/>
                      </a:cubicBezTo>
                      <a:cubicBezTo>
                        <a:pt x="98" y="83"/>
                        <a:pt x="107" y="82"/>
                        <a:pt x="117" y="78"/>
                      </a:cubicBezTo>
                      <a:cubicBezTo>
                        <a:pt x="128" y="78"/>
                        <a:pt x="133" y="50"/>
                        <a:pt x="133" y="45"/>
                      </a:cubicBezTo>
                      <a:cubicBezTo>
                        <a:pt x="113" y="14"/>
                        <a:pt x="89" y="0"/>
                        <a:pt x="60" y="0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1" name="Google Shape;1431;p20"/>
                <p:cNvSpPr/>
                <p:nvPr/>
              </p:nvSpPr>
              <p:spPr>
                <a:xfrm>
                  <a:off x="3826375" y="3448025"/>
                  <a:ext cx="15550" cy="1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" h="548" extrusionOk="0">
                      <a:moveTo>
                        <a:pt x="297" y="1"/>
                      </a:moveTo>
                      <a:cubicBezTo>
                        <a:pt x="279" y="1"/>
                        <a:pt x="260" y="3"/>
                        <a:pt x="239" y="10"/>
                      </a:cubicBezTo>
                      <a:cubicBezTo>
                        <a:pt x="178" y="21"/>
                        <a:pt x="56" y="60"/>
                        <a:pt x="78" y="159"/>
                      </a:cubicBezTo>
                      <a:cubicBezTo>
                        <a:pt x="100" y="287"/>
                        <a:pt x="1" y="481"/>
                        <a:pt x="234" y="514"/>
                      </a:cubicBezTo>
                      <a:cubicBezTo>
                        <a:pt x="252" y="537"/>
                        <a:pt x="268" y="548"/>
                        <a:pt x="281" y="548"/>
                      </a:cubicBezTo>
                      <a:cubicBezTo>
                        <a:pt x="300" y="548"/>
                        <a:pt x="315" y="528"/>
                        <a:pt x="328" y="492"/>
                      </a:cubicBezTo>
                      <a:cubicBezTo>
                        <a:pt x="350" y="492"/>
                        <a:pt x="372" y="486"/>
                        <a:pt x="389" y="486"/>
                      </a:cubicBezTo>
                      <a:cubicBezTo>
                        <a:pt x="406" y="504"/>
                        <a:pt x="419" y="511"/>
                        <a:pt x="427" y="511"/>
                      </a:cubicBezTo>
                      <a:cubicBezTo>
                        <a:pt x="443" y="511"/>
                        <a:pt x="448" y="487"/>
                        <a:pt x="455" y="459"/>
                      </a:cubicBezTo>
                      <a:cubicBezTo>
                        <a:pt x="472" y="437"/>
                        <a:pt x="494" y="420"/>
                        <a:pt x="511" y="398"/>
                      </a:cubicBezTo>
                      <a:cubicBezTo>
                        <a:pt x="622" y="342"/>
                        <a:pt x="622" y="298"/>
                        <a:pt x="511" y="209"/>
                      </a:cubicBezTo>
                      <a:cubicBezTo>
                        <a:pt x="463" y="109"/>
                        <a:pt x="407" y="1"/>
                        <a:pt x="297" y="1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2" name="Google Shape;1432;p20"/>
                <p:cNvSpPr/>
                <p:nvPr/>
              </p:nvSpPr>
              <p:spPr>
                <a:xfrm>
                  <a:off x="3534175" y="3441975"/>
                  <a:ext cx="8350" cy="6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" h="240" extrusionOk="0">
                      <a:moveTo>
                        <a:pt x="232" y="0"/>
                      </a:moveTo>
                      <a:cubicBezTo>
                        <a:pt x="208" y="0"/>
                        <a:pt x="182" y="10"/>
                        <a:pt x="156" y="24"/>
                      </a:cubicBezTo>
                      <a:cubicBezTo>
                        <a:pt x="137" y="24"/>
                        <a:pt x="116" y="23"/>
                        <a:pt x="96" y="23"/>
                      </a:cubicBezTo>
                      <a:cubicBezTo>
                        <a:pt x="46" y="23"/>
                        <a:pt x="1" y="31"/>
                        <a:pt x="1" y="91"/>
                      </a:cubicBezTo>
                      <a:cubicBezTo>
                        <a:pt x="1" y="161"/>
                        <a:pt x="46" y="232"/>
                        <a:pt x="138" y="232"/>
                      </a:cubicBezTo>
                      <a:cubicBezTo>
                        <a:pt x="147" y="232"/>
                        <a:pt x="157" y="231"/>
                        <a:pt x="167" y="229"/>
                      </a:cubicBezTo>
                      <a:cubicBezTo>
                        <a:pt x="183" y="236"/>
                        <a:pt x="196" y="239"/>
                        <a:pt x="206" y="239"/>
                      </a:cubicBezTo>
                      <a:cubicBezTo>
                        <a:pt x="255" y="239"/>
                        <a:pt x="242" y="173"/>
                        <a:pt x="256" y="141"/>
                      </a:cubicBezTo>
                      <a:cubicBezTo>
                        <a:pt x="289" y="113"/>
                        <a:pt x="334" y="80"/>
                        <a:pt x="295" y="30"/>
                      </a:cubicBezTo>
                      <a:cubicBezTo>
                        <a:pt x="276" y="9"/>
                        <a:pt x="255" y="0"/>
                        <a:pt x="23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3" name="Google Shape;1433;p20"/>
                <p:cNvSpPr/>
                <p:nvPr/>
              </p:nvSpPr>
              <p:spPr>
                <a:xfrm>
                  <a:off x="3542775" y="3447300"/>
                  <a:ext cx="16400" cy="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6" h="229" extrusionOk="0">
                      <a:moveTo>
                        <a:pt x="523" y="1"/>
                      </a:moveTo>
                      <a:cubicBezTo>
                        <a:pt x="498" y="1"/>
                        <a:pt x="493" y="27"/>
                        <a:pt x="489" y="50"/>
                      </a:cubicBezTo>
                      <a:cubicBezTo>
                        <a:pt x="458" y="38"/>
                        <a:pt x="428" y="34"/>
                        <a:pt x="398" y="34"/>
                      </a:cubicBezTo>
                      <a:cubicBezTo>
                        <a:pt x="346" y="34"/>
                        <a:pt x="294" y="46"/>
                        <a:pt x="245" y="50"/>
                      </a:cubicBezTo>
                      <a:cubicBezTo>
                        <a:pt x="227" y="28"/>
                        <a:pt x="207" y="20"/>
                        <a:pt x="183" y="20"/>
                      </a:cubicBezTo>
                      <a:cubicBezTo>
                        <a:pt x="176" y="20"/>
                        <a:pt x="169" y="21"/>
                        <a:pt x="161" y="22"/>
                      </a:cubicBezTo>
                      <a:cubicBezTo>
                        <a:pt x="146" y="22"/>
                        <a:pt x="129" y="21"/>
                        <a:pt x="113" y="21"/>
                      </a:cubicBezTo>
                      <a:cubicBezTo>
                        <a:pt x="73" y="21"/>
                        <a:pt x="34" y="27"/>
                        <a:pt x="6" y="66"/>
                      </a:cubicBezTo>
                      <a:cubicBezTo>
                        <a:pt x="1" y="77"/>
                        <a:pt x="1" y="116"/>
                        <a:pt x="6" y="122"/>
                      </a:cubicBezTo>
                      <a:cubicBezTo>
                        <a:pt x="18" y="130"/>
                        <a:pt x="30" y="133"/>
                        <a:pt x="41" y="133"/>
                      </a:cubicBezTo>
                      <a:cubicBezTo>
                        <a:pt x="71" y="133"/>
                        <a:pt x="99" y="113"/>
                        <a:pt x="127" y="113"/>
                      </a:cubicBezTo>
                      <a:cubicBezTo>
                        <a:pt x="133" y="113"/>
                        <a:pt x="139" y="114"/>
                        <a:pt x="145" y="116"/>
                      </a:cubicBezTo>
                      <a:cubicBezTo>
                        <a:pt x="267" y="216"/>
                        <a:pt x="422" y="177"/>
                        <a:pt x="561" y="227"/>
                      </a:cubicBezTo>
                      <a:cubicBezTo>
                        <a:pt x="565" y="228"/>
                        <a:pt x="569" y="228"/>
                        <a:pt x="573" y="228"/>
                      </a:cubicBezTo>
                      <a:cubicBezTo>
                        <a:pt x="618" y="228"/>
                        <a:pt x="656" y="172"/>
                        <a:pt x="605" y="116"/>
                      </a:cubicBezTo>
                      <a:cubicBezTo>
                        <a:pt x="616" y="61"/>
                        <a:pt x="599" y="22"/>
                        <a:pt x="544" y="5"/>
                      </a:cubicBezTo>
                      <a:cubicBezTo>
                        <a:pt x="536" y="2"/>
                        <a:pt x="529" y="1"/>
                        <a:pt x="523" y="1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4" name="Google Shape;1434;p20"/>
                <p:cNvSpPr/>
                <p:nvPr/>
              </p:nvSpPr>
              <p:spPr>
                <a:xfrm>
                  <a:off x="3871975" y="3352150"/>
                  <a:ext cx="38850" cy="2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4" h="1079" extrusionOk="0">
                      <a:moveTo>
                        <a:pt x="434" y="1"/>
                      </a:moveTo>
                      <a:cubicBezTo>
                        <a:pt x="378" y="1"/>
                        <a:pt x="332" y="54"/>
                        <a:pt x="284" y="102"/>
                      </a:cubicBezTo>
                      <a:lnTo>
                        <a:pt x="256" y="102"/>
                      </a:lnTo>
                      <a:cubicBezTo>
                        <a:pt x="195" y="102"/>
                        <a:pt x="167" y="130"/>
                        <a:pt x="162" y="191"/>
                      </a:cubicBezTo>
                      <a:cubicBezTo>
                        <a:pt x="95" y="291"/>
                        <a:pt x="1" y="385"/>
                        <a:pt x="134" y="496"/>
                      </a:cubicBezTo>
                      <a:cubicBezTo>
                        <a:pt x="174" y="587"/>
                        <a:pt x="216" y="630"/>
                        <a:pt x="265" y="630"/>
                      </a:cubicBezTo>
                      <a:cubicBezTo>
                        <a:pt x="290" y="630"/>
                        <a:pt x="316" y="618"/>
                        <a:pt x="345" y="596"/>
                      </a:cubicBezTo>
                      <a:cubicBezTo>
                        <a:pt x="372" y="607"/>
                        <a:pt x="411" y="612"/>
                        <a:pt x="439" y="623"/>
                      </a:cubicBezTo>
                      <a:cubicBezTo>
                        <a:pt x="467" y="640"/>
                        <a:pt x="500" y="662"/>
                        <a:pt x="528" y="684"/>
                      </a:cubicBezTo>
                      <a:cubicBezTo>
                        <a:pt x="583" y="745"/>
                        <a:pt x="699" y="695"/>
                        <a:pt x="727" y="779"/>
                      </a:cubicBezTo>
                      <a:cubicBezTo>
                        <a:pt x="799" y="1039"/>
                        <a:pt x="993" y="1072"/>
                        <a:pt x="1204" y="1078"/>
                      </a:cubicBezTo>
                      <a:cubicBezTo>
                        <a:pt x="1212" y="1078"/>
                        <a:pt x="1220" y="1078"/>
                        <a:pt x="1229" y="1078"/>
                      </a:cubicBezTo>
                      <a:cubicBezTo>
                        <a:pt x="1283" y="1078"/>
                        <a:pt x="1340" y="1074"/>
                        <a:pt x="1359" y="1011"/>
                      </a:cubicBezTo>
                      <a:cubicBezTo>
                        <a:pt x="1365" y="1011"/>
                        <a:pt x="1381" y="1011"/>
                        <a:pt x="1387" y="1000"/>
                      </a:cubicBezTo>
                      <a:cubicBezTo>
                        <a:pt x="1487" y="973"/>
                        <a:pt x="1553" y="934"/>
                        <a:pt x="1476" y="817"/>
                      </a:cubicBezTo>
                      <a:cubicBezTo>
                        <a:pt x="1492" y="706"/>
                        <a:pt x="1448" y="623"/>
                        <a:pt x="1381" y="540"/>
                      </a:cubicBezTo>
                      <a:cubicBezTo>
                        <a:pt x="1337" y="490"/>
                        <a:pt x="1282" y="446"/>
                        <a:pt x="1271" y="379"/>
                      </a:cubicBezTo>
                      <a:cubicBezTo>
                        <a:pt x="1229" y="306"/>
                        <a:pt x="1175" y="269"/>
                        <a:pt x="1113" y="269"/>
                      </a:cubicBezTo>
                      <a:cubicBezTo>
                        <a:pt x="1058" y="269"/>
                        <a:pt x="997" y="297"/>
                        <a:pt x="932" y="352"/>
                      </a:cubicBezTo>
                      <a:cubicBezTo>
                        <a:pt x="904" y="372"/>
                        <a:pt x="876" y="381"/>
                        <a:pt x="851" y="381"/>
                      </a:cubicBezTo>
                      <a:cubicBezTo>
                        <a:pt x="806" y="381"/>
                        <a:pt x="766" y="353"/>
                        <a:pt x="738" y="307"/>
                      </a:cubicBezTo>
                      <a:cubicBezTo>
                        <a:pt x="666" y="219"/>
                        <a:pt x="600" y="135"/>
                        <a:pt x="528" y="47"/>
                      </a:cubicBezTo>
                      <a:cubicBezTo>
                        <a:pt x="493" y="14"/>
                        <a:pt x="462" y="1"/>
                        <a:pt x="434" y="1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5" name="Google Shape;1435;p20"/>
                <p:cNvSpPr/>
                <p:nvPr/>
              </p:nvSpPr>
              <p:spPr>
                <a:xfrm>
                  <a:off x="3795750" y="3409000"/>
                  <a:ext cx="6125" cy="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" h="235" extrusionOk="0">
                      <a:moveTo>
                        <a:pt x="50" y="1"/>
                      </a:moveTo>
                      <a:cubicBezTo>
                        <a:pt x="43" y="1"/>
                        <a:pt x="37" y="4"/>
                        <a:pt x="28" y="13"/>
                      </a:cubicBezTo>
                      <a:cubicBezTo>
                        <a:pt x="6" y="40"/>
                        <a:pt x="34" y="57"/>
                        <a:pt x="45" y="85"/>
                      </a:cubicBezTo>
                      <a:lnTo>
                        <a:pt x="45" y="151"/>
                      </a:lnTo>
                      <a:cubicBezTo>
                        <a:pt x="0" y="185"/>
                        <a:pt x="23" y="212"/>
                        <a:pt x="56" y="223"/>
                      </a:cubicBezTo>
                      <a:cubicBezTo>
                        <a:pt x="72" y="231"/>
                        <a:pt x="86" y="234"/>
                        <a:pt x="97" y="234"/>
                      </a:cubicBezTo>
                      <a:cubicBezTo>
                        <a:pt x="121" y="234"/>
                        <a:pt x="135" y="218"/>
                        <a:pt x="139" y="185"/>
                      </a:cubicBezTo>
                      <a:cubicBezTo>
                        <a:pt x="189" y="157"/>
                        <a:pt x="211" y="101"/>
                        <a:pt x="244" y="57"/>
                      </a:cubicBezTo>
                      <a:cubicBezTo>
                        <a:pt x="189" y="18"/>
                        <a:pt x="128" y="29"/>
                        <a:pt x="78" y="24"/>
                      </a:cubicBezTo>
                      <a:cubicBezTo>
                        <a:pt x="68" y="10"/>
                        <a:pt x="60" y="1"/>
                        <a:pt x="50" y="1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436" name="Google Shape;1436;p20"/>
          <p:cNvSpPr txBox="1">
            <a:spLocks noGrp="1"/>
          </p:cNvSpPr>
          <p:nvPr>
            <p:ph type="title"/>
          </p:nvPr>
        </p:nvSpPr>
        <p:spPr>
          <a:xfrm>
            <a:off x="5505175" y="1578300"/>
            <a:ext cx="2430900" cy="10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37" name="Google Shape;1437;p20"/>
          <p:cNvSpPr txBox="1">
            <a:spLocks noGrp="1"/>
          </p:cNvSpPr>
          <p:nvPr>
            <p:ph type="subTitle" idx="1"/>
          </p:nvPr>
        </p:nvSpPr>
        <p:spPr>
          <a:xfrm>
            <a:off x="5505300" y="2639100"/>
            <a:ext cx="24309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SECTION_TITLE_AND_DESCRIPTION_1_1">
    <p:spTree>
      <p:nvGrpSpPr>
        <p:cNvPr id="1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Google Shape;1439;p21"/>
          <p:cNvSpPr txBox="1">
            <a:spLocks noGrp="1"/>
          </p:cNvSpPr>
          <p:nvPr>
            <p:ph type="subTitle" idx="1"/>
          </p:nvPr>
        </p:nvSpPr>
        <p:spPr>
          <a:xfrm>
            <a:off x="2162100" y="2084138"/>
            <a:ext cx="4819800" cy="14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>
                <a:latin typeface="Arimo"/>
                <a:ea typeface="Arimo"/>
                <a:cs typeface="Arimo"/>
                <a:sym typeface="Arim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40" name="Google Shape;1440;p21"/>
          <p:cNvSpPr txBox="1">
            <a:spLocks noGrp="1"/>
          </p:cNvSpPr>
          <p:nvPr>
            <p:ph type="title"/>
          </p:nvPr>
        </p:nvSpPr>
        <p:spPr>
          <a:xfrm>
            <a:off x="2162100" y="1613950"/>
            <a:ext cx="4819800" cy="53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41" name="Google Shape;1441;p21"/>
          <p:cNvSpPr/>
          <p:nvPr/>
        </p:nvSpPr>
        <p:spPr>
          <a:xfrm>
            <a:off x="8607775" y="3150650"/>
            <a:ext cx="2034509" cy="2034509"/>
          </a:xfrm>
          <a:custGeom>
            <a:avLst/>
            <a:gdLst/>
            <a:ahLst/>
            <a:cxnLst/>
            <a:rect l="l" t="t" r="r" b="b"/>
            <a:pathLst>
              <a:path w="54326" h="54326" extrusionOk="0">
                <a:moveTo>
                  <a:pt x="4935" y="72"/>
                </a:moveTo>
                <a:lnTo>
                  <a:pt x="4935" y="4935"/>
                </a:lnTo>
                <a:lnTo>
                  <a:pt x="73" y="4935"/>
                </a:lnTo>
                <a:lnTo>
                  <a:pt x="73" y="72"/>
                </a:lnTo>
                <a:close/>
                <a:moveTo>
                  <a:pt x="9870" y="72"/>
                </a:moveTo>
                <a:lnTo>
                  <a:pt x="9870" y="4935"/>
                </a:lnTo>
                <a:lnTo>
                  <a:pt x="5007" y="4935"/>
                </a:lnTo>
                <a:lnTo>
                  <a:pt x="5007" y="72"/>
                </a:lnTo>
                <a:close/>
                <a:moveTo>
                  <a:pt x="14799" y="72"/>
                </a:moveTo>
                <a:lnTo>
                  <a:pt x="14799" y="4935"/>
                </a:lnTo>
                <a:lnTo>
                  <a:pt x="9936" y="4935"/>
                </a:lnTo>
                <a:lnTo>
                  <a:pt x="9936" y="72"/>
                </a:lnTo>
                <a:close/>
                <a:moveTo>
                  <a:pt x="19733" y="72"/>
                </a:moveTo>
                <a:lnTo>
                  <a:pt x="19733" y="4935"/>
                </a:lnTo>
                <a:lnTo>
                  <a:pt x="14871" y="4935"/>
                </a:lnTo>
                <a:lnTo>
                  <a:pt x="14871" y="72"/>
                </a:lnTo>
                <a:close/>
                <a:moveTo>
                  <a:pt x="24668" y="72"/>
                </a:moveTo>
                <a:lnTo>
                  <a:pt x="24668" y="4935"/>
                </a:lnTo>
                <a:lnTo>
                  <a:pt x="19805" y="4935"/>
                </a:lnTo>
                <a:lnTo>
                  <a:pt x="19805" y="72"/>
                </a:lnTo>
                <a:close/>
                <a:moveTo>
                  <a:pt x="29597" y="72"/>
                </a:moveTo>
                <a:lnTo>
                  <a:pt x="29597" y="4935"/>
                </a:lnTo>
                <a:lnTo>
                  <a:pt x="24729" y="4935"/>
                </a:lnTo>
                <a:lnTo>
                  <a:pt x="24729" y="72"/>
                </a:lnTo>
                <a:close/>
                <a:moveTo>
                  <a:pt x="34532" y="72"/>
                </a:moveTo>
                <a:lnTo>
                  <a:pt x="34532" y="4935"/>
                </a:lnTo>
                <a:lnTo>
                  <a:pt x="29664" y="4935"/>
                </a:lnTo>
                <a:lnTo>
                  <a:pt x="29664" y="72"/>
                </a:lnTo>
                <a:close/>
                <a:moveTo>
                  <a:pt x="39466" y="72"/>
                </a:moveTo>
                <a:lnTo>
                  <a:pt x="39466" y="4935"/>
                </a:lnTo>
                <a:lnTo>
                  <a:pt x="34598" y="4935"/>
                </a:lnTo>
                <a:lnTo>
                  <a:pt x="34598" y="72"/>
                </a:lnTo>
                <a:close/>
                <a:moveTo>
                  <a:pt x="44395" y="72"/>
                </a:moveTo>
                <a:lnTo>
                  <a:pt x="44395" y="4935"/>
                </a:lnTo>
                <a:lnTo>
                  <a:pt x="39527" y="4935"/>
                </a:lnTo>
                <a:lnTo>
                  <a:pt x="39527" y="72"/>
                </a:lnTo>
                <a:close/>
                <a:moveTo>
                  <a:pt x="49324" y="72"/>
                </a:moveTo>
                <a:lnTo>
                  <a:pt x="49324" y="4935"/>
                </a:lnTo>
                <a:lnTo>
                  <a:pt x="44462" y="4935"/>
                </a:lnTo>
                <a:lnTo>
                  <a:pt x="44462" y="72"/>
                </a:lnTo>
                <a:close/>
                <a:moveTo>
                  <a:pt x="54265" y="72"/>
                </a:moveTo>
                <a:lnTo>
                  <a:pt x="54265" y="4935"/>
                </a:lnTo>
                <a:lnTo>
                  <a:pt x="49397" y="4935"/>
                </a:lnTo>
                <a:lnTo>
                  <a:pt x="49397" y="72"/>
                </a:lnTo>
                <a:close/>
                <a:moveTo>
                  <a:pt x="4935" y="4996"/>
                </a:moveTo>
                <a:lnTo>
                  <a:pt x="4935" y="9864"/>
                </a:lnTo>
                <a:lnTo>
                  <a:pt x="73" y="9864"/>
                </a:lnTo>
                <a:lnTo>
                  <a:pt x="73" y="4996"/>
                </a:lnTo>
                <a:close/>
                <a:moveTo>
                  <a:pt x="14799" y="4996"/>
                </a:moveTo>
                <a:lnTo>
                  <a:pt x="14799" y="9864"/>
                </a:lnTo>
                <a:lnTo>
                  <a:pt x="9936" y="9864"/>
                </a:lnTo>
                <a:lnTo>
                  <a:pt x="9936" y="4996"/>
                </a:lnTo>
                <a:close/>
                <a:moveTo>
                  <a:pt x="19733" y="4996"/>
                </a:moveTo>
                <a:lnTo>
                  <a:pt x="19733" y="9864"/>
                </a:lnTo>
                <a:lnTo>
                  <a:pt x="14871" y="9864"/>
                </a:lnTo>
                <a:lnTo>
                  <a:pt x="14871" y="4996"/>
                </a:lnTo>
                <a:close/>
                <a:moveTo>
                  <a:pt x="24668" y="4996"/>
                </a:moveTo>
                <a:lnTo>
                  <a:pt x="24668" y="9864"/>
                </a:lnTo>
                <a:lnTo>
                  <a:pt x="19805" y="9864"/>
                </a:lnTo>
                <a:lnTo>
                  <a:pt x="19805" y="4996"/>
                </a:lnTo>
                <a:close/>
                <a:moveTo>
                  <a:pt x="29597" y="4996"/>
                </a:moveTo>
                <a:lnTo>
                  <a:pt x="29597" y="9864"/>
                </a:lnTo>
                <a:lnTo>
                  <a:pt x="24729" y="9864"/>
                </a:lnTo>
                <a:lnTo>
                  <a:pt x="24729" y="4996"/>
                </a:lnTo>
                <a:close/>
                <a:moveTo>
                  <a:pt x="34532" y="4996"/>
                </a:moveTo>
                <a:lnTo>
                  <a:pt x="34532" y="9864"/>
                </a:lnTo>
                <a:lnTo>
                  <a:pt x="29664" y="9864"/>
                </a:lnTo>
                <a:lnTo>
                  <a:pt x="29664" y="4996"/>
                </a:lnTo>
                <a:close/>
                <a:moveTo>
                  <a:pt x="39466" y="4996"/>
                </a:moveTo>
                <a:lnTo>
                  <a:pt x="39466" y="9864"/>
                </a:lnTo>
                <a:lnTo>
                  <a:pt x="34598" y="9864"/>
                </a:lnTo>
                <a:lnTo>
                  <a:pt x="34598" y="4996"/>
                </a:lnTo>
                <a:close/>
                <a:moveTo>
                  <a:pt x="44401" y="4996"/>
                </a:moveTo>
                <a:lnTo>
                  <a:pt x="44401" y="9864"/>
                </a:lnTo>
                <a:lnTo>
                  <a:pt x="39533" y="9864"/>
                </a:lnTo>
                <a:lnTo>
                  <a:pt x="39533" y="4996"/>
                </a:lnTo>
                <a:close/>
                <a:moveTo>
                  <a:pt x="49324" y="4996"/>
                </a:moveTo>
                <a:lnTo>
                  <a:pt x="49324" y="9864"/>
                </a:lnTo>
                <a:lnTo>
                  <a:pt x="44462" y="9864"/>
                </a:lnTo>
                <a:lnTo>
                  <a:pt x="44462" y="4996"/>
                </a:lnTo>
                <a:close/>
                <a:moveTo>
                  <a:pt x="54259" y="4996"/>
                </a:moveTo>
                <a:lnTo>
                  <a:pt x="54259" y="9864"/>
                </a:lnTo>
                <a:lnTo>
                  <a:pt x="49397" y="9864"/>
                </a:lnTo>
                <a:lnTo>
                  <a:pt x="49397" y="4996"/>
                </a:lnTo>
                <a:close/>
                <a:moveTo>
                  <a:pt x="9870" y="5007"/>
                </a:moveTo>
                <a:lnTo>
                  <a:pt x="9870" y="9870"/>
                </a:lnTo>
                <a:lnTo>
                  <a:pt x="5007" y="9870"/>
                </a:lnTo>
                <a:lnTo>
                  <a:pt x="5007" y="5007"/>
                </a:lnTo>
                <a:close/>
                <a:moveTo>
                  <a:pt x="4935" y="9931"/>
                </a:moveTo>
                <a:lnTo>
                  <a:pt x="4935" y="14799"/>
                </a:lnTo>
                <a:lnTo>
                  <a:pt x="73" y="14799"/>
                </a:lnTo>
                <a:lnTo>
                  <a:pt x="73" y="9931"/>
                </a:lnTo>
                <a:close/>
                <a:moveTo>
                  <a:pt x="9870" y="9931"/>
                </a:moveTo>
                <a:lnTo>
                  <a:pt x="9870" y="14799"/>
                </a:lnTo>
                <a:lnTo>
                  <a:pt x="5007" y="14799"/>
                </a:lnTo>
                <a:lnTo>
                  <a:pt x="5007" y="9931"/>
                </a:lnTo>
                <a:close/>
                <a:moveTo>
                  <a:pt x="14799" y="9931"/>
                </a:moveTo>
                <a:lnTo>
                  <a:pt x="14799" y="14799"/>
                </a:lnTo>
                <a:lnTo>
                  <a:pt x="9936" y="14799"/>
                </a:lnTo>
                <a:lnTo>
                  <a:pt x="9936" y="9931"/>
                </a:lnTo>
                <a:close/>
                <a:moveTo>
                  <a:pt x="19733" y="9931"/>
                </a:moveTo>
                <a:lnTo>
                  <a:pt x="19733" y="14799"/>
                </a:lnTo>
                <a:lnTo>
                  <a:pt x="14871" y="14799"/>
                </a:lnTo>
                <a:lnTo>
                  <a:pt x="14871" y="9931"/>
                </a:lnTo>
                <a:close/>
                <a:moveTo>
                  <a:pt x="24668" y="9931"/>
                </a:moveTo>
                <a:lnTo>
                  <a:pt x="24668" y="14799"/>
                </a:lnTo>
                <a:lnTo>
                  <a:pt x="19805" y="14799"/>
                </a:lnTo>
                <a:lnTo>
                  <a:pt x="19805" y="9931"/>
                </a:lnTo>
                <a:close/>
                <a:moveTo>
                  <a:pt x="29597" y="9931"/>
                </a:moveTo>
                <a:lnTo>
                  <a:pt x="29597" y="14799"/>
                </a:lnTo>
                <a:lnTo>
                  <a:pt x="24729" y="14799"/>
                </a:lnTo>
                <a:lnTo>
                  <a:pt x="24729" y="9931"/>
                </a:lnTo>
                <a:close/>
                <a:moveTo>
                  <a:pt x="34532" y="9931"/>
                </a:moveTo>
                <a:lnTo>
                  <a:pt x="34532" y="14799"/>
                </a:lnTo>
                <a:lnTo>
                  <a:pt x="29664" y="14799"/>
                </a:lnTo>
                <a:lnTo>
                  <a:pt x="29664" y="9931"/>
                </a:lnTo>
                <a:close/>
                <a:moveTo>
                  <a:pt x="39466" y="9931"/>
                </a:moveTo>
                <a:lnTo>
                  <a:pt x="39466" y="14799"/>
                </a:lnTo>
                <a:lnTo>
                  <a:pt x="34598" y="14799"/>
                </a:lnTo>
                <a:lnTo>
                  <a:pt x="34598" y="9931"/>
                </a:lnTo>
                <a:close/>
                <a:moveTo>
                  <a:pt x="44401" y="9931"/>
                </a:moveTo>
                <a:lnTo>
                  <a:pt x="44401" y="14799"/>
                </a:lnTo>
                <a:lnTo>
                  <a:pt x="39533" y="14799"/>
                </a:lnTo>
                <a:lnTo>
                  <a:pt x="39533" y="9931"/>
                </a:lnTo>
                <a:close/>
                <a:moveTo>
                  <a:pt x="49324" y="9931"/>
                </a:moveTo>
                <a:lnTo>
                  <a:pt x="49324" y="14799"/>
                </a:lnTo>
                <a:lnTo>
                  <a:pt x="44462" y="14799"/>
                </a:lnTo>
                <a:lnTo>
                  <a:pt x="44462" y="9931"/>
                </a:lnTo>
                <a:close/>
                <a:moveTo>
                  <a:pt x="54259" y="9931"/>
                </a:moveTo>
                <a:lnTo>
                  <a:pt x="54259" y="14799"/>
                </a:lnTo>
                <a:lnTo>
                  <a:pt x="49397" y="14799"/>
                </a:lnTo>
                <a:lnTo>
                  <a:pt x="49397" y="9931"/>
                </a:lnTo>
                <a:close/>
                <a:moveTo>
                  <a:pt x="4935" y="14865"/>
                </a:moveTo>
                <a:lnTo>
                  <a:pt x="4935" y="19733"/>
                </a:lnTo>
                <a:lnTo>
                  <a:pt x="73" y="19733"/>
                </a:lnTo>
                <a:lnTo>
                  <a:pt x="73" y="14865"/>
                </a:lnTo>
                <a:close/>
                <a:moveTo>
                  <a:pt x="9870" y="14865"/>
                </a:moveTo>
                <a:lnTo>
                  <a:pt x="9870" y="19733"/>
                </a:lnTo>
                <a:lnTo>
                  <a:pt x="5007" y="19733"/>
                </a:lnTo>
                <a:lnTo>
                  <a:pt x="5007" y="14865"/>
                </a:lnTo>
                <a:close/>
                <a:moveTo>
                  <a:pt x="14799" y="14865"/>
                </a:moveTo>
                <a:lnTo>
                  <a:pt x="14799" y="19733"/>
                </a:lnTo>
                <a:lnTo>
                  <a:pt x="9936" y="19733"/>
                </a:lnTo>
                <a:lnTo>
                  <a:pt x="9936" y="14865"/>
                </a:lnTo>
                <a:close/>
                <a:moveTo>
                  <a:pt x="19733" y="14865"/>
                </a:moveTo>
                <a:lnTo>
                  <a:pt x="19733" y="19733"/>
                </a:lnTo>
                <a:lnTo>
                  <a:pt x="14871" y="19733"/>
                </a:lnTo>
                <a:lnTo>
                  <a:pt x="14871" y="14865"/>
                </a:lnTo>
                <a:close/>
                <a:moveTo>
                  <a:pt x="24668" y="14865"/>
                </a:moveTo>
                <a:lnTo>
                  <a:pt x="24668" y="19733"/>
                </a:lnTo>
                <a:lnTo>
                  <a:pt x="19805" y="19733"/>
                </a:lnTo>
                <a:lnTo>
                  <a:pt x="19805" y="14865"/>
                </a:lnTo>
                <a:close/>
                <a:moveTo>
                  <a:pt x="29597" y="14865"/>
                </a:moveTo>
                <a:lnTo>
                  <a:pt x="29597" y="19733"/>
                </a:lnTo>
                <a:lnTo>
                  <a:pt x="24729" y="19733"/>
                </a:lnTo>
                <a:lnTo>
                  <a:pt x="24729" y="14865"/>
                </a:lnTo>
                <a:close/>
                <a:moveTo>
                  <a:pt x="34532" y="14865"/>
                </a:moveTo>
                <a:lnTo>
                  <a:pt x="34532" y="19733"/>
                </a:lnTo>
                <a:lnTo>
                  <a:pt x="29664" y="19733"/>
                </a:lnTo>
                <a:lnTo>
                  <a:pt x="29664" y="14865"/>
                </a:lnTo>
                <a:close/>
                <a:moveTo>
                  <a:pt x="39466" y="14865"/>
                </a:moveTo>
                <a:lnTo>
                  <a:pt x="39466" y="19733"/>
                </a:lnTo>
                <a:lnTo>
                  <a:pt x="34598" y="19733"/>
                </a:lnTo>
                <a:lnTo>
                  <a:pt x="34598" y="14865"/>
                </a:lnTo>
                <a:close/>
                <a:moveTo>
                  <a:pt x="44401" y="14865"/>
                </a:moveTo>
                <a:lnTo>
                  <a:pt x="44401" y="19733"/>
                </a:lnTo>
                <a:lnTo>
                  <a:pt x="39533" y="19733"/>
                </a:lnTo>
                <a:lnTo>
                  <a:pt x="39533" y="14865"/>
                </a:lnTo>
                <a:close/>
                <a:moveTo>
                  <a:pt x="49324" y="14865"/>
                </a:moveTo>
                <a:lnTo>
                  <a:pt x="49324" y="19733"/>
                </a:lnTo>
                <a:lnTo>
                  <a:pt x="44462" y="19733"/>
                </a:lnTo>
                <a:lnTo>
                  <a:pt x="44462" y="14865"/>
                </a:lnTo>
                <a:close/>
                <a:moveTo>
                  <a:pt x="54259" y="14865"/>
                </a:moveTo>
                <a:lnTo>
                  <a:pt x="54259" y="19733"/>
                </a:lnTo>
                <a:lnTo>
                  <a:pt x="49397" y="19733"/>
                </a:lnTo>
                <a:lnTo>
                  <a:pt x="49397" y="14865"/>
                </a:lnTo>
                <a:close/>
                <a:moveTo>
                  <a:pt x="19733" y="19794"/>
                </a:moveTo>
                <a:lnTo>
                  <a:pt x="19733" y="24662"/>
                </a:lnTo>
                <a:lnTo>
                  <a:pt x="14871" y="24662"/>
                </a:lnTo>
                <a:lnTo>
                  <a:pt x="14871" y="19794"/>
                </a:lnTo>
                <a:close/>
                <a:moveTo>
                  <a:pt x="29603" y="19794"/>
                </a:moveTo>
                <a:lnTo>
                  <a:pt x="29603" y="24662"/>
                </a:lnTo>
                <a:lnTo>
                  <a:pt x="24740" y="24662"/>
                </a:lnTo>
                <a:lnTo>
                  <a:pt x="24740" y="19794"/>
                </a:lnTo>
                <a:close/>
                <a:moveTo>
                  <a:pt x="34532" y="19794"/>
                </a:moveTo>
                <a:lnTo>
                  <a:pt x="34532" y="24662"/>
                </a:lnTo>
                <a:lnTo>
                  <a:pt x="29664" y="24662"/>
                </a:lnTo>
                <a:lnTo>
                  <a:pt x="29664" y="19794"/>
                </a:lnTo>
                <a:close/>
                <a:moveTo>
                  <a:pt x="39466" y="19794"/>
                </a:moveTo>
                <a:lnTo>
                  <a:pt x="39466" y="24662"/>
                </a:lnTo>
                <a:lnTo>
                  <a:pt x="34598" y="24662"/>
                </a:lnTo>
                <a:lnTo>
                  <a:pt x="34598" y="19794"/>
                </a:lnTo>
                <a:close/>
                <a:moveTo>
                  <a:pt x="44401" y="19794"/>
                </a:moveTo>
                <a:lnTo>
                  <a:pt x="44401" y="24662"/>
                </a:lnTo>
                <a:lnTo>
                  <a:pt x="39533" y="24662"/>
                </a:lnTo>
                <a:lnTo>
                  <a:pt x="39533" y="19794"/>
                </a:lnTo>
                <a:close/>
                <a:moveTo>
                  <a:pt x="49324" y="19794"/>
                </a:moveTo>
                <a:lnTo>
                  <a:pt x="49324" y="24662"/>
                </a:lnTo>
                <a:lnTo>
                  <a:pt x="44462" y="24662"/>
                </a:lnTo>
                <a:lnTo>
                  <a:pt x="44462" y="19794"/>
                </a:lnTo>
                <a:close/>
                <a:moveTo>
                  <a:pt x="54259" y="19794"/>
                </a:moveTo>
                <a:lnTo>
                  <a:pt x="54259" y="24662"/>
                </a:lnTo>
                <a:lnTo>
                  <a:pt x="49397" y="24662"/>
                </a:lnTo>
                <a:lnTo>
                  <a:pt x="49397" y="19794"/>
                </a:lnTo>
                <a:close/>
                <a:moveTo>
                  <a:pt x="4935" y="19800"/>
                </a:moveTo>
                <a:lnTo>
                  <a:pt x="4935" y="24668"/>
                </a:lnTo>
                <a:lnTo>
                  <a:pt x="73" y="24668"/>
                </a:lnTo>
                <a:lnTo>
                  <a:pt x="73" y="19800"/>
                </a:lnTo>
                <a:close/>
                <a:moveTo>
                  <a:pt x="9870" y="19800"/>
                </a:moveTo>
                <a:lnTo>
                  <a:pt x="9870" y="24668"/>
                </a:lnTo>
                <a:lnTo>
                  <a:pt x="5007" y="24668"/>
                </a:lnTo>
                <a:lnTo>
                  <a:pt x="5007" y="19800"/>
                </a:lnTo>
                <a:close/>
                <a:moveTo>
                  <a:pt x="14799" y="19800"/>
                </a:moveTo>
                <a:lnTo>
                  <a:pt x="14799" y="24668"/>
                </a:lnTo>
                <a:lnTo>
                  <a:pt x="9936" y="24668"/>
                </a:lnTo>
                <a:lnTo>
                  <a:pt x="9936" y="19800"/>
                </a:lnTo>
                <a:close/>
                <a:moveTo>
                  <a:pt x="24668" y="19800"/>
                </a:moveTo>
                <a:lnTo>
                  <a:pt x="24668" y="24668"/>
                </a:lnTo>
                <a:lnTo>
                  <a:pt x="19805" y="24668"/>
                </a:lnTo>
                <a:lnTo>
                  <a:pt x="19805" y="19800"/>
                </a:lnTo>
                <a:close/>
                <a:moveTo>
                  <a:pt x="4935" y="24729"/>
                </a:moveTo>
                <a:lnTo>
                  <a:pt x="4935" y="29597"/>
                </a:lnTo>
                <a:lnTo>
                  <a:pt x="73" y="29597"/>
                </a:lnTo>
                <a:lnTo>
                  <a:pt x="73" y="24729"/>
                </a:lnTo>
                <a:close/>
                <a:moveTo>
                  <a:pt x="9870" y="24729"/>
                </a:moveTo>
                <a:lnTo>
                  <a:pt x="9870" y="29597"/>
                </a:lnTo>
                <a:lnTo>
                  <a:pt x="5007" y="29597"/>
                </a:lnTo>
                <a:lnTo>
                  <a:pt x="5007" y="24729"/>
                </a:lnTo>
                <a:close/>
                <a:moveTo>
                  <a:pt x="14799" y="24729"/>
                </a:moveTo>
                <a:lnTo>
                  <a:pt x="14799" y="29597"/>
                </a:lnTo>
                <a:lnTo>
                  <a:pt x="9936" y="29597"/>
                </a:lnTo>
                <a:lnTo>
                  <a:pt x="9936" y="24729"/>
                </a:lnTo>
                <a:close/>
                <a:moveTo>
                  <a:pt x="19733" y="24729"/>
                </a:moveTo>
                <a:lnTo>
                  <a:pt x="19733" y="29597"/>
                </a:lnTo>
                <a:lnTo>
                  <a:pt x="14871" y="29597"/>
                </a:lnTo>
                <a:lnTo>
                  <a:pt x="14871" y="24729"/>
                </a:lnTo>
                <a:close/>
                <a:moveTo>
                  <a:pt x="24668" y="24729"/>
                </a:moveTo>
                <a:lnTo>
                  <a:pt x="24668" y="29597"/>
                </a:lnTo>
                <a:lnTo>
                  <a:pt x="19805" y="29597"/>
                </a:lnTo>
                <a:lnTo>
                  <a:pt x="19805" y="24729"/>
                </a:lnTo>
                <a:close/>
                <a:moveTo>
                  <a:pt x="29603" y="24729"/>
                </a:moveTo>
                <a:lnTo>
                  <a:pt x="29603" y="29597"/>
                </a:lnTo>
                <a:lnTo>
                  <a:pt x="24740" y="29597"/>
                </a:lnTo>
                <a:lnTo>
                  <a:pt x="24740" y="24729"/>
                </a:lnTo>
                <a:close/>
                <a:moveTo>
                  <a:pt x="34532" y="24729"/>
                </a:moveTo>
                <a:lnTo>
                  <a:pt x="34532" y="29597"/>
                </a:lnTo>
                <a:lnTo>
                  <a:pt x="29664" y="29597"/>
                </a:lnTo>
                <a:lnTo>
                  <a:pt x="29664" y="24729"/>
                </a:lnTo>
                <a:close/>
                <a:moveTo>
                  <a:pt x="39466" y="24729"/>
                </a:moveTo>
                <a:lnTo>
                  <a:pt x="39466" y="29597"/>
                </a:lnTo>
                <a:lnTo>
                  <a:pt x="34598" y="29597"/>
                </a:lnTo>
                <a:lnTo>
                  <a:pt x="34598" y="24729"/>
                </a:lnTo>
                <a:close/>
                <a:moveTo>
                  <a:pt x="44401" y="24729"/>
                </a:moveTo>
                <a:lnTo>
                  <a:pt x="44401" y="29597"/>
                </a:lnTo>
                <a:lnTo>
                  <a:pt x="39533" y="29597"/>
                </a:lnTo>
                <a:lnTo>
                  <a:pt x="39533" y="24729"/>
                </a:lnTo>
                <a:close/>
                <a:moveTo>
                  <a:pt x="49324" y="24729"/>
                </a:moveTo>
                <a:lnTo>
                  <a:pt x="49324" y="29597"/>
                </a:lnTo>
                <a:lnTo>
                  <a:pt x="44462" y="29597"/>
                </a:lnTo>
                <a:lnTo>
                  <a:pt x="44462" y="24729"/>
                </a:lnTo>
                <a:close/>
                <a:moveTo>
                  <a:pt x="54259" y="24729"/>
                </a:moveTo>
                <a:lnTo>
                  <a:pt x="54259" y="29597"/>
                </a:lnTo>
                <a:lnTo>
                  <a:pt x="49397" y="29597"/>
                </a:lnTo>
                <a:lnTo>
                  <a:pt x="49397" y="24729"/>
                </a:lnTo>
                <a:close/>
                <a:moveTo>
                  <a:pt x="4935" y="29664"/>
                </a:moveTo>
                <a:lnTo>
                  <a:pt x="4935" y="34532"/>
                </a:lnTo>
                <a:lnTo>
                  <a:pt x="73" y="34532"/>
                </a:lnTo>
                <a:lnTo>
                  <a:pt x="73" y="29664"/>
                </a:lnTo>
                <a:close/>
                <a:moveTo>
                  <a:pt x="9870" y="29664"/>
                </a:moveTo>
                <a:lnTo>
                  <a:pt x="9870" y="34532"/>
                </a:lnTo>
                <a:lnTo>
                  <a:pt x="5007" y="34532"/>
                </a:lnTo>
                <a:lnTo>
                  <a:pt x="5007" y="29664"/>
                </a:lnTo>
                <a:close/>
                <a:moveTo>
                  <a:pt x="14799" y="29664"/>
                </a:moveTo>
                <a:lnTo>
                  <a:pt x="14799" y="34532"/>
                </a:lnTo>
                <a:lnTo>
                  <a:pt x="9936" y="34532"/>
                </a:lnTo>
                <a:lnTo>
                  <a:pt x="9936" y="29664"/>
                </a:lnTo>
                <a:close/>
                <a:moveTo>
                  <a:pt x="19733" y="29664"/>
                </a:moveTo>
                <a:lnTo>
                  <a:pt x="19733" y="34532"/>
                </a:lnTo>
                <a:lnTo>
                  <a:pt x="14871" y="34532"/>
                </a:lnTo>
                <a:lnTo>
                  <a:pt x="14871" y="29664"/>
                </a:lnTo>
                <a:close/>
                <a:moveTo>
                  <a:pt x="24668" y="29664"/>
                </a:moveTo>
                <a:lnTo>
                  <a:pt x="24668" y="34532"/>
                </a:lnTo>
                <a:lnTo>
                  <a:pt x="19805" y="34532"/>
                </a:lnTo>
                <a:lnTo>
                  <a:pt x="19805" y="29664"/>
                </a:lnTo>
                <a:close/>
                <a:moveTo>
                  <a:pt x="29597" y="29664"/>
                </a:moveTo>
                <a:lnTo>
                  <a:pt x="29597" y="34532"/>
                </a:lnTo>
                <a:lnTo>
                  <a:pt x="24729" y="34532"/>
                </a:lnTo>
                <a:lnTo>
                  <a:pt x="24729" y="29664"/>
                </a:lnTo>
                <a:close/>
                <a:moveTo>
                  <a:pt x="34532" y="29664"/>
                </a:moveTo>
                <a:lnTo>
                  <a:pt x="34532" y="34532"/>
                </a:lnTo>
                <a:lnTo>
                  <a:pt x="29664" y="34532"/>
                </a:lnTo>
                <a:lnTo>
                  <a:pt x="29664" y="29664"/>
                </a:lnTo>
                <a:close/>
                <a:moveTo>
                  <a:pt x="39466" y="29664"/>
                </a:moveTo>
                <a:lnTo>
                  <a:pt x="39466" y="34532"/>
                </a:lnTo>
                <a:lnTo>
                  <a:pt x="34598" y="34532"/>
                </a:lnTo>
                <a:lnTo>
                  <a:pt x="34598" y="29664"/>
                </a:lnTo>
                <a:close/>
                <a:moveTo>
                  <a:pt x="44401" y="29664"/>
                </a:moveTo>
                <a:lnTo>
                  <a:pt x="44401" y="34532"/>
                </a:lnTo>
                <a:lnTo>
                  <a:pt x="39533" y="34532"/>
                </a:lnTo>
                <a:lnTo>
                  <a:pt x="39533" y="29664"/>
                </a:lnTo>
                <a:close/>
                <a:moveTo>
                  <a:pt x="49324" y="29664"/>
                </a:moveTo>
                <a:lnTo>
                  <a:pt x="49324" y="34532"/>
                </a:lnTo>
                <a:lnTo>
                  <a:pt x="44462" y="34532"/>
                </a:lnTo>
                <a:lnTo>
                  <a:pt x="44462" y="29664"/>
                </a:lnTo>
                <a:close/>
                <a:moveTo>
                  <a:pt x="54259" y="29664"/>
                </a:moveTo>
                <a:lnTo>
                  <a:pt x="54259" y="34532"/>
                </a:lnTo>
                <a:lnTo>
                  <a:pt x="49397" y="34532"/>
                </a:lnTo>
                <a:lnTo>
                  <a:pt x="49397" y="29664"/>
                </a:lnTo>
                <a:close/>
                <a:moveTo>
                  <a:pt x="39466" y="34593"/>
                </a:moveTo>
                <a:lnTo>
                  <a:pt x="39466" y="39455"/>
                </a:lnTo>
                <a:lnTo>
                  <a:pt x="34598" y="39455"/>
                </a:lnTo>
                <a:lnTo>
                  <a:pt x="34598" y="34593"/>
                </a:lnTo>
                <a:close/>
                <a:moveTo>
                  <a:pt x="49324" y="34593"/>
                </a:moveTo>
                <a:lnTo>
                  <a:pt x="49324" y="39455"/>
                </a:lnTo>
                <a:lnTo>
                  <a:pt x="44462" y="39455"/>
                </a:lnTo>
                <a:lnTo>
                  <a:pt x="44462" y="34593"/>
                </a:lnTo>
                <a:close/>
                <a:moveTo>
                  <a:pt x="54259" y="34593"/>
                </a:moveTo>
                <a:lnTo>
                  <a:pt x="54259" y="39455"/>
                </a:lnTo>
                <a:lnTo>
                  <a:pt x="49397" y="39455"/>
                </a:lnTo>
                <a:lnTo>
                  <a:pt x="49397" y="34593"/>
                </a:lnTo>
                <a:close/>
                <a:moveTo>
                  <a:pt x="4935" y="34598"/>
                </a:moveTo>
                <a:lnTo>
                  <a:pt x="4935" y="39466"/>
                </a:lnTo>
                <a:lnTo>
                  <a:pt x="73" y="39466"/>
                </a:lnTo>
                <a:lnTo>
                  <a:pt x="73" y="34598"/>
                </a:lnTo>
                <a:close/>
                <a:moveTo>
                  <a:pt x="9870" y="34598"/>
                </a:moveTo>
                <a:lnTo>
                  <a:pt x="9870" y="39466"/>
                </a:lnTo>
                <a:lnTo>
                  <a:pt x="5007" y="39466"/>
                </a:lnTo>
                <a:lnTo>
                  <a:pt x="5007" y="34598"/>
                </a:lnTo>
                <a:close/>
                <a:moveTo>
                  <a:pt x="14799" y="34598"/>
                </a:moveTo>
                <a:lnTo>
                  <a:pt x="14799" y="39466"/>
                </a:lnTo>
                <a:lnTo>
                  <a:pt x="9936" y="39466"/>
                </a:lnTo>
                <a:lnTo>
                  <a:pt x="9936" y="34598"/>
                </a:lnTo>
                <a:close/>
                <a:moveTo>
                  <a:pt x="19733" y="34598"/>
                </a:moveTo>
                <a:lnTo>
                  <a:pt x="19733" y="39466"/>
                </a:lnTo>
                <a:lnTo>
                  <a:pt x="14871" y="39466"/>
                </a:lnTo>
                <a:lnTo>
                  <a:pt x="14871" y="34598"/>
                </a:lnTo>
                <a:close/>
                <a:moveTo>
                  <a:pt x="24668" y="34598"/>
                </a:moveTo>
                <a:lnTo>
                  <a:pt x="24668" y="39466"/>
                </a:lnTo>
                <a:lnTo>
                  <a:pt x="19805" y="39466"/>
                </a:lnTo>
                <a:lnTo>
                  <a:pt x="19805" y="34598"/>
                </a:lnTo>
                <a:close/>
                <a:moveTo>
                  <a:pt x="29603" y="34598"/>
                </a:moveTo>
                <a:lnTo>
                  <a:pt x="29603" y="39466"/>
                </a:lnTo>
                <a:lnTo>
                  <a:pt x="24740" y="39466"/>
                </a:lnTo>
                <a:lnTo>
                  <a:pt x="24740" y="34598"/>
                </a:lnTo>
                <a:close/>
                <a:moveTo>
                  <a:pt x="34532" y="34598"/>
                </a:moveTo>
                <a:lnTo>
                  <a:pt x="34532" y="39466"/>
                </a:lnTo>
                <a:lnTo>
                  <a:pt x="29664" y="39466"/>
                </a:lnTo>
                <a:lnTo>
                  <a:pt x="29664" y="34598"/>
                </a:lnTo>
                <a:close/>
                <a:moveTo>
                  <a:pt x="44401" y="34598"/>
                </a:moveTo>
                <a:lnTo>
                  <a:pt x="44401" y="39466"/>
                </a:lnTo>
                <a:lnTo>
                  <a:pt x="39533" y="39466"/>
                </a:lnTo>
                <a:lnTo>
                  <a:pt x="39533" y="34598"/>
                </a:lnTo>
                <a:close/>
                <a:moveTo>
                  <a:pt x="4935" y="39527"/>
                </a:moveTo>
                <a:lnTo>
                  <a:pt x="4935" y="44390"/>
                </a:lnTo>
                <a:lnTo>
                  <a:pt x="73" y="44390"/>
                </a:lnTo>
                <a:lnTo>
                  <a:pt x="73" y="39527"/>
                </a:lnTo>
                <a:close/>
                <a:moveTo>
                  <a:pt x="9870" y="39527"/>
                </a:moveTo>
                <a:lnTo>
                  <a:pt x="9870" y="44390"/>
                </a:lnTo>
                <a:lnTo>
                  <a:pt x="5007" y="44390"/>
                </a:lnTo>
                <a:lnTo>
                  <a:pt x="5007" y="39527"/>
                </a:lnTo>
                <a:close/>
                <a:moveTo>
                  <a:pt x="14804" y="39527"/>
                </a:moveTo>
                <a:lnTo>
                  <a:pt x="14804" y="44390"/>
                </a:lnTo>
                <a:lnTo>
                  <a:pt x="9942" y="44390"/>
                </a:lnTo>
                <a:lnTo>
                  <a:pt x="9942" y="39527"/>
                </a:lnTo>
                <a:close/>
                <a:moveTo>
                  <a:pt x="19733" y="39527"/>
                </a:moveTo>
                <a:lnTo>
                  <a:pt x="19733" y="44390"/>
                </a:lnTo>
                <a:lnTo>
                  <a:pt x="14871" y="44390"/>
                </a:lnTo>
                <a:lnTo>
                  <a:pt x="14871" y="39527"/>
                </a:lnTo>
                <a:close/>
                <a:moveTo>
                  <a:pt x="24668" y="39527"/>
                </a:moveTo>
                <a:lnTo>
                  <a:pt x="24668" y="44390"/>
                </a:lnTo>
                <a:lnTo>
                  <a:pt x="19805" y="44390"/>
                </a:lnTo>
                <a:lnTo>
                  <a:pt x="19805" y="39527"/>
                </a:lnTo>
                <a:close/>
                <a:moveTo>
                  <a:pt x="29603" y="39527"/>
                </a:moveTo>
                <a:lnTo>
                  <a:pt x="29603" y="44390"/>
                </a:lnTo>
                <a:lnTo>
                  <a:pt x="24740" y="44390"/>
                </a:lnTo>
                <a:lnTo>
                  <a:pt x="24740" y="39527"/>
                </a:lnTo>
                <a:close/>
                <a:moveTo>
                  <a:pt x="34532" y="39527"/>
                </a:moveTo>
                <a:lnTo>
                  <a:pt x="34532" y="44390"/>
                </a:lnTo>
                <a:lnTo>
                  <a:pt x="29664" y="44390"/>
                </a:lnTo>
                <a:lnTo>
                  <a:pt x="29664" y="39527"/>
                </a:lnTo>
                <a:close/>
                <a:moveTo>
                  <a:pt x="39466" y="39527"/>
                </a:moveTo>
                <a:lnTo>
                  <a:pt x="39466" y="44390"/>
                </a:lnTo>
                <a:lnTo>
                  <a:pt x="34598" y="44390"/>
                </a:lnTo>
                <a:lnTo>
                  <a:pt x="34598" y="39527"/>
                </a:lnTo>
                <a:close/>
                <a:moveTo>
                  <a:pt x="44401" y="39527"/>
                </a:moveTo>
                <a:lnTo>
                  <a:pt x="44401" y="44390"/>
                </a:lnTo>
                <a:lnTo>
                  <a:pt x="39533" y="44390"/>
                </a:lnTo>
                <a:lnTo>
                  <a:pt x="39533" y="39527"/>
                </a:lnTo>
                <a:close/>
                <a:moveTo>
                  <a:pt x="49324" y="39527"/>
                </a:moveTo>
                <a:lnTo>
                  <a:pt x="49324" y="44390"/>
                </a:lnTo>
                <a:lnTo>
                  <a:pt x="44462" y="44390"/>
                </a:lnTo>
                <a:lnTo>
                  <a:pt x="44462" y="39527"/>
                </a:lnTo>
                <a:close/>
                <a:moveTo>
                  <a:pt x="54259" y="39527"/>
                </a:moveTo>
                <a:lnTo>
                  <a:pt x="54259" y="44390"/>
                </a:lnTo>
                <a:lnTo>
                  <a:pt x="49397" y="44390"/>
                </a:lnTo>
                <a:lnTo>
                  <a:pt x="49397" y="39527"/>
                </a:lnTo>
                <a:close/>
                <a:moveTo>
                  <a:pt x="4935" y="44462"/>
                </a:moveTo>
                <a:lnTo>
                  <a:pt x="4935" y="49325"/>
                </a:lnTo>
                <a:lnTo>
                  <a:pt x="73" y="49325"/>
                </a:lnTo>
                <a:lnTo>
                  <a:pt x="73" y="44462"/>
                </a:lnTo>
                <a:close/>
                <a:moveTo>
                  <a:pt x="9870" y="44462"/>
                </a:moveTo>
                <a:lnTo>
                  <a:pt x="9870" y="49325"/>
                </a:lnTo>
                <a:lnTo>
                  <a:pt x="5007" y="49325"/>
                </a:lnTo>
                <a:lnTo>
                  <a:pt x="5007" y="44462"/>
                </a:lnTo>
                <a:close/>
                <a:moveTo>
                  <a:pt x="14799" y="44462"/>
                </a:moveTo>
                <a:lnTo>
                  <a:pt x="14799" y="49325"/>
                </a:lnTo>
                <a:lnTo>
                  <a:pt x="9936" y="49325"/>
                </a:lnTo>
                <a:lnTo>
                  <a:pt x="9936" y="44462"/>
                </a:lnTo>
                <a:close/>
                <a:moveTo>
                  <a:pt x="19733" y="44462"/>
                </a:moveTo>
                <a:lnTo>
                  <a:pt x="19733" y="49325"/>
                </a:lnTo>
                <a:lnTo>
                  <a:pt x="14871" y="49325"/>
                </a:lnTo>
                <a:lnTo>
                  <a:pt x="14871" y="44462"/>
                </a:lnTo>
                <a:close/>
                <a:moveTo>
                  <a:pt x="24668" y="44462"/>
                </a:moveTo>
                <a:lnTo>
                  <a:pt x="24668" y="49325"/>
                </a:lnTo>
                <a:lnTo>
                  <a:pt x="19805" y="49325"/>
                </a:lnTo>
                <a:lnTo>
                  <a:pt x="19805" y="44462"/>
                </a:lnTo>
                <a:close/>
                <a:moveTo>
                  <a:pt x="29603" y="44462"/>
                </a:moveTo>
                <a:lnTo>
                  <a:pt x="29603" y="49325"/>
                </a:lnTo>
                <a:lnTo>
                  <a:pt x="24740" y="49325"/>
                </a:lnTo>
                <a:lnTo>
                  <a:pt x="24740" y="44462"/>
                </a:lnTo>
                <a:close/>
                <a:moveTo>
                  <a:pt x="34532" y="44462"/>
                </a:moveTo>
                <a:lnTo>
                  <a:pt x="34532" y="49325"/>
                </a:lnTo>
                <a:lnTo>
                  <a:pt x="29664" y="49325"/>
                </a:lnTo>
                <a:lnTo>
                  <a:pt x="29664" y="44462"/>
                </a:lnTo>
                <a:close/>
                <a:moveTo>
                  <a:pt x="39466" y="44462"/>
                </a:moveTo>
                <a:lnTo>
                  <a:pt x="39466" y="49325"/>
                </a:lnTo>
                <a:lnTo>
                  <a:pt x="34598" y="49325"/>
                </a:lnTo>
                <a:lnTo>
                  <a:pt x="34598" y="44462"/>
                </a:lnTo>
                <a:close/>
                <a:moveTo>
                  <a:pt x="44401" y="44462"/>
                </a:moveTo>
                <a:lnTo>
                  <a:pt x="44401" y="49325"/>
                </a:lnTo>
                <a:lnTo>
                  <a:pt x="39533" y="49325"/>
                </a:lnTo>
                <a:lnTo>
                  <a:pt x="39533" y="44462"/>
                </a:lnTo>
                <a:close/>
                <a:moveTo>
                  <a:pt x="49324" y="44462"/>
                </a:moveTo>
                <a:lnTo>
                  <a:pt x="49324" y="49325"/>
                </a:lnTo>
                <a:lnTo>
                  <a:pt x="44462" y="49325"/>
                </a:lnTo>
                <a:lnTo>
                  <a:pt x="44462" y="44462"/>
                </a:lnTo>
                <a:close/>
                <a:moveTo>
                  <a:pt x="54259" y="44462"/>
                </a:moveTo>
                <a:lnTo>
                  <a:pt x="54259" y="49325"/>
                </a:lnTo>
                <a:lnTo>
                  <a:pt x="49397" y="49325"/>
                </a:lnTo>
                <a:lnTo>
                  <a:pt x="49397" y="44462"/>
                </a:lnTo>
                <a:close/>
                <a:moveTo>
                  <a:pt x="54259" y="49386"/>
                </a:moveTo>
                <a:lnTo>
                  <a:pt x="54259" y="54254"/>
                </a:lnTo>
                <a:lnTo>
                  <a:pt x="49397" y="54254"/>
                </a:lnTo>
                <a:lnTo>
                  <a:pt x="49397" y="49386"/>
                </a:lnTo>
                <a:close/>
                <a:moveTo>
                  <a:pt x="4935" y="49397"/>
                </a:moveTo>
                <a:lnTo>
                  <a:pt x="4935" y="54259"/>
                </a:lnTo>
                <a:lnTo>
                  <a:pt x="73" y="54259"/>
                </a:lnTo>
                <a:lnTo>
                  <a:pt x="73" y="49397"/>
                </a:lnTo>
                <a:close/>
                <a:moveTo>
                  <a:pt x="9870" y="49397"/>
                </a:moveTo>
                <a:lnTo>
                  <a:pt x="9870" y="54259"/>
                </a:lnTo>
                <a:lnTo>
                  <a:pt x="5007" y="54259"/>
                </a:lnTo>
                <a:lnTo>
                  <a:pt x="5007" y="49397"/>
                </a:lnTo>
                <a:close/>
                <a:moveTo>
                  <a:pt x="14804" y="49397"/>
                </a:moveTo>
                <a:lnTo>
                  <a:pt x="14804" y="54259"/>
                </a:lnTo>
                <a:lnTo>
                  <a:pt x="9942" y="54259"/>
                </a:lnTo>
                <a:lnTo>
                  <a:pt x="9942" y="49397"/>
                </a:lnTo>
                <a:close/>
                <a:moveTo>
                  <a:pt x="19733" y="49397"/>
                </a:moveTo>
                <a:lnTo>
                  <a:pt x="19733" y="54259"/>
                </a:lnTo>
                <a:lnTo>
                  <a:pt x="14871" y="54259"/>
                </a:lnTo>
                <a:lnTo>
                  <a:pt x="14871" y="49397"/>
                </a:lnTo>
                <a:close/>
                <a:moveTo>
                  <a:pt x="24668" y="49397"/>
                </a:moveTo>
                <a:lnTo>
                  <a:pt x="24668" y="54259"/>
                </a:lnTo>
                <a:lnTo>
                  <a:pt x="19805" y="54259"/>
                </a:lnTo>
                <a:lnTo>
                  <a:pt x="19805" y="49397"/>
                </a:lnTo>
                <a:close/>
                <a:moveTo>
                  <a:pt x="29603" y="49397"/>
                </a:moveTo>
                <a:lnTo>
                  <a:pt x="29603" y="54259"/>
                </a:lnTo>
                <a:lnTo>
                  <a:pt x="24740" y="54259"/>
                </a:lnTo>
                <a:lnTo>
                  <a:pt x="24740" y="49397"/>
                </a:lnTo>
                <a:close/>
                <a:moveTo>
                  <a:pt x="34532" y="49397"/>
                </a:moveTo>
                <a:lnTo>
                  <a:pt x="34532" y="54259"/>
                </a:lnTo>
                <a:lnTo>
                  <a:pt x="29664" y="54259"/>
                </a:lnTo>
                <a:lnTo>
                  <a:pt x="29664" y="49397"/>
                </a:lnTo>
                <a:close/>
                <a:moveTo>
                  <a:pt x="39466" y="49397"/>
                </a:moveTo>
                <a:lnTo>
                  <a:pt x="39466" y="54259"/>
                </a:lnTo>
                <a:lnTo>
                  <a:pt x="34598" y="54259"/>
                </a:lnTo>
                <a:lnTo>
                  <a:pt x="34598" y="49397"/>
                </a:lnTo>
                <a:close/>
                <a:moveTo>
                  <a:pt x="44401" y="49397"/>
                </a:moveTo>
                <a:lnTo>
                  <a:pt x="44401" y="54259"/>
                </a:lnTo>
                <a:lnTo>
                  <a:pt x="39533" y="54259"/>
                </a:lnTo>
                <a:lnTo>
                  <a:pt x="39533" y="49397"/>
                </a:lnTo>
                <a:close/>
                <a:moveTo>
                  <a:pt x="49324" y="49397"/>
                </a:moveTo>
                <a:lnTo>
                  <a:pt x="49324" y="54259"/>
                </a:lnTo>
                <a:lnTo>
                  <a:pt x="44462" y="54259"/>
                </a:lnTo>
                <a:lnTo>
                  <a:pt x="44462" y="49397"/>
                </a:lnTo>
                <a:close/>
                <a:moveTo>
                  <a:pt x="0" y="0"/>
                </a:moveTo>
                <a:lnTo>
                  <a:pt x="0" y="54326"/>
                </a:lnTo>
                <a:lnTo>
                  <a:pt x="54326" y="54326"/>
                </a:lnTo>
                <a:lnTo>
                  <a:pt x="5432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2" name="Google Shape;1442;p21"/>
          <p:cNvGrpSpPr/>
          <p:nvPr/>
        </p:nvGrpSpPr>
        <p:grpSpPr>
          <a:xfrm rot="-9735451">
            <a:off x="8332789" y="4437124"/>
            <a:ext cx="410123" cy="333699"/>
            <a:chOff x="1271050" y="2649850"/>
            <a:chExt cx="120475" cy="98025"/>
          </a:xfrm>
        </p:grpSpPr>
        <p:sp>
          <p:nvSpPr>
            <p:cNvPr id="1443" name="Google Shape;1443;p21"/>
            <p:cNvSpPr/>
            <p:nvPr/>
          </p:nvSpPr>
          <p:spPr>
            <a:xfrm>
              <a:off x="1271050" y="2649850"/>
              <a:ext cx="120475" cy="98025"/>
            </a:xfrm>
            <a:custGeom>
              <a:avLst/>
              <a:gdLst/>
              <a:ahLst/>
              <a:cxnLst/>
              <a:rect l="l" t="t" r="r" b="b"/>
              <a:pathLst>
                <a:path w="4819" h="3921" extrusionOk="0">
                  <a:moveTo>
                    <a:pt x="1453" y="0"/>
                  </a:moveTo>
                  <a:lnTo>
                    <a:pt x="1" y="3366"/>
                  </a:lnTo>
                  <a:lnTo>
                    <a:pt x="4819" y="3920"/>
                  </a:lnTo>
                  <a:lnTo>
                    <a:pt x="4819" y="3920"/>
                  </a:lnTo>
                  <a:lnTo>
                    <a:pt x="14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21"/>
            <p:cNvSpPr/>
            <p:nvPr/>
          </p:nvSpPr>
          <p:spPr>
            <a:xfrm>
              <a:off x="1271050" y="2649850"/>
              <a:ext cx="53675" cy="84150"/>
            </a:xfrm>
            <a:custGeom>
              <a:avLst/>
              <a:gdLst/>
              <a:ahLst/>
              <a:cxnLst/>
              <a:rect l="l" t="t" r="r" b="b"/>
              <a:pathLst>
                <a:path w="2147" h="3366" extrusionOk="0">
                  <a:moveTo>
                    <a:pt x="1453" y="0"/>
                  </a:moveTo>
                  <a:lnTo>
                    <a:pt x="1" y="3366"/>
                  </a:lnTo>
                  <a:lnTo>
                    <a:pt x="2146" y="2362"/>
                  </a:lnTo>
                  <a:lnTo>
                    <a:pt x="1453" y="0"/>
                  </a:lnTo>
                  <a:close/>
                </a:path>
              </a:pathLst>
            </a:custGeom>
            <a:solidFill>
              <a:srgbClr val="F8F3E3">
                <a:alpha val="1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21"/>
            <p:cNvSpPr/>
            <p:nvPr/>
          </p:nvSpPr>
          <p:spPr>
            <a:xfrm>
              <a:off x="1271050" y="2708900"/>
              <a:ext cx="120475" cy="38975"/>
            </a:xfrm>
            <a:custGeom>
              <a:avLst/>
              <a:gdLst/>
              <a:ahLst/>
              <a:cxnLst/>
              <a:rect l="l" t="t" r="r" b="b"/>
              <a:pathLst>
                <a:path w="4819" h="1559" extrusionOk="0">
                  <a:moveTo>
                    <a:pt x="2146" y="0"/>
                  </a:moveTo>
                  <a:lnTo>
                    <a:pt x="1" y="1004"/>
                  </a:lnTo>
                  <a:lnTo>
                    <a:pt x="4819" y="1558"/>
                  </a:lnTo>
                  <a:lnTo>
                    <a:pt x="2146" y="0"/>
                  </a:lnTo>
                  <a:close/>
                </a:path>
              </a:pathLst>
            </a:custGeom>
            <a:solidFill>
              <a:srgbClr val="FFFFFF">
                <a:alpha val="44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6" name="Google Shape;1446;p21"/>
          <p:cNvGrpSpPr/>
          <p:nvPr/>
        </p:nvGrpSpPr>
        <p:grpSpPr>
          <a:xfrm>
            <a:off x="386710" y="539490"/>
            <a:ext cx="653046" cy="611943"/>
            <a:chOff x="1281300" y="2251475"/>
            <a:chExt cx="280025" cy="262400"/>
          </a:xfrm>
        </p:grpSpPr>
        <p:sp>
          <p:nvSpPr>
            <p:cNvPr id="1447" name="Google Shape;1447;p21"/>
            <p:cNvSpPr/>
            <p:nvPr/>
          </p:nvSpPr>
          <p:spPr>
            <a:xfrm>
              <a:off x="1281300" y="2251475"/>
              <a:ext cx="280025" cy="228175"/>
            </a:xfrm>
            <a:custGeom>
              <a:avLst/>
              <a:gdLst/>
              <a:ahLst/>
              <a:cxnLst/>
              <a:rect l="l" t="t" r="r" b="b"/>
              <a:pathLst>
                <a:path w="11201" h="9127" extrusionOk="0">
                  <a:moveTo>
                    <a:pt x="627" y="0"/>
                  </a:moveTo>
                  <a:cubicBezTo>
                    <a:pt x="278" y="0"/>
                    <a:pt x="1" y="283"/>
                    <a:pt x="1" y="627"/>
                  </a:cubicBezTo>
                  <a:lnTo>
                    <a:pt x="1" y="8505"/>
                  </a:lnTo>
                  <a:cubicBezTo>
                    <a:pt x="1" y="8849"/>
                    <a:pt x="284" y="9126"/>
                    <a:pt x="627" y="9126"/>
                  </a:cubicBezTo>
                  <a:lnTo>
                    <a:pt x="10580" y="9126"/>
                  </a:lnTo>
                  <a:cubicBezTo>
                    <a:pt x="10918" y="9126"/>
                    <a:pt x="11195" y="8849"/>
                    <a:pt x="11201" y="8511"/>
                  </a:cubicBezTo>
                  <a:lnTo>
                    <a:pt x="11201" y="627"/>
                  </a:lnTo>
                  <a:cubicBezTo>
                    <a:pt x="11201" y="277"/>
                    <a:pt x="10918" y="0"/>
                    <a:pt x="105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21"/>
            <p:cNvSpPr/>
            <p:nvPr/>
          </p:nvSpPr>
          <p:spPr>
            <a:xfrm>
              <a:off x="1386525" y="2478925"/>
              <a:ext cx="69600" cy="34950"/>
            </a:xfrm>
            <a:custGeom>
              <a:avLst/>
              <a:gdLst/>
              <a:ahLst/>
              <a:cxnLst/>
              <a:rect l="l" t="t" r="r" b="b"/>
              <a:pathLst>
                <a:path w="2784" h="1398" extrusionOk="0">
                  <a:moveTo>
                    <a:pt x="0" y="1"/>
                  </a:moveTo>
                  <a:lnTo>
                    <a:pt x="1392" y="1398"/>
                  </a:lnTo>
                  <a:lnTo>
                    <a:pt x="27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21"/>
            <p:cNvSpPr/>
            <p:nvPr/>
          </p:nvSpPr>
          <p:spPr>
            <a:xfrm>
              <a:off x="1329000" y="2332000"/>
              <a:ext cx="60600" cy="69875"/>
            </a:xfrm>
            <a:custGeom>
              <a:avLst/>
              <a:gdLst/>
              <a:ahLst/>
              <a:cxnLst/>
              <a:rect l="l" t="t" r="r" b="b"/>
              <a:pathLst>
                <a:path w="2424" h="2795" extrusionOk="0">
                  <a:moveTo>
                    <a:pt x="2146" y="1"/>
                  </a:moveTo>
                  <a:lnTo>
                    <a:pt x="39" y="1165"/>
                  </a:lnTo>
                  <a:cubicBezTo>
                    <a:pt x="11" y="1237"/>
                    <a:pt x="0" y="1309"/>
                    <a:pt x="6" y="1403"/>
                  </a:cubicBezTo>
                  <a:cubicBezTo>
                    <a:pt x="11" y="1492"/>
                    <a:pt x="22" y="1570"/>
                    <a:pt x="39" y="1636"/>
                  </a:cubicBezTo>
                  <a:lnTo>
                    <a:pt x="2146" y="2795"/>
                  </a:lnTo>
                  <a:cubicBezTo>
                    <a:pt x="2218" y="2756"/>
                    <a:pt x="2273" y="2690"/>
                    <a:pt x="2329" y="2601"/>
                  </a:cubicBezTo>
                  <a:cubicBezTo>
                    <a:pt x="2384" y="2512"/>
                    <a:pt x="2418" y="2424"/>
                    <a:pt x="2423" y="2324"/>
                  </a:cubicBezTo>
                  <a:lnTo>
                    <a:pt x="1065" y="1608"/>
                  </a:lnTo>
                  <a:cubicBezTo>
                    <a:pt x="1009" y="1581"/>
                    <a:pt x="943" y="1547"/>
                    <a:pt x="848" y="1509"/>
                  </a:cubicBezTo>
                  <a:cubicBezTo>
                    <a:pt x="760" y="1464"/>
                    <a:pt x="699" y="1437"/>
                    <a:pt x="649" y="1414"/>
                  </a:cubicBezTo>
                  <a:lnTo>
                    <a:pt x="649" y="1381"/>
                  </a:lnTo>
                  <a:cubicBezTo>
                    <a:pt x="693" y="1359"/>
                    <a:pt x="760" y="1326"/>
                    <a:pt x="848" y="1287"/>
                  </a:cubicBezTo>
                  <a:cubicBezTo>
                    <a:pt x="943" y="1243"/>
                    <a:pt x="1009" y="1209"/>
                    <a:pt x="1065" y="1182"/>
                  </a:cubicBezTo>
                  <a:lnTo>
                    <a:pt x="2423" y="466"/>
                  </a:lnTo>
                  <a:cubicBezTo>
                    <a:pt x="2418" y="361"/>
                    <a:pt x="2384" y="272"/>
                    <a:pt x="2334" y="189"/>
                  </a:cubicBezTo>
                  <a:cubicBezTo>
                    <a:pt x="2279" y="106"/>
                    <a:pt x="2218" y="45"/>
                    <a:pt x="21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21"/>
            <p:cNvSpPr/>
            <p:nvPr/>
          </p:nvSpPr>
          <p:spPr>
            <a:xfrm>
              <a:off x="1392750" y="2309825"/>
              <a:ext cx="57825" cy="124500"/>
            </a:xfrm>
            <a:custGeom>
              <a:avLst/>
              <a:gdLst/>
              <a:ahLst/>
              <a:cxnLst/>
              <a:rect l="l" t="t" r="r" b="b"/>
              <a:pathLst>
                <a:path w="2313" h="4980" extrusionOk="0">
                  <a:moveTo>
                    <a:pt x="1803" y="0"/>
                  </a:moveTo>
                  <a:lnTo>
                    <a:pt x="1" y="4785"/>
                  </a:lnTo>
                  <a:cubicBezTo>
                    <a:pt x="78" y="4841"/>
                    <a:pt x="161" y="4880"/>
                    <a:pt x="250" y="4918"/>
                  </a:cubicBezTo>
                  <a:cubicBezTo>
                    <a:pt x="339" y="4952"/>
                    <a:pt x="428" y="4974"/>
                    <a:pt x="511" y="4979"/>
                  </a:cubicBezTo>
                  <a:lnTo>
                    <a:pt x="2313" y="189"/>
                  </a:lnTo>
                  <a:cubicBezTo>
                    <a:pt x="2246" y="134"/>
                    <a:pt x="2163" y="95"/>
                    <a:pt x="2074" y="56"/>
                  </a:cubicBezTo>
                  <a:cubicBezTo>
                    <a:pt x="1974" y="28"/>
                    <a:pt x="1886" y="12"/>
                    <a:pt x="18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21"/>
            <p:cNvSpPr/>
            <p:nvPr/>
          </p:nvSpPr>
          <p:spPr>
            <a:xfrm>
              <a:off x="1453600" y="2331725"/>
              <a:ext cx="60475" cy="69600"/>
            </a:xfrm>
            <a:custGeom>
              <a:avLst/>
              <a:gdLst/>
              <a:ahLst/>
              <a:cxnLst/>
              <a:rect l="l" t="t" r="r" b="b"/>
              <a:pathLst>
                <a:path w="2419" h="2784" extrusionOk="0">
                  <a:moveTo>
                    <a:pt x="278" y="0"/>
                  </a:moveTo>
                  <a:cubicBezTo>
                    <a:pt x="206" y="39"/>
                    <a:pt x="150" y="111"/>
                    <a:pt x="95" y="195"/>
                  </a:cubicBezTo>
                  <a:cubicBezTo>
                    <a:pt x="39" y="278"/>
                    <a:pt x="12" y="372"/>
                    <a:pt x="1" y="472"/>
                  </a:cubicBezTo>
                  <a:lnTo>
                    <a:pt x="1359" y="1187"/>
                  </a:lnTo>
                  <a:cubicBezTo>
                    <a:pt x="1414" y="1215"/>
                    <a:pt x="1481" y="1248"/>
                    <a:pt x="1570" y="1287"/>
                  </a:cubicBezTo>
                  <a:cubicBezTo>
                    <a:pt x="1664" y="1331"/>
                    <a:pt x="1731" y="1359"/>
                    <a:pt x="1780" y="1381"/>
                  </a:cubicBezTo>
                  <a:lnTo>
                    <a:pt x="1780" y="1414"/>
                  </a:lnTo>
                  <a:cubicBezTo>
                    <a:pt x="1731" y="1437"/>
                    <a:pt x="1664" y="1464"/>
                    <a:pt x="1570" y="1503"/>
                  </a:cubicBezTo>
                  <a:cubicBezTo>
                    <a:pt x="1481" y="1547"/>
                    <a:pt x="1414" y="1581"/>
                    <a:pt x="1359" y="1608"/>
                  </a:cubicBezTo>
                  <a:lnTo>
                    <a:pt x="1" y="2324"/>
                  </a:lnTo>
                  <a:cubicBezTo>
                    <a:pt x="6" y="2423"/>
                    <a:pt x="34" y="2518"/>
                    <a:pt x="89" y="2601"/>
                  </a:cubicBezTo>
                  <a:cubicBezTo>
                    <a:pt x="139" y="2684"/>
                    <a:pt x="200" y="2745"/>
                    <a:pt x="267" y="2784"/>
                  </a:cubicBezTo>
                  <a:lnTo>
                    <a:pt x="2390" y="1631"/>
                  </a:lnTo>
                  <a:cubicBezTo>
                    <a:pt x="2407" y="1558"/>
                    <a:pt x="2418" y="1481"/>
                    <a:pt x="2418" y="1392"/>
                  </a:cubicBezTo>
                  <a:cubicBezTo>
                    <a:pt x="2418" y="1303"/>
                    <a:pt x="2401" y="1226"/>
                    <a:pt x="2390" y="1159"/>
                  </a:cubicBezTo>
                  <a:lnTo>
                    <a:pt x="2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2" name="Google Shape;1452;p21"/>
          <p:cNvGrpSpPr/>
          <p:nvPr/>
        </p:nvGrpSpPr>
        <p:grpSpPr>
          <a:xfrm>
            <a:off x="8211475" y="2806872"/>
            <a:ext cx="653056" cy="655170"/>
            <a:chOff x="1926550" y="3146625"/>
            <a:chExt cx="301225" cy="302200"/>
          </a:xfrm>
        </p:grpSpPr>
        <p:sp>
          <p:nvSpPr>
            <p:cNvPr id="1453" name="Google Shape;1453;p21"/>
            <p:cNvSpPr/>
            <p:nvPr/>
          </p:nvSpPr>
          <p:spPr>
            <a:xfrm>
              <a:off x="2058500" y="3294250"/>
              <a:ext cx="25125" cy="154575"/>
            </a:xfrm>
            <a:custGeom>
              <a:avLst/>
              <a:gdLst/>
              <a:ahLst/>
              <a:cxnLst/>
              <a:rect l="l" t="t" r="r" b="b"/>
              <a:pathLst>
                <a:path w="1005" h="6183" extrusionOk="0">
                  <a:moveTo>
                    <a:pt x="688" y="1"/>
                  </a:moveTo>
                  <a:lnTo>
                    <a:pt x="1" y="6150"/>
                  </a:lnTo>
                  <a:lnTo>
                    <a:pt x="322" y="6183"/>
                  </a:lnTo>
                  <a:lnTo>
                    <a:pt x="1004" y="34"/>
                  </a:lnTo>
                  <a:lnTo>
                    <a:pt x="6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21"/>
            <p:cNvSpPr/>
            <p:nvPr/>
          </p:nvSpPr>
          <p:spPr>
            <a:xfrm>
              <a:off x="1965925" y="3292325"/>
              <a:ext cx="117550" cy="112575"/>
            </a:xfrm>
            <a:custGeom>
              <a:avLst/>
              <a:gdLst/>
              <a:ahLst/>
              <a:cxnLst/>
              <a:rect l="l" t="t" r="r" b="b"/>
              <a:pathLst>
                <a:path w="4702" h="4503" extrusionOk="0">
                  <a:moveTo>
                    <a:pt x="4480" y="0"/>
                  </a:moveTo>
                  <a:lnTo>
                    <a:pt x="0" y="4269"/>
                  </a:lnTo>
                  <a:lnTo>
                    <a:pt x="222" y="4502"/>
                  </a:lnTo>
                  <a:lnTo>
                    <a:pt x="4702" y="227"/>
                  </a:lnTo>
                  <a:lnTo>
                    <a:pt x="44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21"/>
            <p:cNvSpPr/>
            <p:nvPr/>
          </p:nvSpPr>
          <p:spPr>
            <a:xfrm>
              <a:off x="1926550" y="3292175"/>
              <a:ext cx="154850" cy="17775"/>
            </a:xfrm>
            <a:custGeom>
              <a:avLst/>
              <a:gdLst/>
              <a:ahLst/>
              <a:cxnLst/>
              <a:rect l="l" t="t" r="r" b="b"/>
              <a:pathLst>
                <a:path w="6194" h="711" extrusionOk="0">
                  <a:moveTo>
                    <a:pt x="6177" y="1"/>
                  </a:moveTo>
                  <a:lnTo>
                    <a:pt x="1" y="394"/>
                  </a:lnTo>
                  <a:lnTo>
                    <a:pt x="17" y="710"/>
                  </a:lnTo>
                  <a:lnTo>
                    <a:pt x="6194" y="317"/>
                  </a:lnTo>
                  <a:lnTo>
                    <a:pt x="61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21"/>
            <p:cNvSpPr/>
            <p:nvPr/>
          </p:nvSpPr>
          <p:spPr>
            <a:xfrm>
              <a:off x="1953850" y="3202225"/>
              <a:ext cx="129350" cy="98150"/>
            </a:xfrm>
            <a:custGeom>
              <a:avLst/>
              <a:gdLst/>
              <a:ahLst/>
              <a:cxnLst/>
              <a:rect l="l" t="t" r="r" b="b"/>
              <a:pathLst>
                <a:path w="5174" h="3926" extrusionOk="0">
                  <a:moveTo>
                    <a:pt x="189" y="0"/>
                  </a:moveTo>
                  <a:lnTo>
                    <a:pt x="1" y="255"/>
                  </a:lnTo>
                  <a:lnTo>
                    <a:pt x="4985" y="3926"/>
                  </a:lnTo>
                  <a:lnTo>
                    <a:pt x="5174" y="3671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21"/>
            <p:cNvSpPr/>
            <p:nvPr/>
          </p:nvSpPr>
          <p:spPr>
            <a:xfrm>
              <a:off x="2039650" y="3146625"/>
              <a:ext cx="44250" cy="152225"/>
            </a:xfrm>
            <a:custGeom>
              <a:avLst/>
              <a:gdLst/>
              <a:ahLst/>
              <a:cxnLst/>
              <a:rect l="l" t="t" r="r" b="b"/>
              <a:pathLst>
                <a:path w="1770" h="6089" extrusionOk="0">
                  <a:moveTo>
                    <a:pt x="311" y="1"/>
                  </a:moveTo>
                  <a:lnTo>
                    <a:pt x="1" y="73"/>
                  </a:lnTo>
                  <a:lnTo>
                    <a:pt x="1459" y="6089"/>
                  </a:lnTo>
                  <a:lnTo>
                    <a:pt x="1770" y="6011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21"/>
            <p:cNvSpPr/>
            <p:nvPr/>
          </p:nvSpPr>
          <p:spPr>
            <a:xfrm>
              <a:off x="2075150" y="3157300"/>
              <a:ext cx="75850" cy="142100"/>
            </a:xfrm>
            <a:custGeom>
              <a:avLst/>
              <a:gdLst/>
              <a:ahLst/>
              <a:cxnLst/>
              <a:rect l="l" t="t" r="r" b="b"/>
              <a:pathLst>
                <a:path w="3034" h="5684" extrusionOk="0">
                  <a:moveTo>
                    <a:pt x="2750" y="1"/>
                  </a:moveTo>
                  <a:lnTo>
                    <a:pt x="0" y="5545"/>
                  </a:lnTo>
                  <a:lnTo>
                    <a:pt x="289" y="5684"/>
                  </a:lnTo>
                  <a:lnTo>
                    <a:pt x="3033" y="139"/>
                  </a:lnTo>
                  <a:lnTo>
                    <a:pt x="27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21"/>
            <p:cNvSpPr/>
            <p:nvPr/>
          </p:nvSpPr>
          <p:spPr>
            <a:xfrm>
              <a:off x="2076400" y="3231050"/>
              <a:ext cx="144875" cy="69325"/>
            </a:xfrm>
            <a:custGeom>
              <a:avLst/>
              <a:gdLst/>
              <a:ahLst/>
              <a:cxnLst/>
              <a:rect l="l" t="t" r="r" b="b"/>
              <a:pathLst>
                <a:path w="5795" h="2773" extrusionOk="0">
                  <a:moveTo>
                    <a:pt x="5667" y="0"/>
                  </a:moveTo>
                  <a:lnTo>
                    <a:pt x="0" y="2484"/>
                  </a:lnTo>
                  <a:lnTo>
                    <a:pt x="128" y="2773"/>
                  </a:lnTo>
                  <a:lnTo>
                    <a:pt x="5794" y="289"/>
                  </a:lnTo>
                  <a:lnTo>
                    <a:pt x="5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21"/>
            <p:cNvSpPr/>
            <p:nvPr/>
          </p:nvSpPr>
          <p:spPr>
            <a:xfrm>
              <a:off x="2077075" y="3291900"/>
              <a:ext cx="150700" cy="51300"/>
            </a:xfrm>
            <a:custGeom>
              <a:avLst/>
              <a:gdLst/>
              <a:ahLst/>
              <a:cxnLst/>
              <a:rect l="l" t="t" r="r" b="b"/>
              <a:pathLst>
                <a:path w="6028" h="2052" extrusionOk="0">
                  <a:moveTo>
                    <a:pt x="90" y="0"/>
                  </a:moveTo>
                  <a:lnTo>
                    <a:pt x="1" y="305"/>
                  </a:lnTo>
                  <a:lnTo>
                    <a:pt x="5939" y="2052"/>
                  </a:lnTo>
                  <a:lnTo>
                    <a:pt x="6028" y="1741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21"/>
            <p:cNvSpPr/>
            <p:nvPr/>
          </p:nvSpPr>
          <p:spPr>
            <a:xfrm>
              <a:off x="2075275" y="3292600"/>
              <a:ext cx="92350" cy="133225"/>
            </a:xfrm>
            <a:custGeom>
              <a:avLst/>
              <a:gdLst/>
              <a:ahLst/>
              <a:cxnLst/>
              <a:rect l="l" t="t" r="r" b="b"/>
              <a:pathLst>
                <a:path w="3694" h="5329" extrusionOk="0">
                  <a:moveTo>
                    <a:pt x="267" y="0"/>
                  </a:moveTo>
                  <a:lnTo>
                    <a:pt x="1" y="178"/>
                  </a:lnTo>
                  <a:lnTo>
                    <a:pt x="3427" y="5328"/>
                  </a:lnTo>
                  <a:lnTo>
                    <a:pt x="3693" y="5151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2" name="Google Shape;1462;p21"/>
          <p:cNvGrpSpPr/>
          <p:nvPr/>
        </p:nvGrpSpPr>
        <p:grpSpPr>
          <a:xfrm>
            <a:off x="-638200" y="1613938"/>
            <a:ext cx="1286291" cy="1296864"/>
            <a:chOff x="5254975" y="-194125"/>
            <a:chExt cx="1286291" cy="1296864"/>
          </a:xfrm>
        </p:grpSpPr>
        <p:sp>
          <p:nvSpPr>
            <p:cNvPr id="1463" name="Google Shape;1463;p21"/>
            <p:cNvSpPr/>
            <p:nvPr/>
          </p:nvSpPr>
          <p:spPr>
            <a:xfrm>
              <a:off x="5254975" y="-194125"/>
              <a:ext cx="1286291" cy="1296864"/>
            </a:xfrm>
            <a:custGeom>
              <a:avLst/>
              <a:gdLst/>
              <a:ahLst/>
              <a:cxnLst/>
              <a:rect l="l" t="t" r="r" b="b"/>
              <a:pathLst>
                <a:path w="31023" h="31278" extrusionOk="0">
                  <a:moveTo>
                    <a:pt x="12492" y="1"/>
                  </a:moveTo>
                  <a:lnTo>
                    <a:pt x="12481" y="10153"/>
                  </a:lnTo>
                  <a:lnTo>
                    <a:pt x="3305" y="5811"/>
                  </a:lnTo>
                  <a:lnTo>
                    <a:pt x="9820" y="13596"/>
                  </a:lnTo>
                  <a:lnTo>
                    <a:pt x="1" y="16168"/>
                  </a:lnTo>
                  <a:lnTo>
                    <a:pt x="10003" y="17937"/>
                  </a:lnTo>
                  <a:lnTo>
                    <a:pt x="4131" y="26226"/>
                  </a:lnTo>
                  <a:lnTo>
                    <a:pt x="12925" y="21153"/>
                  </a:lnTo>
                  <a:lnTo>
                    <a:pt x="13757" y="31277"/>
                  </a:lnTo>
                  <a:lnTo>
                    <a:pt x="17238" y="21730"/>
                  </a:lnTo>
                  <a:lnTo>
                    <a:pt x="24374" y="28954"/>
                  </a:lnTo>
                  <a:lnTo>
                    <a:pt x="20909" y="19412"/>
                  </a:lnTo>
                  <a:lnTo>
                    <a:pt x="20909" y="19412"/>
                  </a:lnTo>
                  <a:lnTo>
                    <a:pt x="31022" y="20354"/>
                  </a:lnTo>
                  <a:lnTo>
                    <a:pt x="22234" y="15265"/>
                  </a:lnTo>
                  <a:lnTo>
                    <a:pt x="30579" y="9493"/>
                  </a:lnTo>
                  <a:lnTo>
                    <a:pt x="20576" y="11245"/>
                  </a:lnTo>
                  <a:lnTo>
                    <a:pt x="23265" y="1453"/>
                  </a:lnTo>
                  <a:lnTo>
                    <a:pt x="16734" y="9221"/>
                  </a:lnTo>
                  <a:lnTo>
                    <a:pt x="124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4" name="Google Shape;1464;p21"/>
            <p:cNvGrpSpPr/>
            <p:nvPr/>
          </p:nvGrpSpPr>
          <p:grpSpPr>
            <a:xfrm>
              <a:off x="5256207" y="-187096"/>
              <a:ext cx="1194991" cy="979137"/>
              <a:chOff x="3398625" y="3024000"/>
              <a:chExt cx="720525" cy="590375"/>
            </a:xfrm>
          </p:grpSpPr>
          <p:sp>
            <p:nvSpPr>
              <p:cNvPr id="1465" name="Google Shape;1465;p21"/>
              <p:cNvSpPr/>
              <p:nvPr/>
            </p:nvSpPr>
            <p:spPr>
              <a:xfrm>
                <a:off x="3710925" y="3024000"/>
                <a:ext cx="4450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93" extrusionOk="0">
                    <a:moveTo>
                      <a:pt x="64" y="0"/>
                    </a:moveTo>
                    <a:cubicBezTo>
                      <a:pt x="42" y="0"/>
                      <a:pt x="20" y="18"/>
                      <a:pt x="0" y="65"/>
                    </a:cubicBezTo>
                    <a:cubicBezTo>
                      <a:pt x="11" y="62"/>
                      <a:pt x="22" y="60"/>
                      <a:pt x="31" y="60"/>
                    </a:cubicBezTo>
                    <a:cubicBezTo>
                      <a:pt x="110" y="60"/>
                      <a:pt x="108" y="178"/>
                      <a:pt x="178" y="193"/>
                    </a:cubicBezTo>
                    <a:cubicBezTo>
                      <a:pt x="172" y="149"/>
                      <a:pt x="172" y="99"/>
                      <a:pt x="144" y="65"/>
                    </a:cubicBezTo>
                    <a:cubicBezTo>
                      <a:pt x="120" y="29"/>
                      <a:pt x="92" y="0"/>
                      <a:pt x="64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1"/>
              <p:cNvSpPr/>
              <p:nvPr/>
            </p:nvSpPr>
            <p:spPr>
              <a:xfrm>
                <a:off x="3479425" y="3165100"/>
                <a:ext cx="228325" cy="219375"/>
              </a:xfrm>
              <a:custGeom>
                <a:avLst/>
                <a:gdLst/>
                <a:ahLst/>
                <a:cxnLst/>
                <a:rect l="l" t="t" r="r" b="b"/>
                <a:pathLst>
                  <a:path w="9133" h="8775" extrusionOk="0">
                    <a:moveTo>
                      <a:pt x="2263" y="2067"/>
                    </a:moveTo>
                    <a:lnTo>
                      <a:pt x="2263" y="2067"/>
                    </a:lnTo>
                    <a:cubicBezTo>
                      <a:pt x="2285" y="2073"/>
                      <a:pt x="2307" y="2078"/>
                      <a:pt x="2329" y="2101"/>
                    </a:cubicBezTo>
                    <a:cubicBezTo>
                      <a:pt x="2307" y="2089"/>
                      <a:pt x="2285" y="2073"/>
                      <a:pt x="2263" y="2067"/>
                    </a:cubicBezTo>
                    <a:close/>
                    <a:moveTo>
                      <a:pt x="5889" y="7928"/>
                    </a:moveTo>
                    <a:cubicBezTo>
                      <a:pt x="5877" y="7944"/>
                      <a:pt x="5871" y="7958"/>
                      <a:pt x="5871" y="7970"/>
                    </a:cubicBezTo>
                    <a:lnTo>
                      <a:pt x="5871" y="7970"/>
                    </a:lnTo>
                    <a:cubicBezTo>
                      <a:pt x="5871" y="7957"/>
                      <a:pt x="5876" y="7943"/>
                      <a:pt x="5889" y="7928"/>
                    </a:cubicBezTo>
                    <a:close/>
                    <a:moveTo>
                      <a:pt x="52" y="1"/>
                    </a:moveTo>
                    <a:cubicBezTo>
                      <a:pt x="37" y="1"/>
                      <a:pt x="20" y="8"/>
                      <a:pt x="1" y="27"/>
                    </a:cubicBezTo>
                    <a:cubicBezTo>
                      <a:pt x="56" y="77"/>
                      <a:pt x="67" y="149"/>
                      <a:pt x="123" y="210"/>
                    </a:cubicBezTo>
                    <a:cubicBezTo>
                      <a:pt x="284" y="332"/>
                      <a:pt x="406" y="498"/>
                      <a:pt x="544" y="653"/>
                    </a:cubicBezTo>
                    <a:cubicBezTo>
                      <a:pt x="727" y="848"/>
                      <a:pt x="860" y="1075"/>
                      <a:pt x="1060" y="1241"/>
                    </a:cubicBezTo>
                    <a:cubicBezTo>
                      <a:pt x="1110" y="1369"/>
                      <a:pt x="1171" y="1491"/>
                      <a:pt x="1304" y="1546"/>
                    </a:cubicBezTo>
                    <a:cubicBezTo>
                      <a:pt x="1359" y="1651"/>
                      <a:pt x="1453" y="1718"/>
                      <a:pt x="1525" y="1812"/>
                    </a:cubicBezTo>
                    <a:cubicBezTo>
                      <a:pt x="1642" y="1956"/>
                      <a:pt x="1747" y="2123"/>
                      <a:pt x="1869" y="2267"/>
                    </a:cubicBezTo>
                    <a:cubicBezTo>
                      <a:pt x="2124" y="2544"/>
                      <a:pt x="2357" y="2844"/>
                      <a:pt x="2596" y="3126"/>
                    </a:cubicBezTo>
                    <a:cubicBezTo>
                      <a:pt x="2773" y="3326"/>
                      <a:pt x="2895" y="3575"/>
                      <a:pt x="3161" y="3703"/>
                    </a:cubicBezTo>
                    <a:cubicBezTo>
                      <a:pt x="3200" y="3725"/>
                      <a:pt x="3244" y="3764"/>
                      <a:pt x="3233" y="3825"/>
                    </a:cubicBezTo>
                    <a:cubicBezTo>
                      <a:pt x="3200" y="3936"/>
                      <a:pt x="3316" y="3952"/>
                      <a:pt x="3361" y="4019"/>
                    </a:cubicBezTo>
                    <a:cubicBezTo>
                      <a:pt x="3391" y="4069"/>
                      <a:pt x="3389" y="4161"/>
                      <a:pt x="3467" y="4161"/>
                    </a:cubicBezTo>
                    <a:cubicBezTo>
                      <a:pt x="3475" y="4161"/>
                      <a:pt x="3484" y="4160"/>
                      <a:pt x="3494" y="4158"/>
                    </a:cubicBezTo>
                    <a:cubicBezTo>
                      <a:pt x="3594" y="4141"/>
                      <a:pt x="3455" y="4036"/>
                      <a:pt x="3538" y="3991"/>
                    </a:cubicBezTo>
                    <a:lnTo>
                      <a:pt x="3538" y="3991"/>
                    </a:lnTo>
                    <a:cubicBezTo>
                      <a:pt x="3579" y="3996"/>
                      <a:pt x="3568" y="4071"/>
                      <a:pt x="3617" y="4071"/>
                    </a:cubicBezTo>
                    <a:cubicBezTo>
                      <a:pt x="3622" y="4071"/>
                      <a:pt x="3627" y="4070"/>
                      <a:pt x="3632" y="4069"/>
                    </a:cubicBezTo>
                    <a:cubicBezTo>
                      <a:pt x="3670" y="4114"/>
                      <a:pt x="3711" y="4154"/>
                      <a:pt x="3762" y="4154"/>
                    </a:cubicBezTo>
                    <a:cubicBezTo>
                      <a:pt x="3786" y="4154"/>
                      <a:pt x="3813" y="4146"/>
                      <a:pt x="3843" y="4124"/>
                    </a:cubicBezTo>
                    <a:cubicBezTo>
                      <a:pt x="3887" y="4147"/>
                      <a:pt x="3871" y="4224"/>
                      <a:pt x="3943" y="4224"/>
                    </a:cubicBezTo>
                    <a:cubicBezTo>
                      <a:pt x="3976" y="4257"/>
                      <a:pt x="4021" y="4274"/>
                      <a:pt x="4065" y="4285"/>
                    </a:cubicBezTo>
                    <a:cubicBezTo>
                      <a:pt x="4085" y="4305"/>
                      <a:pt x="4101" y="4314"/>
                      <a:pt x="4115" y="4314"/>
                    </a:cubicBezTo>
                    <a:cubicBezTo>
                      <a:pt x="4135" y="4314"/>
                      <a:pt x="4149" y="4294"/>
                      <a:pt x="4159" y="4257"/>
                    </a:cubicBezTo>
                    <a:cubicBezTo>
                      <a:pt x="4165" y="4257"/>
                      <a:pt x="4176" y="4252"/>
                      <a:pt x="4187" y="4252"/>
                    </a:cubicBezTo>
                    <a:cubicBezTo>
                      <a:pt x="4192" y="4263"/>
                      <a:pt x="4203" y="4268"/>
                      <a:pt x="4215" y="4285"/>
                    </a:cubicBezTo>
                    <a:cubicBezTo>
                      <a:pt x="4191" y="4337"/>
                      <a:pt x="4151" y="4377"/>
                      <a:pt x="4091" y="4377"/>
                    </a:cubicBezTo>
                    <a:cubicBezTo>
                      <a:pt x="4081" y="4377"/>
                      <a:pt x="4071" y="4376"/>
                      <a:pt x="4059" y="4374"/>
                    </a:cubicBezTo>
                    <a:cubicBezTo>
                      <a:pt x="4045" y="4357"/>
                      <a:pt x="4030" y="4349"/>
                      <a:pt x="4015" y="4349"/>
                    </a:cubicBezTo>
                    <a:cubicBezTo>
                      <a:pt x="4000" y="4349"/>
                      <a:pt x="3984" y="4357"/>
                      <a:pt x="3971" y="4374"/>
                    </a:cubicBezTo>
                    <a:lnTo>
                      <a:pt x="3910" y="4374"/>
                    </a:lnTo>
                    <a:cubicBezTo>
                      <a:pt x="3884" y="4353"/>
                      <a:pt x="3858" y="4344"/>
                      <a:pt x="3834" y="4344"/>
                    </a:cubicBezTo>
                    <a:cubicBezTo>
                      <a:pt x="3795" y="4344"/>
                      <a:pt x="3760" y="4367"/>
                      <a:pt x="3743" y="4402"/>
                    </a:cubicBezTo>
                    <a:cubicBezTo>
                      <a:pt x="3710" y="4457"/>
                      <a:pt x="3721" y="4540"/>
                      <a:pt x="3810" y="4562"/>
                    </a:cubicBezTo>
                    <a:cubicBezTo>
                      <a:pt x="3815" y="4668"/>
                      <a:pt x="3921" y="4679"/>
                      <a:pt x="3976" y="4756"/>
                    </a:cubicBezTo>
                    <a:cubicBezTo>
                      <a:pt x="4087" y="4917"/>
                      <a:pt x="4187" y="5122"/>
                      <a:pt x="4364" y="5194"/>
                    </a:cubicBezTo>
                    <a:cubicBezTo>
                      <a:pt x="4520" y="5255"/>
                      <a:pt x="4575" y="5311"/>
                      <a:pt x="4586" y="5461"/>
                    </a:cubicBezTo>
                    <a:cubicBezTo>
                      <a:pt x="4592" y="5560"/>
                      <a:pt x="4697" y="5627"/>
                      <a:pt x="4775" y="5699"/>
                    </a:cubicBezTo>
                    <a:cubicBezTo>
                      <a:pt x="4775" y="5804"/>
                      <a:pt x="4891" y="5788"/>
                      <a:pt x="4935" y="5849"/>
                    </a:cubicBezTo>
                    <a:cubicBezTo>
                      <a:pt x="4963" y="5948"/>
                      <a:pt x="5035" y="6009"/>
                      <a:pt x="5091" y="6087"/>
                    </a:cubicBezTo>
                    <a:cubicBezTo>
                      <a:pt x="5164" y="6185"/>
                      <a:pt x="5255" y="6233"/>
                      <a:pt x="5344" y="6233"/>
                    </a:cubicBezTo>
                    <a:cubicBezTo>
                      <a:pt x="5451" y="6233"/>
                      <a:pt x="5554" y="6165"/>
                      <a:pt x="5617" y="6032"/>
                    </a:cubicBezTo>
                    <a:cubicBezTo>
                      <a:pt x="5640" y="5987"/>
                      <a:pt x="5651" y="5948"/>
                      <a:pt x="5673" y="5904"/>
                    </a:cubicBezTo>
                    <a:cubicBezTo>
                      <a:pt x="5728" y="5876"/>
                      <a:pt x="5745" y="5821"/>
                      <a:pt x="5762" y="5777"/>
                    </a:cubicBezTo>
                    <a:cubicBezTo>
                      <a:pt x="5773" y="5777"/>
                      <a:pt x="5784" y="5777"/>
                      <a:pt x="5789" y="5782"/>
                    </a:cubicBezTo>
                    <a:cubicBezTo>
                      <a:pt x="5806" y="5815"/>
                      <a:pt x="5828" y="5838"/>
                      <a:pt x="5856" y="5843"/>
                    </a:cubicBezTo>
                    <a:cubicBezTo>
                      <a:pt x="5867" y="5904"/>
                      <a:pt x="5745" y="5960"/>
                      <a:pt x="5834" y="6009"/>
                    </a:cubicBezTo>
                    <a:cubicBezTo>
                      <a:pt x="5967" y="6082"/>
                      <a:pt x="5939" y="6170"/>
                      <a:pt x="5917" y="6276"/>
                    </a:cubicBezTo>
                    <a:cubicBezTo>
                      <a:pt x="5850" y="6342"/>
                      <a:pt x="5917" y="6447"/>
                      <a:pt x="5856" y="6525"/>
                    </a:cubicBezTo>
                    <a:cubicBezTo>
                      <a:pt x="5778" y="6647"/>
                      <a:pt x="5745" y="6802"/>
                      <a:pt x="5822" y="6913"/>
                    </a:cubicBezTo>
                    <a:cubicBezTo>
                      <a:pt x="5994" y="7168"/>
                      <a:pt x="6194" y="7418"/>
                      <a:pt x="6405" y="7651"/>
                    </a:cubicBezTo>
                    <a:cubicBezTo>
                      <a:pt x="6499" y="7762"/>
                      <a:pt x="6432" y="7762"/>
                      <a:pt x="6355" y="7784"/>
                    </a:cubicBezTo>
                    <a:cubicBezTo>
                      <a:pt x="6194" y="7828"/>
                      <a:pt x="6044" y="7867"/>
                      <a:pt x="5889" y="7928"/>
                    </a:cubicBezTo>
                    <a:cubicBezTo>
                      <a:pt x="5882" y="7927"/>
                      <a:pt x="5875" y="7926"/>
                      <a:pt x="5868" y="7926"/>
                    </a:cubicBezTo>
                    <a:cubicBezTo>
                      <a:pt x="5806" y="7926"/>
                      <a:pt x="5782" y="7972"/>
                      <a:pt x="5767" y="8022"/>
                    </a:cubicBezTo>
                    <a:cubicBezTo>
                      <a:pt x="5737" y="8009"/>
                      <a:pt x="5706" y="7987"/>
                      <a:pt x="5675" y="7987"/>
                    </a:cubicBezTo>
                    <a:cubicBezTo>
                      <a:pt x="5654" y="7987"/>
                      <a:pt x="5634" y="7996"/>
                      <a:pt x="5612" y="8022"/>
                    </a:cubicBezTo>
                    <a:cubicBezTo>
                      <a:pt x="5573" y="8066"/>
                      <a:pt x="5590" y="8122"/>
                      <a:pt x="5612" y="8166"/>
                    </a:cubicBezTo>
                    <a:cubicBezTo>
                      <a:pt x="5638" y="8211"/>
                      <a:pt x="5663" y="8228"/>
                      <a:pt x="5685" y="8228"/>
                    </a:cubicBezTo>
                    <a:cubicBezTo>
                      <a:pt x="5724" y="8228"/>
                      <a:pt x="5758" y="8179"/>
                      <a:pt x="5789" y="8144"/>
                    </a:cubicBezTo>
                    <a:cubicBezTo>
                      <a:pt x="5796" y="8145"/>
                      <a:pt x="5802" y="8145"/>
                      <a:pt x="5809" y="8145"/>
                    </a:cubicBezTo>
                    <a:cubicBezTo>
                      <a:pt x="5851" y="8145"/>
                      <a:pt x="5888" y="8130"/>
                      <a:pt x="5917" y="8111"/>
                    </a:cubicBezTo>
                    <a:cubicBezTo>
                      <a:pt x="5961" y="8140"/>
                      <a:pt x="6008" y="8146"/>
                      <a:pt x="6057" y="8146"/>
                    </a:cubicBezTo>
                    <a:cubicBezTo>
                      <a:pt x="6091" y="8146"/>
                      <a:pt x="6125" y="8143"/>
                      <a:pt x="6160" y="8143"/>
                    </a:cubicBezTo>
                    <a:cubicBezTo>
                      <a:pt x="6169" y="8143"/>
                      <a:pt x="6179" y="8144"/>
                      <a:pt x="6188" y="8144"/>
                    </a:cubicBezTo>
                    <a:cubicBezTo>
                      <a:pt x="6206" y="8162"/>
                      <a:pt x="6218" y="8169"/>
                      <a:pt x="6227" y="8169"/>
                    </a:cubicBezTo>
                    <a:cubicBezTo>
                      <a:pt x="6242" y="8169"/>
                      <a:pt x="6246" y="8145"/>
                      <a:pt x="6249" y="8116"/>
                    </a:cubicBezTo>
                    <a:lnTo>
                      <a:pt x="6277" y="8116"/>
                    </a:lnTo>
                    <a:cubicBezTo>
                      <a:pt x="6300" y="8127"/>
                      <a:pt x="6322" y="8133"/>
                      <a:pt x="6341" y="8133"/>
                    </a:cubicBezTo>
                    <a:cubicBezTo>
                      <a:pt x="6382" y="8133"/>
                      <a:pt x="6414" y="8108"/>
                      <a:pt x="6432" y="8055"/>
                    </a:cubicBezTo>
                    <a:lnTo>
                      <a:pt x="6521" y="8055"/>
                    </a:lnTo>
                    <a:cubicBezTo>
                      <a:pt x="6554" y="8144"/>
                      <a:pt x="6443" y="8244"/>
                      <a:pt x="6521" y="8333"/>
                    </a:cubicBezTo>
                    <a:cubicBezTo>
                      <a:pt x="6521" y="8360"/>
                      <a:pt x="6516" y="8394"/>
                      <a:pt x="6516" y="8421"/>
                    </a:cubicBezTo>
                    <a:cubicBezTo>
                      <a:pt x="6488" y="8444"/>
                      <a:pt x="6488" y="8460"/>
                      <a:pt x="6516" y="8482"/>
                    </a:cubicBezTo>
                    <a:cubicBezTo>
                      <a:pt x="6543" y="8649"/>
                      <a:pt x="6665" y="8721"/>
                      <a:pt x="6804" y="8754"/>
                    </a:cubicBezTo>
                    <a:cubicBezTo>
                      <a:pt x="6853" y="8765"/>
                      <a:pt x="6904" y="8774"/>
                      <a:pt x="6953" y="8774"/>
                    </a:cubicBezTo>
                    <a:cubicBezTo>
                      <a:pt x="7047" y="8774"/>
                      <a:pt x="7135" y="8742"/>
                      <a:pt x="7198" y="8632"/>
                    </a:cubicBezTo>
                    <a:cubicBezTo>
                      <a:pt x="7242" y="8554"/>
                      <a:pt x="7308" y="8482"/>
                      <a:pt x="7375" y="8416"/>
                    </a:cubicBezTo>
                    <a:cubicBezTo>
                      <a:pt x="7419" y="8360"/>
                      <a:pt x="7430" y="8305"/>
                      <a:pt x="7364" y="8255"/>
                    </a:cubicBezTo>
                    <a:cubicBezTo>
                      <a:pt x="7253" y="8166"/>
                      <a:pt x="7192" y="8050"/>
                      <a:pt x="7137" y="7917"/>
                    </a:cubicBezTo>
                    <a:cubicBezTo>
                      <a:pt x="7105" y="7821"/>
                      <a:pt x="7026" y="7756"/>
                      <a:pt x="6947" y="7756"/>
                    </a:cubicBezTo>
                    <a:cubicBezTo>
                      <a:pt x="6943" y="7756"/>
                      <a:pt x="6940" y="7756"/>
                      <a:pt x="6937" y="7756"/>
                    </a:cubicBezTo>
                    <a:cubicBezTo>
                      <a:pt x="6934" y="7756"/>
                      <a:pt x="6931" y="7756"/>
                      <a:pt x="6929" y="7756"/>
                    </a:cubicBezTo>
                    <a:cubicBezTo>
                      <a:pt x="6791" y="7756"/>
                      <a:pt x="6735" y="7622"/>
                      <a:pt x="6615" y="7595"/>
                    </a:cubicBezTo>
                    <a:cubicBezTo>
                      <a:pt x="6588" y="7590"/>
                      <a:pt x="6582" y="7567"/>
                      <a:pt x="6588" y="7534"/>
                    </a:cubicBezTo>
                    <a:cubicBezTo>
                      <a:pt x="6610" y="7357"/>
                      <a:pt x="6610" y="7357"/>
                      <a:pt x="6410" y="7340"/>
                    </a:cubicBezTo>
                    <a:cubicBezTo>
                      <a:pt x="6255" y="7335"/>
                      <a:pt x="6211" y="7257"/>
                      <a:pt x="6255" y="7113"/>
                    </a:cubicBezTo>
                    <a:cubicBezTo>
                      <a:pt x="6272" y="7068"/>
                      <a:pt x="6322" y="7024"/>
                      <a:pt x="6266" y="6974"/>
                    </a:cubicBezTo>
                    <a:cubicBezTo>
                      <a:pt x="6238" y="6946"/>
                      <a:pt x="6183" y="6919"/>
                      <a:pt x="6244" y="6885"/>
                    </a:cubicBezTo>
                    <a:cubicBezTo>
                      <a:pt x="6283" y="6864"/>
                      <a:pt x="6309" y="6797"/>
                      <a:pt x="6361" y="6797"/>
                    </a:cubicBezTo>
                    <a:cubicBezTo>
                      <a:pt x="6375" y="6797"/>
                      <a:pt x="6391" y="6802"/>
                      <a:pt x="6410" y="6813"/>
                    </a:cubicBezTo>
                    <a:cubicBezTo>
                      <a:pt x="6466" y="6841"/>
                      <a:pt x="6521" y="6869"/>
                      <a:pt x="6577" y="6891"/>
                    </a:cubicBezTo>
                    <a:cubicBezTo>
                      <a:pt x="6615" y="6902"/>
                      <a:pt x="6653" y="6908"/>
                      <a:pt x="6688" y="6908"/>
                    </a:cubicBezTo>
                    <a:cubicBezTo>
                      <a:pt x="6781" y="6908"/>
                      <a:pt x="6863" y="6870"/>
                      <a:pt x="6931" y="6786"/>
                    </a:cubicBezTo>
                    <a:cubicBezTo>
                      <a:pt x="7020" y="6669"/>
                      <a:pt x="6998" y="6558"/>
                      <a:pt x="6920" y="6431"/>
                    </a:cubicBezTo>
                    <a:cubicBezTo>
                      <a:pt x="6881" y="6364"/>
                      <a:pt x="6793" y="6314"/>
                      <a:pt x="6804" y="6204"/>
                    </a:cubicBezTo>
                    <a:cubicBezTo>
                      <a:pt x="6807" y="6171"/>
                      <a:pt x="6784" y="6154"/>
                      <a:pt x="6754" y="6154"/>
                    </a:cubicBezTo>
                    <a:cubicBezTo>
                      <a:pt x="6733" y="6154"/>
                      <a:pt x="6708" y="6163"/>
                      <a:pt x="6687" y="6181"/>
                    </a:cubicBezTo>
                    <a:cubicBezTo>
                      <a:pt x="6660" y="6209"/>
                      <a:pt x="6643" y="6248"/>
                      <a:pt x="6615" y="6292"/>
                    </a:cubicBezTo>
                    <a:cubicBezTo>
                      <a:pt x="6615" y="6170"/>
                      <a:pt x="6643" y="6070"/>
                      <a:pt x="6726" y="5904"/>
                    </a:cubicBezTo>
                    <a:cubicBezTo>
                      <a:pt x="6748" y="5865"/>
                      <a:pt x="6776" y="5843"/>
                      <a:pt x="6826" y="5843"/>
                    </a:cubicBezTo>
                    <a:cubicBezTo>
                      <a:pt x="6832" y="5926"/>
                      <a:pt x="6859" y="5987"/>
                      <a:pt x="6909" y="6065"/>
                    </a:cubicBezTo>
                    <a:cubicBezTo>
                      <a:pt x="6970" y="6165"/>
                      <a:pt x="7087" y="6181"/>
                      <a:pt x="7142" y="6265"/>
                    </a:cubicBezTo>
                    <a:cubicBezTo>
                      <a:pt x="7203" y="6354"/>
                      <a:pt x="7265" y="6390"/>
                      <a:pt x="7336" y="6390"/>
                    </a:cubicBezTo>
                    <a:cubicBezTo>
                      <a:pt x="7376" y="6390"/>
                      <a:pt x="7418" y="6379"/>
                      <a:pt x="7464" y="6359"/>
                    </a:cubicBezTo>
                    <a:cubicBezTo>
                      <a:pt x="7522" y="6332"/>
                      <a:pt x="7573" y="6311"/>
                      <a:pt x="7627" y="6311"/>
                    </a:cubicBezTo>
                    <a:cubicBezTo>
                      <a:pt x="7676" y="6311"/>
                      <a:pt x="7728" y="6328"/>
                      <a:pt x="7791" y="6375"/>
                    </a:cubicBezTo>
                    <a:cubicBezTo>
                      <a:pt x="7918" y="6486"/>
                      <a:pt x="7774" y="6558"/>
                      <a:pt x="7807" y="6647"/>
                    </a:cubicBezTo>
                    <a:cubicBezTo>
                      <a:pt x="7816" y="6661"/>
                      <a:pt x="7807" y="6673"/>
                      <a:pt x="7780" y="6673"/>
                    </a:cubicBezTo>
                    <a:cubicBezTo>
                      <a:pt x="7755" y="6673"/>
                      <a:pt x="7714" y="6663"/>
                      <a:pt x="7658" y="6636"/>
                    </a:cubicBezTo>
                    <a:cubicBezTo>
                      <a:pt x="7599" y="6609"/>
                      <a:pt x="7552" y="6594"/>
                      <a:pt x="7512" y="6594"/>
                    </a:cubicBezTo>
                    <a:cubicBezTo>
                      <a:pt x="7439" y="6594"/>
                      <a:pt x="7390" y="6643"/>
                      <a:pt x="7336" y="6747"/>
                    </a:cubicBezTo>
                    <a:cubicBezTo>
                      <a:pt x="7303" y="6808"/>
                      <a:pt x="7292" y="6897"/>
                      <a:pt x="7236" y="6930"/>
                    </a:cubicBezTo>
                    <a:cubicBezTo>
                      <a:pt x="7114" y="7007"/>
                      <a:pt x="7098" y="7118"/>
                      <a:pt x="7059" y="7235"/>
                    </a:cubicBezTo>
                    <a:cubicBezTo>
                      <a:pt x="7020" y="7257"/>
                      <a:pt x="6987" y="7279"/>
                      <a:pt x="6942" y="7290"/>
                    </a:cubicBezTo>
                    <a:cubicBezTo>
                      <a:pt x="6782" y="7312"/>
                      <a:pt x="6776" y="7423"/>
                      <a:pt x="6793" y="7540"/>
                    </a:cubicBezTo>
                    <a:cubicBezTo>
                      <a:pt x="6800" y="7624"/>
                      <a:pt x="6834" y="7658"/>
                      <a:pt x="6885" y="7658"/>
                    </a:cubicBezTo>
                    <a:cubicBezTo>
                      <a:pt x="6912" y="7658"/>
                      <a:pt x="6942" y="7649"/>
                      <a:pt x="6976" y="7634"/>
                    </a:cubicBezTo>
                    <a:cubicBezTo>
                      <a:pt x="6998" y="7617"/>
                      <a:pt x="7020" y="7612"/>
                      <a:pt x="7042" y="7595"/>
                    </a:cubicBezTo>
                    <a:cubicBezTo>
                      <a:pt x="7142" y="7529"/>
                      <a:pt x="7242" y="7457"/>
                      <a:pt x="7347" y="7385"/>
                    </a:cubicBezTo>
                    <a:cubicBezTo>
                      <a:pt x="7353" y="7385"/>
                      <a:pt x="7364" y="7373"/>
                      <a:pt x="7375" y="7373"/>
                    </a:cubicBezTo>
                    <a:cubicBezTo>
                      <a:pt x="7464" y="7373"/>
                      <a:pt x="7469" y="7312"/>
                      <a:pt x="7469" y="7251"/>
                    </a:cubicBezTo>
                    <a:cubicBezTo>
                      <a:pt x="7510" y="7256"/>
                      <a:pt x="7549" y="7287"/>
                      <a:pt x="7588" y="7287"/>
                    </a:cubicBezTo>
                    <a:cubicBezTo>
                      <a:pt x="7602" y="7287"/>
                      <a:pt x="7616" y="7284"/>
                      <a:pt x="7630" y="7274"/>
                    </a:cubicBezTo>
                    <a:cubicBezTo>
                      <a:pt x="7769" y="7168"/>
                      <a:pt x="7874" y="7030"/>
                      <a:pt x="7885" y="6863"/>
                    </a:cubicBezTo>
                    <a:cubicBezTo>
                      <a:pt x="7890" y="6777"/>
                      <a:pt x="7928" y="6742"/>
                      <a:pt x="7973" y="6742"/>
                    </a:cubicBezTo>
                    <a:cubicBezTo>
                      <a:pt x="7982" y="6742"/>
                      <a:pt x="7992" y="6744"/>
                      <a:pt x="8001" y="6747"/>
                    </a:cubicBezTo>
                    <a:cubicBezTo>
                      <a:pt x="8019" y="6751"/>
                      <a:pt x="8035" y="6752"/>
                      <a:pt x="8048" y="6752"/>
                    </a:cubicBezTo>
                    <a:cubicBezTo>
                      <a:pt x="8135" y="6752"/>
                      <a:pt x="8135" y="6680"/>
                      <a:pt x="8135" y="6608"/>
                    </a:cubicBezTo>
                    <a:cubicBezTo>
                      <a:pt x="8135" y="6536"/>
                      <a:pt x="8140" y="6481"/>
                      <a:pt x="8207" y="6431"/>
                    </a:cubicBezTo>
                    <a:cubicBezTo>
                      <a:pt x="8323" y="6342"/>
                      <a:pt x="8467" y="6259"/>
                      <a:pt x="8329" y="6070"/>
                    </a:cubicBezTo>
                    <a:cubicBezTo>
                      <a:pt x="8369" y="6070"/>
                      <a:pt x="8398" y="6063"/>
                      <a:pt x="8422" y="6063"/>
                    </a:cubicBezTo>
                    <a:cubicBezTo>
                      <a:pt x="8428" y="6063"/>
                      <a:pt x="8434" y="6064"/>
                      <a:pt x="8440" y="6065"/>
                    </a:cubicBezTo>
                    <a:cubicBezTo>
                      <a:pt x="8459" y="6069"/>
                      <a:pt x="8475" y="6070"/>
                      <a:pt x="8490" y="6070"/>
                    </a:cubicBezTo>
                    <a:cubicBezTo>
                      <a:pt x="8586" y="6070"/>
                      <a:pt x="8591" y="5996"/>
                      <a:pt x="8567" y="5904"/>
                    </a:cubicBezTo>
                    <a:cubicBezTo>
                      <a:pt x="8528" y="5760"/>
                      <a:pt x="8567" y="5710"/>
                      <a:pt x="8717" y="5705"/>
                    </a:cubicBezTo>
                    <a:cubicBezTo>
                      <a:pt x="8739" y="5705"/>
                      <a:pt x="8761" y="5710"/>
                      <a:pt x="8778" y="5710"/>
                    </a:cubicBezTo>
                    <a:cubicBezTo>
                      <a:pt x="8927" y="5710"/>
                      <a:pt x="9049" y="5644"/>
                      <a:pt x="9099" y="5516"/>
                    </a:cubicBezTo>
                    <a:cubicBezTo>
                      <a:pt x="9133" y="5433"/>
                      <a:pt x="9066" y="5322"/>
                      <a:pt x="8955" y="5261"/>
                    </a:cubicBezTo>
                    <a:cubicBezTo>
                      <a:pt x="8872" y="5211"/>
                      <a:pt x="8850" y="5095"/>
                      <a:pt x="8855" y="5017"/>
                    </a:cubicBezTo>
                    <a:cubicBezTo>
                      <a:pt x="8872" y="4906"/>
                      <a:pt x="8794" y="4851"/>
                      <a:pt x="8744" y="4790"/>
                    </a:cubicBezTo>
                    <a:cubicBezTo>
                      <a:pt x="8706" y="4751"/>
                      <a:pt x="8683" y="4706"/>
                      <a:pt x="8661" y="4657"/>
                    </a:cubicBezTo>
                    <a:cubicBezTo>
                      <a:pt x="8597" y="4486"/>
                      <a:pt x="8548" y="4396"/>
                      <a:pt x="8364" y="4396"/>
                    </a:cubicBezTo>
                    <a:cubicBezTo>
                      <a:pt x="8327" y="4396"/>
                      <a:pt x="8284" y="4400"/>
                      <a:pt x="8234" y="4407"/>
                    </a:cubicBezTo>
                    <a:cubicBezTo>
                      <a:pt x="8209" y="4385"/>
                      <a:pt x="8183" y="4381"/>
                      <a:pt x="8156" y="4381"/>
                    </a:cubicBezTo>
                    <a:cubicBezTo>
                      <a:pt x="8140" y="4381"/>
                      <a:pt x="8123" y="4382"/>
                      <a:pt x="8107" y="4382"/>
                    </a:cubicBezTo>
                    <a:cubicBezTo>
                      <a:pt x="8096" y="4382"/>
                      <a:pt x="8085" y="4382"/>
                      <a:pt x="8074" y="4379"/>
                    </a:cubicBezTo>
                    <a:lnTo>
                      <a:pt x="8074" y="4324"/>
                    </a:lnTo>
                    <a:cubicBezTo>
                      <a:pt x="8085" y="4230"/>
                      <a:pt x="8001" y="4207"/>
                      <a:pt x="7946" y="4180"/>
                    </a:cubicBezTo>
                    <a:cubicBezTo>
                      <a:pt x="7863" y="4147"/>
                      <a:pt x="7819" y="4102"/>
                      <a:pt x="7857" y="4002"/>
                    </a:cubicBezTo>
                    <a:cubicBezTo>
                      <a:pt x="7880" y="3947"/>
                      <a:pt x="7913" y="3842"/>
                      <a:pt x="7780" y="3825"/>
                    </a:cubicBezTo>
                    <a:cubicBezTo>
                      <a:pt x="7724" y="3758"/>
                      <a:pt x="7602" y="3758"/>
                      <a:pt x="7602" y="3625"/>
                    </a:cubicBezTo>
                    <a:cubicBezTo>
                      <a:pt x="7602" y="3607"/>
                      <a:pt x="7592" y="3601"/>
                      <a:pt x="7578" y="3601"/>
                    </a:cubicBezTo>
                    <a:cubicBezTo>
                      <a:pt x="7557" y="3601"/>
                      <a:pt x="7525" y="3615"/>
                      <a:pt x="7503" y="3615"/>
                    </a:cubicBezTo>
                    <a:cubicBezTo>
                      <a:pt x="7501" y="3615"/>
                      <a:pt x="7499" y="3615"/>
                      <a:pt x="7497" y="3614"/>
                    </a:cubicBezTo>
                    <a:cubicBezTo>
                      <a:pt x="7464" y="3575"/>
                      <a:pt x="7486" y="3503"/>
                      <a:pt x="7408" y="3492"/>
                    </a:cubicBezTo>
                    <a:cubicBezTo>
                      <a:pt x="7281" y="3420"/>
                      <a:pt x="7159" y="3348"/>
                      <a:pt x="7003" y="3343"/>
                    </a:cubicBezTo>
                    <a:cubicBezTo>
                      <a:pt x="6958" y="3283"/>
                      <a:pt x="6914" y="3251"/>
                      <a:pt x="6868" y="3251"/>
                    </a:cubicBezTo>
                    <a:cubicBezTo>
                      <a:pt x="6824" y="3251"/>
                      <a:pt x="6778" y="3280"/>
                      <a:pt x="6726" y="3343"/>
                    </a:cubicBezTo>
                    <a:cubicBezTo>
                      <a:pt x="6721" y="3365"/>
                      <a:pt x="6710" y="3381"/>
                      <a:pt x="6699" y="3404"/>
                    </a:cubicBezTo>
                    <a:cubicBezTo>
                      <a:pt x="6632" y="3476"/>
                      <a:pt x="6604" y="3548"/>
                      <a:pt x="6604" y="3647"/>
                    </a:cubicBezTo>
                    <a:cubicBezTo>
                      <a:pt x="6577" y="3647"/>
                      <a:pt x="6554" y="3653"/>
                      <a:pt x="6543" y="3681"/>
                    </a:cubicBezTo>
                    <a:cubicBezTo>
                      <a:pt x="6527" y="3520"/>
                      <a:pt x="6493" y="3370"/>
                      <a:pt x="6382" y="3243"/>
                    </a:cubicBezTo>
                    <a:cubicBezTo>
                      <a:pt x="6410" y="3226"/>
                      <a:pt x="6438" y="3204"/>
                      <a:pt x="6471" y="3187"/>
                    </a:cubicBezTo>
                    <a:cubicBezTo>
                      <a:pt x="6504" y="3176"/>
                      <a:pt x="6554" y="3176"/>
                      <a:pt x="6554" y="3121"/>
                    </a:cubicBezTo>
                    <a:cubicBezTo>
                      <a:pt x="6554" y="3076"/>
                      <a:pt x="6516" y="3065"/>
                      <a:pt x="6477" y="3049"/>
                    </a:cubicBezTo>
                    <a:cubicBezTo>
                      <a:pt x="6166" y="2910"/>
                      <a:pt x="5861" y="2766"/>
                      <a:pt x="5551" y="2627"/>
                    </a:cubicBezTo>
                    <a:cubicBezTo>
                      <a:pt x="5556" y="2550"/>
                      <a:pt x="5518" y="2516"/>
                      <a:pt x="5451" y="2489"/>
                    </a:cubicBezTo>
                    <a:cubicBezTo>
                      <a:pt x="5019" y="2289"/>
                      <a:pt x="4586" y="2089"/>
                      <a:pt x="4148" y="1895"/>
                    </a:cubicBezTo>
                    <a:cubicBezTo>
                      <a:pt x="3899" y="1785"/>
                      <a:pt x="3666" y="1629"/>
                      <a:pt x="3400" y="1552"/>
                    </a:cubicBezTo>
                    <a:cubicBezTo>
                      <a:pt x="3311" y="1507"/>
                      <a:pt x="3222" y="1457"/>
                      <a:pt x="3133" y="1424"/>
                    </a:cubicBezTo>
                    <a:cubicBezTo>
                      <a:pt x="2901" y="1341"/>
                      <a:pt x="2679" y="1236"/>
                      <a:pt x="2468" y="1130"/>
                    </a:cubicBezTo>
                    <a:cubicBezTo>
                      <a:pt x="2163" y="981"/>
                      <a:pt x="1842" y="848"/>
                      <a:pt x="1537" y="692"/>
                    </a:cubicBezTo>
                    <a:cubicBezTo>
                      <a:pt x="1415" y="581"/>
                      <a:pt x="1265" y="543"/>
                      <a:pt x="1110" y="515"/>
                    </a:cubicBezTo>
                    <a:cubicBezTo>
                      <a:pt x="1094" y="520"/>
                      <a:pt x="1080" y="522"/>
                      <a:pt x="1067" y="522"/>
                    </a:cubicBezTo>
                    <a:cubicBezTo>
                      <a:pt x="982" y="522"/>
                      <a:pt x="960" y="421"/>
                      <a:pt x="888" y="387"/>
                    </a:cubicBezTo>
                    <a:cubicBezTo>
                      <a:pt x="622" y="271"/>
                      <a:pt x="361" y="138"/>
                      <a:pt x="95" y="16"/>
                    </a:cubicBezTo>
                    <a:cubicBezTo>
                      <a:pt x="81" y="8"/>
                      <a:pt x="67" y="1"/>
                      <a:pt x="52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1"/>
              <p:cNvSpPr/>
              <p:nvPr/>
            </p:nvSpPr>
            <p:spPr>
              <a:xfrm>
                <a:off x="3704400" y="3027150"/>
                <a:ext cx="107000" cy="276975"/>
              </a:xfrm>
              <a:custGeom>
                <a:avLst/>
                <a:gdLst/>
                <a:ahLst/>
                <a:cxnLst/>
                <a:rect l="l" t="t" r="r" b="b"/>
                <a:pathLst>
                  <a:path w="4280" h="11079" extrusionOk="0">
                    <a:moveTo>
                      <a:pt x="253" y="1"/>
                    </a:moveTo>
                    <a:cubicBezTo>
                      <a:pt x="244" y="1"/>
                      <a:pt x="234" y="3"/>
                      <a:pt x="222" y="6"/>
                    </a:cubicBezTo>
                    <a:cubicBezTo>
                      <a:pt x="161" y="50"/>
                      <a:pt x="139" y="117"/>
                      <a:pt x="150" y="189"/>
                    </a:cubicBezTo>
                    <a:cubicBezTo>
                      <a:pt x="156" y="294"/>
                      <a:pt x="161" y="394"/>
                      <a:pt x="161" y="499"/>
                    </a:cubicBezTo>
                    <a:cubicBezTo>
                      <a:pt x="122" y="605"/>
                      <a:pt x="167" y="716"/>
                      <a:pt x="139" y="827"/>
                    </a:cubicBezTo>
                    <a:cubicBezTo>
                      <a:pt x="134" y="860"/>
                      <a:pt x="161" y="860"/>
                      <a:pt x="189" y="865"/>
                    </a:cubicBezTo>
                    <a:cubicBezTo>
                      <a:pt x="189" y="888"/>
                      <a:pt x="183" y="910"/>
                      <a:pt x="183" y="932"/>
                    </a:cubicBezTo>
                    <a:cubicBezTo>
                      <a:pt x="128" y="971"/>
                      <a:pt x="100" y="1026"/>
                      <a:pt x="161" y="1082"/>
                    </a:cubicBezTo>
                    <a:cubicBezTo>
                      <a:pt x="122" y="1320"/>
                      <a:pt x="178" y="1553"/>
                      <a:pt x="161" y="1791"/>
                    </a:cubicBezTo>
                    <a:cubicBezTo>
                      <a:pt x="106" y="1830"/>
                      <a:pt x="178" y="1874"/>
                      <a:pt x="161" y="1913"/>
                    </a:cubicBezTo>
                    <a:lnTo>
                      <a:pt x="161" y="1969"/>
                    </a:lnTo>
                    <a:cubicBezTo>
                      <a:pt x="139" y="1974"/>
                      <a:pt x="139" y="1991"/>
                      <a:pt x="161" y="1996"/>
                    </a:cubicBezTo>
                    <a:cubicBezTo>
                      <a:pt x="161" y="2263"/>
                      <a:pt x="122" y="2529"/>
                      <a:pt x="161" y="2795"/>
                    </a:cubicBezTo>
                    <a:cubicBezTo>
                      <a:pt x="122" y="2828"/>
                      <a:pt x="122" y="2856"/>
                      <a:pt x="167" y="2884"/>
                    </a:cubicBezTo>
                    <a:cubicBezTo>
                      <a:pt x="161" y="2928"/>
                      <a:pt x="150" y="2961"/>
                      <a:pt x="139" y="3000"/>
                    </a:cubicBezTo>
                    <a:cubicBezTo>
                      <a:pt x="134" y="3028"/>
                      <a:pt x="139" y="3055"/>
                      <a:pt x="167" y="3072"/>
                    </a:cubicBezTo>
                    <a:cubicBezTo>
                      <a:pt x="161" y="3277"/>
                      <a:pt x="139" y="3488"/>
                      <a:pt x="161" y="3687"/>
                    </a:cubicBezTo>
                    <a:cubicBezTo>
                      <a:pt x="183" y="3937"/>
                      <a:pt x="128" y="4181"/>
                      <a:pt x="156" y="4425"/>
                    </a:cubicBezTo>
                    <a:cubicBezTo>
                      <a:pt x="189" y="4719"/>
                      <a:pt x="111" y="5013"/>
                      <a:pt x="139" y="5301"/>
                    </a:cubicBezTo>
                    <a:cubicBezTo>
                      <a:pt x="161" y="5534"/>
                      <a:pt x="150" y="5761"/>
                      <a:pt x="139" y="5983"/>
                    </a:cubicBezTo>
                    <a:cubicBezTo>
                      <a:pt x="84" y="6011"/>
                      <a:pt x="128" y="6044"/>
                      <a:pt x="139" y="6077"/>
                    </a:cubicBezTo>
                    <a:lnTo>
                      <a:pt x="139" y="6133"/>
                    </a:lnTo>
                    <a:cubicBezTo>
                      <a:pt x="84" y="6177"/>
                      <a:pt x="122" y="6188"/>
                      <a:pt x="161" y="6199"/>
                    </a:cubicBezTo>
                    <a:lnTo>
                      <a:pt x="161" y="6288"/>
                    </a:lnTo>
                    <a:cubicBezTo>
                      <a:pt x="128" y="6310"/>
                      <a:pt x="128" y="6327"/>
                      <a:pt x="161" y="6349"/>
                    </a:cubicBezTo>
                    <a:cubicBezTo>
                      <a:pt x="128" y="6537"/>
                      <a:pt x="167" y="6715"/>
                      <a:pt x="161" y="6903"/>
                    </a:cubicBezTo>
                    <a:cubicBezTo>
                      <a:pt x="78" y="7003"/>
                      <a:pt x="122" y="7114"/>
                      <a:pt x="134" y="7214"/>
                    </a:cubicBezTo>
                    <a:lnTo>
                      <a:pt x="134" y="7269"/>
                    </a:lnTo>
                    <a:cubicBezTo>
                      <a:pt x="78" y="7319"/>
                      <a:pt x="111" y="7325"/>
                      <a:pt x="161" y="7336"/>
                    </a:cubicBezTo>
                    <a:cubicBezTo>
                      <a:pt x="134" y="7458"/>
                      <a:pt x="156" y="7558"/>
                      <a:pt x="222" y="7585"/>
                    </a:cubicBezTo>
                    <a:cubicBezTo>
                      <a:pt x="241" y="7602"/>
                      <a:pt x="262" y="7606"/>
                      <a:pt x="284" y="7606"/>
                    </a:cubicBezTo>
                    <a:cubicBezTo>
                      <a:pt x="302" y="7606"/>
                      <a:pt x="322" y="7603"/>
                      <a:pt x="341" y="7603"/>
                    </a:cubicBezTo>
                    <a:cubicBezTo>
                      <a:pt x="357" y="7603"/>
                      <a:pt x="373" y="7605"/>
                      <a:pt x="389" y="7613"/>
                    </a:cubicBezTo>
                    <a:cubicBezTo>
                      <a:pt x="420" y="7629"/>
                      <a:pt x="450" y="7636"/>
                      <a:pt x="478" y="7636"/>
                    </a:cubicBezTo>
                    <a:cubicBezTo>
                      <a:pt x="550" y="7636"/>
                      <a:pt x="606" y="7587"/>
                      <a:pt x="621" y="7491"/>
                    </a:cubicBezTo>
                    <a:cubicBezTo>
                      <a:pt x="677" y="7430"/>
                      <a:pt x="710" y="7364"/>
                      <a:pt x="716" y="7269"/>
                    </a:cubicBezTo>
                    <a:cubicBezTo>
                      <a:pt x="749" y="7264"/>
                      <a:pt x="777" y="7253"/>
                      <a:pt x="816" y="7242"/>
                    </a:cubicBezTo>
                    <a:cubicBezTo>
                      <a:pt x="816" y="7419"/>
                      <a:pt x="851" y="7501"/>
                      <a:pt x="942" y="7501"/>
                    </a:cubicBezTo>
                    <a:cubicBezTo>
                      <a:pt x="965" y="7501"/>
                      <a:pt x="991" y="7495"/>
                      <a:pt x="1021" y="7486"/>
                    </a:cubicBezTo>
                    <a:cubicBezTo>
                      <a:pt x="1048" y="7535"/>
                      <a:pt x="1137" y="7546"/>
                      <a:pt x="1104" y="7630"/>
                    </a:cubicBezTo>
                    <a:cubicBezTo>
                      <a:pt x="1080" y="7692"/>
                      <a:pt x="1051" y="7738"/>
                      <a:pt x="990" y="7738"/>
                    </a:cubicBezTo>
                    <a:cubicBezTo>
                      <a:pt x="981" y="7738"/>
                      <a:pt x="971" y="7737"/>
                      <a:pt x="960" y="7735"/>
                    </a:cubicBezTo>
                    <a:cubicBezTo>
                      <a:pt x="910" y="7719"/>
                      <a:pt x="869" y="7710"/>
                      <a:pt x="835" y="7710"/>
                    </a:cubicBezTo>
                    <a:cubicBezTo>
                      <a:pt x="741" y="7710"/>
                      <a:pt x="706" y="7775"/>
                      <a:pt x="710" y="7918"/>
                    </a:cubicBezTo>
                    <a:cubicBezTo>
                      <a:pt x="710" y="7972"/>
                      <a:pt x="728" y="8044"/>
                      <a:pt x="654" y="8044"/>
                    </a:cubicBezTo>
                    <a:cubicBezTo>
                      <a:pt x="645" y="8044"/>
                      <a:pt x="634" y="8042"/>
                      <a:pt x="621" y="8040"/>
                    </a:cubicBezTo>
                    <a:cubicBezTo>
                      <a:pt x="560" y="7995"/>
                      <a:pt x="505" y="7926"/>
                      <a:pt x="431" y="7926"/>
                    </a:cubicBezTo>
                    <a:cubicBezTo>
                      <a:pt x="405" y="7926"/>
                      <a:pt x="376" y="7935"/>
                      <a:pt x="344" y="7957"/>
                    </a:cubicBezTo>
                    <a:cubicBezTo>
                      <a:pt x="336" y="7957"/>
                      <a:pt x="328" y="7957"/>
                      <a:pt x="320" y="7957"/>
                    </a:cubicBezTo>
                    <a:cubicBezTo>
                      <a:pt x="251" y="7957"/>
                      <a:pt x="186" y="7961"/>
                      <a:pt x="161" y="8045"/>
                    </a:cubicBezTo>
                    <a:cubicBezTo>
                      <a:pt x="122" y="8090"/>
                      <a:pt x="122" y="8129"/>
                      <a:pt x="161" y="8173"/>
                    </a:cubicBezTo>
                    <a:lnTo>
                      <a:pt x="161" y="8201"/>
                    </a:lnTo>
                    <a:cubicBezTo>
                      <a:pt x="122" y="8240"/>
                      <a:pt x="122" y="8284"/>
                      <a:pt x="161" y="8323"/>
                    </a:cubicBezTo>
                    <a:lnTo>
                      <a:pt x="161" y="8417"/>
                    </a:lnTo>
                    <a:cubicBezTo>
                      <a:pt x="122" y="8445"/>
                      <a:pt x="122" y="8478"/>
                      <a:pt x="161" y="8506"/>
                    </a:cubicBezTo>
                    <a:lnTo>
                      <a:pt x="161" y="8539"/>
                    </a:lnTo>
                    <a:cubicBezTo>
                      <a:pt x="122" y="8583"/>
                      <a:pt x="122" y="8622"/>
                      <a:pt x="167" y="8666"/>
                    </a:cubicBezTo>
                    <a:cubicBezTo>
                      <a:pt x="150" y="8838"/>
                      <a:pt x="161" y="9010"/>
                      <a:pt x="167" y="9182"/>
                    </a:cubicBezTo>
                    <a:cubicBezTo>
                      <a:pt x="122" y="9238"/>
                      <a:pt x="95" y="9304"/>
                      <a:pt x="139" y="9371"/>
                    </a:cubicBezTo>
                    <a:lnTo>
                      <a:pt x="139" y="9426"/>
                    </a:lnTo>
                    <a:cubicBezTo>
                      <a:pt x="139" y="9454"/>
                      <a:pt x="139" y="9476"/>
                      <a:pt x="167" y="9498"/>
                    </a:cubicBezTo>
                    <a:lnTo>
                      <a:pt x="167" y="9526"/>
                    </a:lnTo>
                    <a:cubicBezTo>
                      <a:pt x="150" y="9565"/>
                      <a:pt x="67" y="9609"/>
                      <a:pt x="167" y="9648"/>
                    </a:cubicBezTo>
                    <a:lnTo>
                      <a:pt x="167" y="9737"/>
                    </a:lnTo>
                    <a:cubicBezTo>
                      <a:pt x="189" y="9764"/>
                      <a:pt x="211" y="9803"/>
                      <a:pt x="233" y="9831"/>
                    </a:cubicBezTo>
                    <a:cubicBezTo>
                      <a:pt x="294" y="9776"/>
                      <a:pt x="342" y="9744"/>
                      <a:pt x="370" y="9744"/>
                    </a:cubicBezTo>
                    <a:cubicBezTo>
                      <a:pt x="400" y="9744"/>
                      <a:pt x="408" y="9777"/>
                      <a:pt x="389" y="9853"/>
                    </a:cubicBezTo>
                    <a:cubicBezTo>
                      <a:pt x="378" y="9908"/>
                      <a:pt x="405" y="9953"/>
                      <a:pt x="461" y="9969"/>
                    </a:cubicBezTo>
                    <a:cubicBezTo>
                      <a:pt x="480" y="9974"/>
                      <a:pt x="502" y="9979"/>
                      <a:pt x="522" y="9979"/>
                    </a:cubicBezTo>
                    <a:cubicBezTo>
                      <a:pt x="553" y="9979"/>
                      <a:pt x="582" y="9967"/>
                      <a:pt x="599" y="9920"/>
                    </a:cubicBezTo>
                    <a:cubicBezTo>
                      <a:pt x="627" y="9836"/>
                      <a:pt x="716" y="9809"/>
                      <a:pt x="788" y="9809"/>
                    </a:cubicBezTo>
                    <a:cubicBezTo>
                      <a:pt x="960" y="9809"/>
                      <a:pt x="1021" y="9659"/>
                      <a:pt x="1120" y="9576"/>
                    </a:cubicBezTo>
                    <a:cubicBezTo>
                      <a:pt x="1220" y="9482"/>
                      <a:pt x="1265" y="9343"/>
                      <a:pt x="1204" y="9188"/>
                    </a:cubicBezTo>
                    <a:cubicBezTo>
                      <a:pt x="1165" y="9093"/>
                      <a:pt x="1231" y="8983"/>
                      <a:pt x="1331" y="8944"/>
                    </a:cubicBezTo>
                    <a:cubicBezTo>
                      <a:pt x="1355" y="8933"/>
                      <a:pt x="1375" y="8929"/>
                      <a:pt x="1391" y="8929"/>
                    </a:cubicBezTo>
                    <a:cubicBezTo>
                      <a:pt x="1463" y="8929"/>
                      <a:pt x="1475" y="9015"/>
                      <a:pt x="1498" y="9082"/>
                    </a:cubicBezTo>
                    <a:cubicBezTo>
                      <a:pt x="1513" y="9119"/>
                      <a:pt x="1534" y="9160"/>
                      <a:pt x="1573" y="9160"/>
                    </a:cubicBezTo>
                    <a:cubicBezTo>
                      <a:pt x="1576" y="9160"/>
                      <a:pt x="1578" y="9160"/>
                      <a:pt x="1581" y="9160"/>
                    </a:cubicBezTo>
                    <a:cubicBezTo>
                      <a:pt x="1594" y="9158"/>
                      <a:pt x="1607" y="9157"/>
                      <a:pt x="1620" y="9157"/>
                    </a:cubicBezTo>
                    <a:cubicBezTo>
                      <a:pt x="1689" y="9157"/>
                      <a:pt x="1758" y="9181"/>
                      <a:pt x="1830" y="9181"/>
                    </a:cubicBezTo>
                    <a:cubicBezTo>
                      <a:pt x="1854" y="9181"/>
                      <a:pt x="1878" y="9178"/>
                      <a:pt x="1902" y="9171"/>
                    </a:cubicBezTo>
                    <a:lnTo>
                      <a:pt x="1902" y="9171"/>
                    </a:lnTo>
                    <a:cubicBezTo>
                      <a:pt x="1897" y="9276"/>
                      <a:pt x="1902" y="9365"/>
                      <a:pt x="1969" y="9448"/>
                    </a:cubicBezTo>
                    <a:cubicBezTo>
                      <a:pt x="2035" y="9526"/>
                      <a:pt x="1958" y="9620"/>
                      <a:pt x="1952" y="9714"/>
                    </a:cubicBezTo>
                    <a:cubicBezTo>
                      <a:pt x="1952" y="9746"/>
                      <a:pt x="1877" y="9798"/>
                      <a:pt x="1778" y="9798"/>
                    </a:cubicBezTo>
                    <a:cubicBezTo>
                      <a:pt x="1774" y="9798"/>
                      <a:pt x="1769" y="9798"/>
                      <a:pt x="1764" y="9798"/>
                    </a:cubicBezTo>
                    <a:cubicBezTo>
                      <a:pt x="1742" y="9796"/>
                      <a:pt x="1721" y="9795"/>
                      <a:pt x="1702" y="9795"/>
                    </a:cubicBezTo>
                    <a:cubicBezTo>
                      <a:pt x="1560" y="9795"/>
                      <a:pt x="1505" y="9854"/>
                      <a:pt x="1481" y="10025"/>
                    </a:cubicBezTo>
                    <a:cubicBezTo>
                      <a:pt x="1464" y="10114"/>
                      <a:pt x="1326" y="10186"/>
                      <a:pt x="1242" y="10258"/>
                    </a:cubicBezTo>
                    <a:cubicBezTo>
                      <a:pt x="1242" y="10258"/>
                      <a:pt x="1215" y="10247"/>
                      <a:pt x="1209" y="10241"/>
                    </a:cubicBezTo>
                    <a:cubicBezTo>
                      <a:pt x="1177" y="10199"/>
                      <a:pt x="1148" y="10181"/>
                      <a:pt x="1121" y="10181"/>
                    </a:cubicBezTo>
                    <a:cubicBezTo>
                      <a:pt x="1088" y="10181"/>
                      <a:pt x="1057" y="10209"/>
                      <a:pt x="1026" y="10252"/>
                    </a:cubicBezTo>
                    <a:cubicBezTo>
                      <a:pt x="1001" y="10282"/>
                      <a:pt x="963" y="10303"/>
                      <a:pt x="920" y="10303"/>
                    </a:cubicBezTo>
                    <a:cubicBezTo>
                      <a:pt x="914" y="10303"/>
                      <a:pt x="909" y="10303"/>
                      <a:pt x="904" y="10302"/>
                    </a:cubicBezTo>
                    <a:cubicBezTo>
                      <a:pt x="910" y="10252"/>
                      <a:pt x="888" y="10213"/>
                      <a:pt x="871" y="10175"/>
                    </a:cubicBezTo>
                    <a:cubicBezTo>
                      <a:pt x="814" y="10105"/>
                      <a:pt x="760" y="10067"/>
                      <a:pt x="704" y="10067"/>
                    </a:cubicBezTo>
                    <a:cubicBezTo>
                      <a:pt x="662" y="10067"/>
                      <a:pt x="619" y="10088"/>
                      <a:pt x="572" y="10130"/>
                    </a:cubicBezTo>
                    <a:cubicBezTo>
                      <a:pt x="548" y="10154"/>
                      <a:pt x="522" y="10177"/>
                      <a:pt x="493" y="10177"/>
                    </a:cubicBezTo>
                    <a:cubicBezTo>
                      <a:pt x="481" y="10177"/>
                      <a:pt x="468" y="10173"/>
                      <a:pt x="455" y="10164"/>
                    </a:cubicBezTo>
                    <a:cubicBezTo>
                      <a:pt x="418" y="10134"/>
                      <a:pt x="378" y="10127"/>
                      <a:pt x="338" y="10127"/>
                    </a:cubicBezTo>
                    <a:cubicBezTo>
                      <a:pt x="294" y="10127"/>
                      <a:pt x="249" y="10136"/>
                      <a:pt x="206" y="10136"/>
                    </a:cubicBezTo>
                    <a:cubicBezTo>
                      <a:pt x="84" y="10136"/>
                      <a:pt x="1" y="10285"/>
                      <a:pt x="84" y="10358"/>
                    </a:cubicBezTo>
                    <a:cubicBezTo>
                      <a:pt x="178" y="10435"/>
                      <a:pt x="134" y="10535"/>
                      <a:pt x="178" y="10602"/>
                    </a:cubicBezTo>
                    <a:cubicBezTo>
                      <a:pt x="261" y="10724"/>
                      <a:pt x="189" y="10906"/>
                      <a:pt x="361" y="11006"/>
                    </a:cubicBezTo>
                    <a:cubicBezTo>
                      <a:pt x="434" y="11052"/>
                      <a:pt x="545" y="11079"/>
                      <a:pt x="653" y="11079"/>
                    </a:cubicBezTo>
                    <a:cubicBezTo>
                      <a:pt x="784" y="11079"/>
                      <a:pt x="909" y="11039"/>
                      <a:pt x="954" y="10945"/>
                    </a:cubicBezTo>
                    <a:cubicBezTo>
                      <a:pt x="1037" y="10779"/>
                      <a:pt x="1159" y="10618"/>
                      <a:pt x="1154" y="10419"/>
                    </a:cubicBezTo>
                    <a:cubicBezTo>
                      <a:pt x="1154" y="10385"/>
                      <a:pt x="1165" y="10369"/>
                      <a:pt x="1193" y="10369"/>
                    </a:cubicBezTo>
                    <a:cubicBezTo>
                      <a:pt x="1231" y="10369"/>
                      <a:pt x="1259" y="10391"/>
                      <a:pt x="1259" y="10424"/>
                    </a:cubicBezTo>
                    <a:cubicBezTo>
                      <a:pt x="1259" y="10452"/>
                      <a:pt x="1242" y="10480"/>
                      <a:pt x="1242" y="10518"/>
                    </a:cubicBezTo>
                    <a:cubicBezTo>
                      <a:pt x="1242" y="10552"/>
                      <a:pt x="1265" y="10574"/>
                      <a:pt x="1298" y="10579"/>
                    </a:cubicBezTo>
                    <a:cubicBezTo>
                      <a:pt x="1302" y="10580"/>
                      <a:pt x="1306" y="10580"/>
                      <a:pt x="1310" y="10580"/>
                    </a:cubicBezTo>
                    <a:cubicBezTo>
                      <a:pt x="1347" y="10580"/>
                      <a:pt x="1342" y="10554"/>
                      <a:pt x="1342" y="10524"/>
                    </a:cubicBezTo>
                    <a:cubicBezTo>
                      <a:pt x="1336" y="10483"/>
                      <a:pt x="1351" y="10478"/>
                      <a:pt x="1370" y="10478"/>
                    </a:cubicBezTo>
                    <a:cubicBezTo>
                      <a:pt x="1377" y="10478"/>
                      <a:pt x="1385" y="10479"/>
                      <a:pt x="1392" y="10479"/>
                    </a:cubicBezTo>
                    <a:cubicBezTo>
                      <a:pt x="1400" y="10479"/>
                      <a:pt x="1408" y="10478"/>
                      <a:pt x="1414" y="10474"/>
                    </a:cubicBezTo>
                    <a:cubicBezTo>
                      <a:pt x="1425" y="10469"/>
                      <a:pt x="1437" y="10467"/>
                      <a:pt x="1450" y="10467"/>
                    </a:cubicBezTo>
                    <a:cubicBezTo>
                      <a:pt x="1493" y="10467"/>
                      <a:pt x="1542" y="10492"/>
                      <a:pt x="1584" y="10492"/>
                    </a:cubicBezTo>
                    <a:cubicBezTo>
                      <a:pt x="1619" y="10492"/>
                      <a:pt x="1648" y="10474"/>
                      <a:pt x="1664" y="10407"/>
                    </a:cubicBezTo>
                    <a:cubicBezTo>
                      <a:pt x="1668" y="10407"/>
                      <a:pt x="1672" y="10407"/>
                      <a:pt x="1676" y="10407"/>
                    </a:cubicBezTo>
                    <a:cubicBezTo>
                      <a:pt x="1731" y="10407"/>
                      <a:pt x="1791" y="10443"/>
                      <a:pt x="1842" y="10443"/>
                    </a:cubicBezTo>
                    <a:cubicBezTo>
                      <a:pt x="1882" y="10443"/>
                      <a:pt x="1918" y="10421"/>
                      <a:pt x="1941" y="10341"/>
                    </a:cubicBezTo>
                    <a:cubicBezTo>
                      <a:pt x="1991" y="10352"/>
                      <a:pt x="2041" y="10369"/>
                      <a:pt x="2091" y="10369"/>
                    </a:cubicBezTo>
                    <a:cubicBezTo>
                      <a:pt x="2240" y="10380"/>
                      <a:pt x="2179" y="10452"/>
                      <a:pt x="2135" y="10524"/>
                    </a:cubicBezTo>
                    <a:cubicBezTo>
                      <a:pt x="2124" y="10546"/>
                      <a:pt x="2080" y="10552"/>
                      <a:pt x="2063" y="10574"/>
                    </a:cubicBezTo>
                    <a:cubicBezTo>
                      <a:pt x="2008" y="10629"/>
                      <a:pt x="1958" y="10685"/>
                      <a:pt x="1985" y="10773"/>
                    </a:cubicBezTo>
                    <a:cubicBezTo>
                      <a:pt x="2013" y="10857"/>
                      <a:pt x="2069" y="10857"/>
                      <a:pt x="2152" y="10862"/>
                    </a:cubicBezTo>
                    <a:cubicBezTo>
                      <a:pt x="2164" y="10863"/>
                      <a:pt x="2177" y="10864"/>
                      <a:pt x="2188" y="10864"/>
                    </a:cubicBezTo>
                    <a:cubicBezTo>
                      <a:pt x="2328" y="10864"/>
                      <a:pt x="2421" y="10778"/>
                      <a:pt x="2523" y="10701"/>
                    </a:cubicBezTo>
                    <a:cubicBezTo>
                      <a:pt x="2573" y="10663"/>
                      <a:pt x="2679" y="10640"/>
                      <a:pt x="2645" y="10535"/>
                    </a:cubicBezTo>
                    <a:cubicBezTo>
                      <a:pt x="2649" y="10448"/>
                      <a:pt x="2610" y="10404"/>
                      <a:pt x="2538" y="10404"/>
                    </a:cubicBezTo>
                    <a:cubicBezTo>
                      <a:pt x="2515" y="10404"/>
                      <a:pt x="2487" y="10409"/>
                      <a:pt x="2457" y="10419"/>
                    </a:cubicBezTo>
                    <a:cubicBezTo>
                      <a:pt x="2385" y="10407"/>
                      <a:pt x="2301" y="10413"/>
                      <a:pt x="2385" y="10302"/>
                    </a:cubicBezTo>
                    <a:cubicBezTo>
                      <a:pt x="2440" y="10224"/>
                      <a:pt x="2440" y="10158"/>
                      <a:pt x="2368" y="10086"/>
                    </a:cubicBezTo>
                    <a:cubicBezTo>
                      <a:pt x="2324" y="10047"/>
                      <a:pt x="2290" y="9992"/>
                      <a:pt x="2240" y="9920"/>
                    </a:cubicBezTo>
                    <a:lnTo>
                      <a:pt x="2240" y="9920"/>
                    </a:lnTo>
                    <a:cubicBezTo>
                      <a:pt x="2324" y="9936"/>
                      <a:pt x="2379" y="9947"/>
                      <a:pt x="2429" y="9953"/>
                    </a:cubicBezTo>
                    <a:cubicBezTo>
                      <a:pt x="2459" y="9987"/>
                      <a:pt x="2488" y="10006"/>
                      <a:pt x="2520" y="10006"/>
                    </a:cubicBezTo>
                    <a:cubicBezTo>
                      <a:pt x="2541" y="10006"/>
                      <a:pt x="2564" y="9998"/>
                      <a:pt x="2590" y="9981"/>
                    </a:cubicBezTo>
                    <a:lnTo>
                      <a:pt x="2645" y="9981"/>
                    </a:lnTo>
                    <a:cubicBezTo>
                      <a:pt x="2660" y="10002"/>
                      <a:pt x="2672" y="10010"/>
                      <a:pt x="2681" y="10010"/>
                    </a:cubicBezTo>
                    <a:cubicBezTo>
                      <a:pt x="2695" y="10010"/>
                      <a:pt x="2703" y="9988"/>
                      <a:pt x="2706" y="9964"/>
                    </a:cubicBezTo>
                    <a:cubicBezTo>
                      <a:pt x="2756" y="9992"/>
                      <a:pt x="2812" y="9997"/>
                      <a:pt x="2856" y="9997"/>
                    </a:cubicBezTo>
                    <a:cubicBezTo>
                      <a:pt x="2895" y="10008"/>
                      <a:pt x="2934" y="10025"/>
                      <a:pt x="2967" y="10047"/>
                    </a:cubicBezTo>
                    <a:cubicBezTo>
                      <a:pt x="3018" y="10077"/>
                      <a:pt x="3064" y="10093"/>
                      <a:pt x="3109" y="10093"/>
                    </a:cubicBezTo>
                    <a:cubicBezTo>
                      <a:pt x="3172" y="10093"/>
                      <a:pt x="3230" y="10062"/>
                      <a:pt x="3288" y="9997"/>
                    </a:cubicBezTo>
                    <a:cubicBezTo>
                      <a:pt x="3355" y="9859"/>
                      <a:pt x="3272" y="9831"/>
                      <a:pt x="3161" y="9809"/>
                    </a:cubicBezTo>
                    <a:cubicBezTo>
                      <a:pt x="3140" y="9784"/>
                      <a:pt x="3112" y="9779"/>
                      <a:pt x="3084" y="9779"/>
                    </a:cubicBezTo>
                    <a:cubicBezTo>
                      <a:pt x="3069" y="9779"/>
                      <a:pt x="3053" y="9781"/>
                      <a:pt x="3039" y="9781"/>
                    </a:cubicBezTo>
                    <a:cubicBezTo>
                      <a:pt x="2956" y="9687"/>
                      <a:pt x="3017" y="9548"/>
                      <a:pt x="2950" y="9443"/>
                    </a:cubicBezTo>
                    <a:cubicBezTo>
                      <a:pt x="2934" y="9332"/>
                      <a:pt x="2950" y="9232"/>
                      <a:pt x="3094" y="9226"/>
                    </a:cubicBezTo>
                    <a:cubicBezTo>
                      <a:pt x="3122" y="9226"/>
                      <a:pt x="3133" y="9199"/>
                      <a:pt x="3133" y="9171"/>
                    </a:cubicBezTo>
                    <a:cubicBezTo>
                      <a:pt x="3155" y="9160"/>
                      <a:pt x="3172" y="9143"/>
                      <a:pt x="3189" y="9138"/>
                    </a:cubicBezTo>
                    <a:cubicBezTo>
                      <a:pt x="3261" y="9132"/>
                      <a:pt x="3272" y="9105"/>
                      <a:pt x="3227" y="9049"/>
                    </a:cubicBezTo>
                    <a:lnTo>
                      <a:pt x="3227" y="9021"/>
                    </a:lnTo>
                    <a:cubicBezTo>
                      <a:pt x="3272" y="8971"/>
                      <a:pt x="3244" y="8916"/>
                      <a:pt x="3255" y="8861"/>
                    </a:cubicBezTo>
                    <a:lnTo>
                      <a:pt x="3255" y="8861"/>
                    </a:lnTo>
                    <a:cubicBezTo>
                      <a:pt x="3323" y="8866"/>
                      <a:pt x="3376" y="8939"/>
                      <a:pt x="3446" y="8939"/>
                    </a:cubicBezTo>
                    <a:cubicBezTo>
                      <a:pt x="3451" y="8939"/>
                      <a:pt x="3455" y="8939"/>
                      <a:pt x="3460" y="8938"/>
                    </a:cubicBezTo>
                    <a:cubicBezTo>
                      <a:pt x="3543" y="8916"/>
                      <a:pt x="3710" y="8661"/>
                      <a:pt x="3704" y="8556"/>
                    </a:cubicBezTo>
                    <a:cubicBezTo>
                      <a:pt x="3699" y="8484"/>
                      <a:pt x="3704" y="8428"/>
                      <a:pt x="3782" y="8411"/>
                    </a:cubicBezTo>
                    <a:cubicBezTo>
                      <a:pt x="3794" y="8408"/>
                      <a:pt x="3805" y="8406"/>
                      <a:pt x="3815" y="8406"/>
                    </a:cubicBezTo>
                    <a:cubicBezTo>
                      <a:pt x="3866" y="8406"/>
                      <a:pt x="3895" y="8450"/>
                      <a:pt x="3909" y="8506"/>
                    </a:cubicBezTo>
                    <a:cubicBezTo>
                      <a:pt x="3929" y="8580"/>
                      <a:pt x="3981" y="8591"/>
                      <a:pt x="4034" y="8591"/>
                    </a:cubicBezTo>
                    <a:cubicBezTo>
                      <a:pt x="4056" y="8591"/>
                      <a:pt x="4078" y="8589"/>
                      <a:pt x="4098" y="8589"/>
                    </a:cubicBezTo>
                    <a:cubicBezTo>
                      <a:pt x="4176" y="8589"/>
                      <a:pt x="4242" y="8567"/>
                      <a:pt x="4237" y="8472"/>
                    </a:cubicBezTo>
                    <a:cubicBezTo>
                      <a:pt x="4280" y="8289"/>
                      <a:pt x="4128" y="8078"/>
                      <a:pt x="3940" y="8078"/>
                    </a:cubicBezTo>
                    <a:cubicBezTo>
                      <a:pt x="3936" y="8078"/>
                      <a:pt x="3931" y="8078"/>
                      <a:pt x="3926" y="8079"/>
                    </a:cubicBezTo>
                    <a:cubicBezTo>
                      <a:pt x="3926" y="8034"/>
                      <a:pt x="3948" y="7985"/>
                      <a:pt x="3898" y="7951"/>
                    </a:cubicBezTo>
                    <a:cubicBezTo>
                      <a:pt x="3909" y="7835"/>
                      <a:pt x="3760" y="7790"/>
                      <a:pt x="3771" y="7674"/>
                    </a:cubicBezTo>
                    <a:cubicBezTo>
                      <a:pt x="3837" y="7674"/>
                      <a:pt x="3865" y="7668"/>
                      <a:pt x="3843" y="7585"/>
                    </a:cubicBezTo>
                    <a:cubicBezTo>
                      <a:pt x="3821" y="7486"/>
                      <a:pt x="3771" y="7402"/>
                      <a:pt x="3743" y="7314"/>
                    </a:cubicBezTo>
                    <a:cubicBezTo>
                      <a:pt x="3732" y="7275"/>
                      <a:pt x="3726" y="7225"/>
                      <a:pt x="3671" y="7219"/>
                    </a:cubicBezTo>
                    <a:cubicBezTo>
                      <a:pt x="3649" y="7219"/>
                      <a:pt x="3627" y="7225"/>
                      <a:pt x="3621" y="7247"/>
                    </a:cubicBezTo>
                    <a:cubicBezTo>
                      <a:pt x="3604" y="7303"/>
                      <a:pt x="3616" y="7341"/>
                      <a:pt x="3671" y="7375"/>
                    </a:cubicBezTo>
                    <a:cubicBezTo>
                      <a:pt x="3765" y="7441"/>
                      <a:pt x="3710" y="7469"/>
                      <a:pt x="3643" y="7486"/>
                    </a:cubicBezTo>
                    <a:cubicBezTo>
                      <a:pt x="3635" y="7485"/>
                      <a:pt x="3627" y="7485"/>
                      <a:pt x="3620" y="7485"/>
                    </a:cubicBezTo>
                    <a:cubicBezTo>
                      <a:pt x="3502" y="7485"/>
                      <a:pt x="3436" y="7564"/>
                      <a:pt x="3399" y="7668"/>
                    </a:cubicBezTo>
                    <a:cubicBezTo>
                      <a:pt x="3355" y="7668"/>
                      <a:pt x="3316" y="7674"/>
                      <a:pt x="3288" y="7707"/>
                    </a:cubicBezTo>
                    <a:cubicBezTo>
                      <a:pt x="3254" y="7754"/>
                      <a:pt x="3223" y="7773"/>
                      <a:pt x="3193" y="7773"/>
                    </a:cubicBezTo>
                    <a:cubicBezTo>
                      <a:pt x="3155" y="7773"/>
                      <a:pt x="3118" y="7743"/>
                      <a:pt x="3078" y="7696"/>
                    </a:cubicBezTo>
                    <a:cubicBezTo>
                      <a:pt x="3054" y="7668"/>
                      <a:pt x="3059" y="7588"/>
                      <a:pt x="3010" y="7588"/>
                    </a:cubicBezTo>
                    <a:cubicBezTo>
                      <a:pt x="3001" y="7588"/>
                      <a:pt x="2991" y="7590"/>
                      <a:pt x="2978" y="7596"/>
                    </a:cubicBezTo>
                    <a:cubicBezTo>
                      <a:pt x="2906" y="7641"/>
                      <a:pt x="2939" y="7718"/>
                      <a:pt x="2967" y="7779"/>
                    </a:cubicBezTo>
                    <a:cubicBezTo>
                      <a:pt x="2983" y="7813"/>
                      <a:pt x="2989" y="7874"/>
                      <a:pt x="3017" y="7890"/>
                    </a:cubicBezTo>
                    <a:cubicBezTo>
                      <a:pt x="3122" y="7929"/>
                      <a:pt x="3078" y="8001"/>
                      <a:pt x="3067" y="8062"/>
                    </a:cubicBezTo>
                    <a:cubicBezTo>
                      <a:pt x="2978" y="8173"/>
                      <a:pt x="2967" y="8301"/>
                      <a:pt x="2983" y="8428"/>
                    </a:cubicBezTo>
                    <a:cubicBezTo>
                      <a:pt x="2928" y="8472"/>
                      <a:pt x="2911" y="8528"/>
                      <a:pt x="2911" y="8589"/>
                    </a:cubicBezTo>
                    <a:cubicBezTo>
                      <a:pt x="2908" y="8589"/>
                      <a:pt x="2905" y="8589"/>
                      <a:pt x="2902" y="8589"/>
                    </a:cubicBezTo>
                    <a:cubicBezTo>
                      <a:pt x="2851" y="8589"/>
                      <a:pt x="2799" y="8559"/>
                      <a:pt x="2746" y="8559"/>
                    </a:cubicBezTo>
                    <a:cubicBezTo>
                      <a:pt x="2727" y="8559"/>
                      <a:pt x="2709" y="8563"/>
                      <a:pt x="2690" y="8572"/>
                    </a:cubicBezTo>
                    <a:cubicBezTo>
                      <a:pt x="2671" y="8584"/>
                      <a:pt x="2644" y="8610"/>
                      <a:pt x="2620" y="8610"/>
                    </a:cubicBezTo>
                    <a:cubicBezTo>
                      <a:pt x="2609" y="8610"/>
                      <a:pt x="2599" y="8605"/>
                      <a:pt x="2590" y="8589"/>
                    </a:cubicBezTo>
                    <a:cubicBezTo>
                      <a:pt x="2551" y="8539"/>
                      <a:pt x="2590" y="8478"/>
                      <a:pt x="2629" y="8456"/>
                    </a:cubicBezTo>
                    <a:cubicBezTo>
                      <a:pt x="2773" y="8406"/>
                      <a:pt x="2800" y="8278"/>
                      <a:pt x="2850" y="8151"/>
                    </a:cubicBezTo>
                    <a:cubicBezTo>
                      <a:pt x="2967" y="7979"/>
                      <a:pt x="2956" y="7851"/>
                      <a:pt x="2817" y="7752"/>
                    </a:cubicBezTo>
                    <a:cubicBezTo>
                      <a:pt x="2800" y="7729"/>
                      <a:pt x="2795" y="7707"/>
                      <a:pt x="2784" y="7696"/>
                    </a:cubicBezTo>
                    <a:cubicBezTo>
                      <a:pt x="2717" y="7674"/>
                      <a:pt x="2662" y="7652"/>
                      <a:pt x="2601" y="7630"/>
                    </a:cubicBezTo>
                    <a:cubicBezTo>
                      <a:pt x="2523" y="7641"/>
                      <a:pt x="2484" y="7685"/>
                      <a:pt x="2451" y="7752"/>
                    </a:cubicBezTo>
                    <a:cubicBezTo>
                      <a:pt x="2430" y="7794"/>
                      <a:pt x="2392" y="7820"/>
                      <a:pt x="2351" y="7820"/>
                    </a:cubicBezTo>
                    <a:cubicBezTo>
                      <a:pt x="2339" y="7820"/>
                      <a:pt x="2326" y="7818"/>
                      <a:pt x="2313" y="7813"/>
                    </a:cubicBezTo>
                    <a:cubicBezTo>
                      <a:pt x="2257" y="7785"/>
                      <a:pt x="2257" y="7729"/>
                      <a:pt x="2268" y="7680"/>
                    </a:cubicBezTo>
                    <a:cubicBezTo>
                      <a:pt x="2285" y="7602"/>
                      <a:pt x="2296" y="7535"/>
                      <a:pt x="2263" y="7458"/>
                    </a:cubicBezTo>
                    <a:cubicBezTo>
                      <a:pt x="2346" y="7408"/>
                      <a:pt x="2490" y="7380"/>
                      <a:pt x="2340" y="7242"/>
                    </a:cubicBezTo>
                    <a:cubicBezTo>
                      <a:pt x="2313" y="7225"/>
                      <a:pt x="2329" y="7175"/>
                      <a:pt x="2346" y="7147"/>
                    </a:cubicBezTo>
                    <a:cubicBezTo>
                      <a:pt x="2368" y="7097"/>
                      <a:pt x="2351" y="7070"/>
                      <a:pt x="2296" y="7064"/>
                    </a:cubicBezTo>
                    <a:cubicBezTo>
                      <a:pt x="2268" y="7031"/>
                      <a:pt x="2235" y="7003"/>
                      <a:pt x="2207" y="6964"/>
                    </a:cubicBezTo>
                    <a:cubicBezTo>
                      <a:pt x="2191" y="6926"/>
                      <a:pt x="2185" y="6881"/>
                      <a:pt x="2174" y="6842"/>
                    </a:cubicBezTo>
                    <a:lnTo>
                      <a:pt x="2174" y="6842"/>
                    </a:lnTo>
                    <a:cubicBezTo>
                      <a:pt x="2241" y="6847"/>
                      <a:pt x="2293" y="6910"/>
                      <a:pt x="2367" y="6910"/>
                    </a:cubicBezTo>
                    <a:cubicBezTo>
                      <a:pt x="2373" y="6910"/>
                      <a:pt x="2379" y="6910"/>
                      <a:pt x="2385" y="6909"/>
                    </a:cubicBezTo>
                    <a:cubicBezTo>
                      <a:pt x="2427" y="6949"/>
                      <a:pt x="2464" y="6967"/>
                      <a:pt x="2497" y="6967"/>
                    </a:cubicBezTo>
                    <a:cubicBezTo>
                      <a:pt x="2551" y="6967"/>
                      <a:pt x="2594" y="6920"/>
                      <a:pt x="2629" y="6848"/>
                    </a:cubicBezTo>
                    <a:cubicBezTo>
                      <a:pt x="2634" y="6848"/>
                      <a:pt x="2645" y="6842"/>
                      <a:pt x="2651" y="6842"/>
                    </a:cubicBezTo>
                    <a:cubicBezTo>
                      <a:pt x="2662" y="6842"/>
                      <a:pt x="2679" y="6848"/>
                      <a:pt x="2690" y="6848"/>
                    </a:cubicBezTo>
                    <a:lnTo>
                      <a:pt x="2690" y="6876"/>
                    </a:lnTo>
                    <a:cubicBezTo>
                      <a:pt x="2634" y="6937"/>
                      <a:pt x="2656" y="7003"/>
                      <a:pt x="2728" y="7009"/>
                    </a:cubicBezTo>
                    <a:cubicBezTo>
                      <a:pt x="2744" y="7011"/>
                      <a:pt x="2760" y="7013"/>
                      <a:pt x="2776" y="7013"/>
                    </a:cubicBezTo>
                    <a:cubicBezTo>
                      <a:pt x="2837" y="7013"/>
                      <a:pt x="2896" y="6991"/>
                      <a:pt x="2900" y="6903"/>
                    </a:cubicBezTo>
                    <a:lnTo>
                      <a:pt x="2900" y="6876"/>
                    </a:lnTo>
                    <a:cubicBezTo>
                      <a:pt x="2961" y="6826"/>
                      <a:pt x="2934" y="6781"/>
                      <a:pt x="2878" y="6765"/>
                    </a:cubicBezTo>
                    <a:cubicBezTo>
                      <a:pt x="2828" y="6743"/>
                      <a:pt x="2812" y="6715"/>
                      <a:pt x="2812" y="6670"/>
                    </a:cubicBezTo>
                    <a:cubicBezTo>
                      <a:pt x="2828" y="6670"/>
                      <a:pt x="2850" y="6670"/>
                      <a:pt x="2873" y="6676"/>
                    </a:cubicBezTo>
                    <a:cubicBezTo>
                      <a:pt x="2879" y="6714"/>
                      <a:pt x="2902" y="6728"/>
                      <a:pt x="2928" y="6728"/>
                    </a:cubicBezTo>
                    <a:cubicBezTo>
                      <a:pt x="2944" y="6728"/>
                      <a:pt x="2961" y="6723"/>
                      <a:pt x="2978" y="6715"/>
                    </a:cubicBezTo>
                    <a:cubicBezTo>
                      <a:pt x="3067" y="6676"/>
                      <a:pt x="2995" y="6604"/>
                      <a:pt x="2995" y="6543"/>
                    </a:cubicBezTo>
                    <a:lnTo>
                      <a:pt x="2995" y="6543"/>
                    </a:lnTo>
                    <a:cubicBezTo>
                      <a:pt x="3059" y="6579"/>
                      <a:pt x="3130" y="6615"/>
                      <a:pt x="3195" y="6615"/>
                    </a:cubicBezTo>
                    <a:cubicBezTo>
                      <a:pt x="3231" y="6615"/>
                      <a:pt x="3264" y="6604"/>
                      <a:pt x="3294" y="6576"/>
                    </a:cubicBezTo>
                    <a:cubicBezTo>
                      <a:pt x="3366" y="6510"/>
                      <a:pt x="3283" y="6399"/>
                      <a:pt x="3244" y="6316"/>
                    </a:cubicBezTo>
                    <a:lnTo>
                      <a:pt x="3244" y="6299"/>
                    </a:lnTo>
                    <a:cubicBezTo>
                      <a:pt x="3266" y="6288"/>
                      <a:pt x="3266" y="6282"/>
                      <a:pt x="3244" y="6271"/>
                    </a:cubicBezTo>
                    <a:cubicBezTo>
                      <a:pt x="3216" y="6160"/>
                      <a:pt x="3233" y="6022"/>
                      <a:pt x="3094" y="5966"/>
                    </a:cubicBezTo>
                    <a:cubicBezTo>
                      <a:pt x="3022" y="5883"/>
                      <a:pt x="3011" y="5767"/>
                      <a:pt x="2961" y="5672"/>
                    </a:cubicBezTo>
                    <a:cubicBezTo>
                      <a:pt x="2884" y="5517"/>
                      <a:pt x="2767" y="5379"/>
                      <a:pt x="2756" y="5201"/>
                    </a:cubicBezTo>
                    <a:cubicBezTo>
                      <a:pt x="2728" y="5096"/>
                      <a:pt x="2701" y="4990"/>
                      <a:pt x="2601" y="4924"/>
                    </a:cubicBezTo>
                    <a:cubicBezTo>
                      <a:pt x="2512" y="4796"/>
                      <a:pt x="2518" y="4602"/>
                      <a:pt x="2324" y="4552"/>
                    </a:cubicBezTo>
                    <a:cubicBezTo>
                      <a:pt x="2235" y="4519"/>
                      <a:pt x="2179" y="4436"/>
                      <a:pt x="2074" y="4430"/>
                    </a:cubicBezTo>
                    <a:cubicBezTo>
                      <a:pt x="2063" y="4386"/>
                      <a:pt x="2052" y="4347"/>
                      <a:pt x="2041" y="4303"/>
                    </a:cubicBezTo>
                    <a:cubicBezTo>
                      <a:pt x="2091" y="4259"/>
                      <a:pt x="2046" y="4247"/>
                      <a:pt x="2013" y="4242"/>
                    </a:cubicBezTo>
                    <a:cubicBezTo>
                      <a:pt x="2013" y="4236"/>
                      <a:pt x="2008" y="4220"/>
                      <a:pt x="2008" y="4214"/>
                    </a:cubicBezTo>
                    <a:cubicBezTo>
                      <a:pt x="2052" y="4187"/>
                      <a:pt x="2107" y="4181"/>
                      <a:pt x="2130" y="4120"/>
                    </a:cubicBezTo>
                    <a:cubicBezTo>
                      <a:pt x="2191" y="4037"/>
                      <a:pt x="2185" y="3965"/>
                      <a:pt x="2102" y="3904"/>
                    </a:cubicBezTo>
                    <a:cubicBezTo>
                      <a:pt x="2124" y="3815"/>
                      <a:pt x="1980" y="3793"/>
                      <a:pt x="2013" y="3693"/>
                    </a:cubicBezTo>
                    <a:cubicBezTo>
                      <a:pt x="2041" y="3632"/>
                      <a:pt x="1952" y="3604"/>
                      <a:pt x="1980" y="3543"/>
                    </a:cubicBezTo>
                    <a:cubicBezTo>
                      <a:pt x="1980" y="3438"/>
                      <a:pt x="1941" y="3349"/>
                      <a:pt x="1825" y="3322"/>
                    </a:cubicBezTo>
                    <a:cubicBezTo>
                      <a:pt x="1825" y="3244"/>
                      <a:pt x="1791" y="3177"/>
                      <a:pt x="1764" y="3105"/>
                    </a:cubicBezTo>
                    <a:cubicBezTo>
                      <a:pt x="1769" y="3094"/>
                      <a:pt x="1775" y="3083"/>
                      <a:pt x="1780" y="3072"/>
                    </a:cubicBezTo>
                    <a:cubicBezTo>
                      <a:pt x="1664" y="3022"/>
                      <a:pt x="1675" y="2928"/>
                      <a:pt x="1664" y="2828"/>
                    </a:cubicBezTo>
                    <a:cubicBezTo>
                      <a:pt x="1664" y="2773"/>
                      <a:pt x="1664" y="2689"/>
                      <a:pt x="1575" y="2678"/>
                    </a:cubicBezTo>
                    <a:cubicBezTo>
                      <a:pt x="1542" y="2656"/>
                      <a:pt x="1536" y="2623"/>
                      <a:pt x="1514" y="2595"/>
                    </a:cubicBezTo>
                    <a:cubicBezTo>
                      <a:pt x="1392" y="2401"/>
                      <a:pt x="1364" y="2157"/>
                      <a:pt x="1237" y="1969"/>
                    </a:cubicBezTo>
                    <a:cubicBezTo>
                      <a:pt x="1215" y="1863"/>
                      <a:pt x="1220" y="1752"/>
                      <a:pt x="1109" y="1691"/>
                    </a:cubicBezTo>
                    <a:cubicBezTo>
                      <a:pt x="1054" y="1558"/>
                      <a:pt x="965" y="1436"/>
                      <a:pt x="921" y="1298"/>
                    </a:cubicBezTo>
                    <a:cubicBezTo>
                      <a:pt x="921" y="1248"/>
                      <a:pt x="932" y="1209"/>
                      <a:pt x="865" y="1198"/>
                    </a:cubicBezTo>
                    <a:lnTo>
                      <a:pt x="804" y="1198"/>
                    </a:lnTo>
                    <a:cubicBezTo>
                      <a:pt x="777" y="1164"/>
                      <a:pt x="751" y="1153"/>
                      <a:pt x="725" y="1153"/>
                    </a:cubicBezTo>
                    <a:cubicBezTo>
                      <a:pt x="679" y="1153"/>
                      <a:pt x="635" y="1191"/>
                      <a:pt x="588" y="1209"/>
                    </a:cubicBezTo>
                    <a:cubicBezTo>
                      <a:pt x="572" y="1200"/>
                      <a:pt x="557" y="1196"/>
                      <a:pt x="542" y="1196"/>
                    </a:cubicBezTo>
                    <a:cubicBezTo>
                      <a:pt x="487" y="1196"/>
                      <a:pt x="438" y="1245"/>
                      <a:pt x="382" y="1245"/>
                    </a:cubicBezTo>
                    <a:cubicBezTo>
                      <a:pt x="370" y="1245"/>
                      <a:pt x="357" y="1243"/>
                      <a:pt x="344" y="1237"/>
                    </a:cubicBezTo>
                    <a:cubicBezTo>
                      <a:pt x="361" y="1181"/>
                      <a:pt x="383" y="1126"/>
                      <a:pt x="411" y="1076"/>
                    </a:cubicBezTo>
                    <a:cubicBezTo>
                      <a:pt x="439" y="1076"/>
                      <a:pt x="472" y="1076"/>
                      <a:pt x="500" y="1082"/>
                    </a:cubicBezTo>
                    <a:cubicBezTo>
                      <a:pt x="522" y="1094"/>
                      <a:pt x="542" y="1100"/>
                      <a:pt x="560" y="1100"/>
                    </a:cubicBezTo>
                    <a:cubicBezTo>
                      <a:pt x="604" y="1100"/>
                      <a:pt x="637" y="1066"/>
                      <a:pt x="660" y="1026"/>
                    </a:cubicBezTo>
                    <a:cubicBezTo>
                      <a:pt x="688" y="987"/>
                      <a:pt x="666" y="965"/>
                      <a:pt x="627" y="960"/>
                    </a:cubicBezTo>
                    <a:cubicBezTo>
                      <a:pt x="610" y="937"/>
                      <a:pt x="605" y="915"/>
                      <a:pt x="588" y="904"/>
                    </a:cubicBezTo>
                    <a:cubicBezTo>
                      <a:pt x="585" y="860"/>
                      <a:pt x="573" y="839"/>
                      <a:pt x="552" y="839"/>
                    </a:cubicBezTo>
                    <a:cubicBezTo>
                      <a:pt x="539" y="839"/>
                      <a:pt x="521" y="848"/>
                      <a:pt x="500" y="865"/>
                    </a:cubicBezTo>
                    <a:cubicBezTo>
                      <a:pt x="454" y="841"/>
                      <a:pt x="399" y="836"/>
                      <a:pt x="345" y="836"/>
                    </a:cubicBezTo>
                    <a:cubicBezTo>
                      <a:pt x="314" y="836"/>
                      <a:pt x="284" y="838"/>
                      <a:pt x="256" y="838"/>
                    </a:cubicBezTo>
                    <a:cubicBezTo>
                      <a:pt x="267" y="804"/>
                      <a:pt x="289" y="771"/>
                      <a:pt x="272" y="738"/>
                    </a:cubicBezTo>
                    <a:cubicBezTo>
                      <a:pt x="247" y="653"/>
                      <a:pt x="252" y="629"/>
                      <a:pt x="272" y="629"/>
                    </a:cubicBezTo>
                    <a:cubicBezTo>
                      <a:pt x="295" y="629"/>
                      <a:pt x="339" y="662"/>
                      <a:pt x="378" y="671"/>
                    </a:cubicBezTo>
                    <a:cubicBezTo>
                      <a:pt x="397" y="681"/>
                      <a:pt x="430" y="708"/>
                      <a:pt x="458" y="708"/>
                    </a:cubicBezTo>
                    <a:cubicBezTo>
                      <a:pt x="477" y="708"/>
                      <a:pt x="493" y="695"/>
                      <a:pt x="500" y="655"/>
                    </a:cubicBezTo>
                    <a:cubicBezTo>
                      <a:pt x="504" y="653"/>
                      <a:pt x="508" y="652"/>
                      <a:pt x="513" y="652"/>
                    </a:cubicBezTo>
                    <a:cubicBezTo>
                      <a:pt x="534" y="652"/>
                      <a:pt x="558" y="671"/>
                      <a:pt x="581" y="671"/>
                    </a:cubicBezTo>
                    <a:cubicBezTo>
                      <a:pt x="591" y="671"/>
                      <a:pt x="601" y="667"/>
                      <a:pt x="610" y="655"/>
                    </a:cubicBezTo>
                    <a:cubicBezTo>
                      <a:pt x="638" y="616"/>
                      <a:pt x="605" y="583"/>
                      <a:pt x="588" y="555"/>
                    </a:cubicBezTo>
                    <a:cubicBezTo>
                      <a:pt x="527" y="416"/>
                      <a:pt x="466" y="272"/>
                      <a:pt x="405" y="133"/>
                    </a:cubicBezTo>
                    <a:cubicBezTo>
                      <a:pt x="336" y="119"/>
                      <a:pt x="333" y="1"/>
                      <a:pt x="253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21"/>
              <p:cNvSpPr/>
              <p:nvPr/>
            </p:nvSpPr>
            <p:spPr>
              <a:xfrm>
                <a:off x="3855075" y="3106425"/>
                <a:ext cx="105375" cy="205275"/>
              </a:xfrm>
              <a:custGeom>
                <a:avLst/>
                <a:gdLst/>
                <a:ahLst/>
                <a:cxnLst/>
                <a:rect l="l" t="t" r="r" b="b"/>
                <a:pathLst>
                  <a:path w="4215" h="8211" extrusionOk="0">
                    <a:moveTo>
                      <a:pt x="2340" y="7591"/>
                    </a:moveTo>
                    <a:cubicBezTo>
                      <a:pt x="2333" y="7614"/>
                      <a:pt x="2331" y="7636"/>
                      <a:pt x="2331" y="7658"/>
                    </a:cubicBezTo>
                    <a:lnTo>
                      <a:pt x="2331" y="7658"/>
                    </a:lnTo>
                    <a:cubicBezTo>
                      <a:pt x="2330" y="7635"/>
                      <a:pt x="2333" y="7613"/>
                      <a:pt x="2340" y="7591"/>
                    </a:cubicBezTo>
                    <a:close/>
                    <a:moveTo>
                      <a:pt x="3205" y="1"/>
                    </a:moveTo>
                    <a:lnTo>
                      <a:pt x="3205" y="1"/>
                    </a:lnTo>
                    <a:cubicBezTo>
                      <a:pt x="3155" y="145"/>
                      <a:pt x="3006" y="212"/>
                      <a:pt x="2961" y="350"/>
                    </a:cubicBezTo>
                    <a:cubicBezTo>
                      <a:pt x="2739" y="528"/>
                      <a:pt x="2617" y="788"/>
                      <a:pt x="2423" y="982"/>
                    </a:cubicBezTo>
                    <a:cubicBezTo>
                      <a:pt x="2390" y="1016"/>
                      <a:pt x="2373" y="1065"/>
                      <a:pt x="2446" y="1093"/>
                    </a:cubicBezTo>
                    <a:cubicBezTo>
                      <a:pt x="2484" y="1174"/>
                      <a:pt x="2521" y="1213"/>
                      <a:pt x="2567" y="1213"/>
                    </a:cubicBezTo>
                    <a:cubicBezTo>
                      <a:pt x="2600" y="1213"/>
                      <a:pt x="2638" y="1193"/>
                      <a:pt x="2684" y="1154"/>
                    </a:cubicBezTo>
                    <a:lnTo>
                      <a:pt x="2750" y="1154"/>
                    </a:lnTo>
                    <a:cubicBezTo>
                      <a:pt x="2803" y="1236"/>
                      <a:pt x="2856" y="1297"/>
                      <a:pt x="2960" y="1297"/>
                    </a:cubicBezTo>
                    <a:cubicBezTo>
                      <a:pt x="2976" y="1297"/>
                      <a:pt x="2993" y="1296"/>
                      <a:pt x="3011" y="1293"/>
                    </a:cubicBezTo>
                    <a:cubicBezTo>
                      <a:pt x="3018" y="1292"/>
                      <a:pt x="3024" y="1291"/>
                      <a:pt x="3031" y="1291"/>
                    </a:cubicBezTo>
                    <a:cubicBezTo>
                      <a:pt x="3095" y="1291"/>
                      <a:pt x="3152" y="1340"/>
                      <a:pt x="3177" y="1426"/>
                    </a:cubicBezTo>
                    <a:cubicBezTo>
                      <a:pt x="3211" y="1537"/>
                      <a:pt x="3111" y="1564"/>
                      <a:pt x="3067" y="1620"/>
                    </a:cubicBezTo>
                    <a:cubicBezTo>
                      <a:pt x="3052" y="1645"/>
                      <a:pt x="3023" y="1656"/>
                      <a:pt x="2991" y="1656"/>
                    </a:cubicBezTo>
                    <a:cubicBezTo>
                      <a:pt x="2951" y="1656"/>
                      <a:pt x="2906" y="1639"/>
                      <a:pt x="2872" y="1609"/>
                    </a:cubicBezTo>
                    <a:cubicBezTo>
                      <a:pt x="2835" y="1575"/>
                      <a:pt x="2797" y="1562"/>
                      <a:pt x="2757" y="1562"/>
                    </a:cubicBezTo>
                    <a:cubicBezTo>
                      <a:pt x="2720" y="1562"/>
                      <a:pt x="2683" y="1573"/>
                      <a:pt x="2645" y="1587"/>
                    </a:cubicBezTo>
                    <a:cubicBezTo>
                      <a:pt x="2601" y="1604"/>
                      <a:pt x="2563" y="1613"/>
                      <a:pt x="2532" y="1613"/>
                    </a:cubicBezTo>
                    <a:cubicBezTo>
                      <a:pt x="2462" y="1613"/>
                      <a:pt x="2425" y="1566"/>
                      <a:pt x="2418" y="1459"/>
                    </a:cubicBezTo>
                    <a:cubicBezTo>
                      <a:pt x="2401" y="1320"/>
                      <a:pt x="2290" y="1309"/>
                      <a:pt x="2218" y="1259"/>
                    </a:cubicBezTo>
                    <a:cubicBezTo>
                      <a:pt x="2210" y="1255"/>
                      <a:pt x="2202" y="1253"/>
                      <a:pt x="2194" y="1253"/>
                    </a:cubicBezTo>
                    <a:cubicBezTo>
                      <a:pt x="2147" y="1253"/>
                      <a:pt x="2102" y="1330"/>
                      <a:pt x="2068" y="1387"/>
                    </a:cubicBezTo>
                    <a:cubicBezTo>
                      <a:pt x="2057" y="1415"/>
                      <a:pt x="2030" y="1431"/>
                      <a:pt x="2008" y="1454"/>
                    </a:cubicBezTo>
                    <a:cubicBezTo>
                      <a:pt x="1808" y="1642"/>
                      <a:pt x="1675" y="1869"/>
                      <a:pt x="1575" y="2119"/>
                    </a:cubicBezTo>
                    <a:cubicBezTo>
                      <a:pt x="1564" y="2158"/>
                      <a:pt x="1547" y="2196"/>
                      <a:pt x="1608" y="2219"/>
                    </a:cubicBezTo>
                    <a:cubicBezTo>
                      <a:pt x="1643" y="2302"/>
                      <a:pt x="1671" y="2341"/>
                      <a:pt x="1710" y="2341"/>
                    </a:cubicBezTo>
                    <a:cubicBezTo>
                      <a:pt x="1738" y="2341"/>
                      <a:pt x="1772" y="2320"/>
                      <a:pt x="1819" y="2280"/>
                    </a:cubicBezTo>
                    <a:cubicBezTo>
                      <a:pt x="1847" y="2235"/>
                      <a:pt x="1891" y="2224"/>
                      <a:pt x="1941" y="2219"/>
                    </a:cubicBezTo>
                    <a:cubicBezTo>
                      <a:pt x="1985" y="2246"/>
                      <a:pt x="2063" y="2257"/>
                      <a:pt x="2080" y="2302"/>
                    </a:cubicBezTo>
                    <a:cubicBezTo>
                      <a:pt x="2108" y="2384"/>
                      <a:pt x="2159" y="2399"/>
                      <a:pt x="2219" y="2399"/>
                    </a:cubicBezTo>
                    <a:cubicBezTo>
                      <a:pt x="2240" y="2399"/>
                      <a:pt x="2262" y="2398"/>
                      <a:pt x="2285" y="2396"/>
                    </a:cubicBezTo>
                    <a:cubicBezTo>
                      <a:pt x="2285" y="2424"/>
                      <a:pt x="2285" y="2446"/>
                      <a:pt x="2312" y="2457"/>
                    </a:cubicBezTo>
                    <a:cubicBezTo>
                      <a:pt x="2312" y="2496"/>
                      <a:pt x="2307" y="2529"/>
                      <a:pt x="2346" y="2551"/>
                    </a:cubicBezTo>
                    <a:cubicBezTo>
                      <a:pt x="2341" y="2608"/>
                      <a:pt x="2304" y="2612"/>
                      <a:pt x="2269" y="2612"/>
                    </a:cubicBezTo>
                    <a:cubicBezTo>
                      <a:pt x="2263" y="2612"/>
                      <a:pt x="2257" y="2612"/>
                      <a:pt x="2251" y="2612"/>
                    </a:cubicBezTo>
                    <a:cubicBezTo>
                      <a:pt x="2174" y="2612"/>
                      <a:pt x="2085" y="2651"/>
                      <a:pt x="2080" y="2718"/>
                    </a:cubicBezTo>
                    <a:cubicBezTo>
                      <a:pt x="2063" y="2884"/>
                      <a:pt x="1897" y="2890"/>
                      <a:pt x="1836" y="3023"/>
                    </a:cubicBezTo>
                    <a:cubicBezTo>
                      <a:pt x="1769" y="2867"/>
                      <a:pt x="1614" y="2812"/>
                      <a:pt x="1614" y="2646"/>
                    </a:cubicBezTo>
                    <a:cubicBezTo>
                      <a:pt x="1619" y="2585"/>
                      <a:pt x="1569" y="2557"/>
                      <a:pt x="1525" y="2535"/>
                    </a:cubicBezTo>
                    <a:cubicBezTo>
                      <a:pt x="1453" y="2507"/>
                      <a:pt x="1375" y="2479"/>
                      <a:pt x="1314" y="2446"/>
                    </a:cubicBezTo>
                    <a:cubicBezTo>
                      <a:pt x="1270" y="2418"/>
                      <a:pt x="1234" y="2406"/>
                      <a:pt x="1203" y="2406"/>
                    </a:cubicBezTo>
                    <a:cubicBezTo>
                      <a:pt x="1142" y="2406"/>
                      <a:pt x="1108" y="2459"/>
                      <a:pt x="1093" y="2551"/>
                    </a:cubicBezTo>
                    <a:cubicBezTo>
                      <a:pt x="1037" y="2612"/>
                      <a:pt x="987" y="2679"/>
                      <a:pt x="926" y="2745"/>
                    </a:cubicBezTo>
                    <a:cubicBezTo>
                      <a:pt x="688" y="2984"/>
                      <a:pt x="494" y="3244"/>
                      <a:pt x="477" y="3594"/>
                    </a:cubicBezTo>
                    <a:cubicBezTo>
                      <a:pt x="466" y="3610"/>
                      <a:pt x="455" y="3621"/>
                      <a:pt x="455" y="3633"/>
                    </a:cubicBezTo>
                    <a:cubicBezTo>
                      <a:pt x="490" y="3683"/>
                      <a:pt x="530" y="3706"/>
                      <a:pt x="580" y="3706"/>
                    </a:cubicBezTo>
                    <a:cubicBezTo>
                      <a:pt x="601" y="3706"/>
                      <a:pt x="624" y="3702"/>
                      <a:pt x="649" y="3694"/>
                    </a:cubicBezTo>
                    <a:cubicBezTo>
                      <a:pt x="738" y="3666"/>
                      <a:pt x="771" y="3610"/>
                      <a:pt x="771" y="3527"/>
                    </a:cubicBezTo>
                    <a:cubicBezTo>
                      <a:pt x="771" y="3477"/>
                      <a:pt x="760" y="3427"/>
                      <a:pt x="754" y="3372"/>
                    </a:cubicBezTo>
                    <a:cubicBezTo>
                      <a:pt x="773" y="3362"/>
                      <a:pt x="789" y="3358"/>
                      <a:pt x="802" y="3358"/>
                    </a:cubicBezTo>
                    <a:cubicBezTo>
                      <a:pt x="880" y="3358"/>
                      <a:pt x="885" y="3494"/>
                      <a:pt x="961" y="3494"/>
                    </a:cubicBezTo>
                    <a:cubicBezTo>
                      <a:pt x="962" y="3494"/>
                      <a:pt x="964" y="3494"/>
                      <a:pt x="965" y="3494"/>
                    </a:cubicBezTo>
                    <a:cubicBezTo>
                      <a:pt x="982" y="3522"/>
                      <a:pt x="1004" y="3527"/>
                      <a:pt x="1032" y="3527"/>
                    </a:cubicBezTo>
                    <a:cubicBezTo>
                      <a:pt x="1032" y="3533"/>
                      <a:pt x="1037" y="3538"/>
                      <a:pt x="1037" y="3555"/>
                    </a:cubicBezTo>
                    <a:cubicBezTo>
                      <a:pt x="987" y="3594"/>
                      <a:pt x="954" y="3649"/>
                      <a:pt x="926" y="3716"/>
                    </a:cubicBezTo>
                    <a:cubicBezTo>
                      <a:pt x="879" y="3826"/>
                      <a:pt x="847" y="3955"/>
                      <a:pt x="699" y="3955"/>
                    </a:cubicBezTo>
                    <a:cubicBezTo>
                      <a:pt x="690" y="3955"/>
                      <a:pt x="681" y="3955"/>
                      <a:pt x="671" y="3954"/>
                    </a:cubicBezTo>
                    <a:cubicBezTo>
                      <a:pt x="657" y="3956"/>
                      <a:pt x="643" y="3956"/>
                      <a:pt x="629" y="3956"/>
                    </a:cubicBezTo>
                    <a:cubicBezTo>
                      <a:pt x="620" y="3956"/>
                      <a:pt x="611" y="3956"/>
                      <a:pt x="602" y="3956"/>
                    </a:cubicBezTo>
                    <a:cubicBezTo>
                      <a:pt x="547" y="3956"/>
                      <a:pt x="498" y="3962"/>
                      <a:pt x="483" y="4048"/>
                    </a:cubicBezTo>
                    <a:cubicBezTo>
                      <a:pt x="383" y="4148"/>
                      <a:pt x="433" y="4226"/>
                      <a:pt x="533" y="4287"/>
                    </a:cubicBezTo>
                    <a:cubicBezTo>
                      <a:pt x="605" y="4337"/>
                      <a:pt x="627" y="4392"/>
                      <a:pt x="577" y="4475"/>
                    </a:cubicBezTo>
                    <a:cubicBezTo>
                      <a:pt x="571" y="4492"/>
                      <a:pt x="560" y="4497"/>
                      <a:pt x="549" y="4509"/>
                    </a:cubicBezTo>
                    <a:cubicBezTo>
                      <a:pt x="466" y="4553"/>
                      <a:pt x="383" y="4586"/>
                      <a:pt x="300" y="4631"/>
                    </a:cubicBezTo>
                    <a:cubicBezTo>
                      <a:pt x="272" y="4619"/>
                      <a:pt x="239" y="4614"/>
                      <a:pt x="211" y="4603"/>
                    </a:cubicBezTo>
                    <a:cubicBezTo>
                      <a:pt x="193" y="4589"/>
                      <a:pt x="178" y="4583"/>
                      <a:pt x="166" y="4583"/>
                    </a:cubicBezTo>
                    <a:cubicBezTo>
                      <a:pt x="136" y="4583"/>
                      <a:pt x="126" y="4622"/>
                      <a:pt x="122" y="4658"/>
                    </a:cubicBezTo>
                    <a:cubicBezTo>
                      <a:pt x="0" y="4753"/>
                      <a:pt x="0" y="4852"/>
                      <a:pt x="122" y="4941"/>
                    </a:cubicBezTo>
                    <a:cubicBezTo>
                      <a:pt x="150" y="5024"/>
                      <a:pt x="189" y="5085"/>
                      <a:pt x="278" y="5130"/>
                    </a:cubicBezTo>
                    <a:cubicBezTo>
                      <a:pt x="239" y="5218"/>
                      <a:pt x="267" y="5296"/>
                      <a:pt x="344" y="5357"/>
                    </a:cubicBezTo>
                    <a:cubicBezTo>
                      <a:pt x="400" y="5407"/>
                      <a:pt x="449" y="5468"/>
                      <a:pt x="499" y="5523"/>
                    </a:cubicBezTo>
                    <a:cubicBezTo>
                      <a:pt x="539" y="5590"/>
                      <a:pt x="583" y="5642"/>
                      <a:pt x="647" y="5642"/>
                    </a:cubicBezTo>
                    <a:cubicBezTo>
                      <a:pt x="674" y="5642"/>
                      <a:pt x="703" y="5633"/>
                      <a:pt x="738" y="5612"/>
                    </a:cubicBezTo>
                    <a:cubicBezTo>
                      <a:pt x="782" y="5606"/>
                      <a:pt x="815" y="5590"/>
                      <a:pt x="860" y="5584"/>
                    </a:cubicBezTo>
                    <a:cubicBezTo>
                      <a:pt x="890" y="5574"/>
                      <a:pt x="917" y="5568"/>
                      <a:pt x="942" y="5568"/>
                    </a:cubicBezTo>
                    <a:cubicBezTo>
                      <a:pt x="1006" y="5568"/>
                      <a:pt x="1049" y="5608"/>
                      <a:pt x="1065" y="5701"/>
                    </a:cubicBezTo>
                    <a:cubicBezTo>
                      <a:pt x="1070" y="5739"/>
                      <a:pt x="1087" y="5773"/>
                      <a:pt x="1126" y="5773"/>
                    </a:cubicBezTo>
                    <a:lnTo>
                      <a:pt x="1165" y="5806"/>
                    </a:lnTo>
                    <a:cubicBezTo>
                      <a:pt x="1155" y="5844"/>
                      <a:pt x="1140" y="5855"/>
                      <a:pt x="1122" y="5855"/>
                    </a:cubicBezTo>
                    <a:cubicBezTo>
                      <a:pt x="1095" y="5855"/>
                      <a:pt x="1060" y="5827"/>
                      <a:pt x="1031" y="5827"/>
                    </a:cubicBezTo>
                    <a:cubicBezTo>
                      <a:pt x="1023" y="5827"/>
                      <a:pt x="1016" y="5829"/>
                      <a:pt x="1009" y="5834"/>
                    </a:cubicBezTo>
                    <a:cubicBezTo>
                      <a:pt x="974" y="5799"/>
                      <a:pt x="938" y="5786"/>
                      <a:pt x="901" y="5786"/>
                    </a:cubicBezTo>
                    <a:cubicBezTo>
                      <a:pt x="844" y="5786"/>
                      <a:pt x="786" y="5816"/>
                      <a:pt x="732" y="5839"/>
                    </a:cubicBezTo>
                    <a:cubicBezTo>
                      <a:pt x="627" y="5889"/>
                      <a:pt x="727" y="5989"/>
                      <a:pt x="699" y="6055"/>
                    </a:cubicBezTo>
                    <a:cubicBezTo>
                      <a:pt x="644" y="6172"/>
                      <a:pt x="533" y="6277"/>
                      <a:pt x="583" y="6433"/>
                    </a:cubicBezTo>
                    <a:lnTo>
                      <a:pt x="583" y="6488"/>
                    </a:lnTo>
                    <a:cubicBezTo>
                      <a:pt x="499" y="6571"/>
                      <a:pt x="516" y="6715"/>
                      <a:pt x="427" y="6793"/>
                    </a:cubicBezTo>
                    <a:cubicBezTo>
                      <a:pt x="416" y="6887"/>
                      <a:pt x="422" y="6976"/>
                      <a:pt x="516" y="7042"/>
                    </a:cubicBezTo>
                    <a:cubicBezTo>
                      <a:pt x="516" y="7081"/>
                      <a:pt x="516" y="7131"/>
                      <a:pt x="583" y="7131"/>
                    </a:cubicBezTo>
                    <a:cubicBezTo>
                      <a:pt x="588" y="7142"/>
                      <a:pt x="599" y="7153"/>
                      <a:pt x="610" y="7164"/>
                    </a:cubicBezTo>
                    <a:cubicBezTo>
                      <a:pt x="618" y="7234"/>
                      <a:pt x="637" y="7282"/>
                      <a:pt x="683" y="7282"/>
                    </a:cubicBezTo>
                    <a:cubicBezTo>
                      <a:pt x="703" y="7282"/>
                      <a:pt x="728" y="7273"/>
                      <a:pt x="760" y="7253"/>
                    </a:cubicBezTo>
                    <a:cubicBezTo>
                      <a:pt x="771" y="7255"/>
                      <a:pt x="781" y="7256"/>
                      <a:pt x="791" y="7256"/>
                    </a:cubicBezTo>
                    <a:cubicBezTo>
                      <a:pt x="849" y="7256"/>
                      <a:pt x="899" y="7228"/>
                      <a:pt x="932" y="7181"/>
                    </a:cubicBezTo>
                    <a:cubicBezTo>
                      <a:pt x="951" y="7160"/>
                      <a:pt x="963" y="7150"/>
                      <a:pt x="974" y="7150"/>
                    </a:cubicBezTo>
                    <a:cubicBezTo>
                      <a:pt x="985" y="7150"/>
                      <a:pt x="995" y="7161"/>
                      <a:pt x="1009" y="7181"/>
                    </a:cubicBezTo>
                    <a:cubicBezTo>
                      <a:pt x="1053" y="7237"/>
                      <a:pt x="1096" y="7258"/>
                      <a:pt x="1139" y="7258"/>
                    </a:cubicBezTo>
                    <a:cubicBezTo>
                      <a:pt x="1206" y="7258"/>
                      <a:pt x="1273" y="7208"/>
                      <a:pt x="1337" y="7164"/>
                    </a:cubicBezTo>
                    <a:cubicBezTo>
                      <a:pt x="1403" y="7142"/>
                      <a:pt x="1486" y="7126"/>
                      <a:pt x="1525" y="7048"/>
                    </a:cubicBezTo>
                    <a:cubicBezTo>
                      <a:pt x="1550" y="7046"/>
                      <a:pt x="1577" y="7044"/>
                      <a:pt x="1602" y="7044"/>
                    </a:cubicBezTo>
                    <a:cubicBezTo>
                      <a:pt x="1672" y="7044"/>
                      <a:pt x="1735" y="7061"/>
                      <a:pt x="1747" y="7159"/>
                    </a:cubicBezTo>
                    <a:cubicBezTo>
                      <a:pt x="1764" y="7303"/>
                      <a:pt x="1858" y="7347"/>
                      <a:pt x="1980" y="7347"/>
                    </a:cubicBezTo>
                    <a:lnTo>
                      <a:pt x="1980" y="7436"/>
                    </a:lnTo>
                    <a:cubicBezTo>
                      <a:pt x="1897" y="7497"/>
                      <a:pt x="1902" y="7558"/>
                      <a:pt x="1958" y="7641"/>
                    </a:cubicBezTo>
                    <a:cubicBezTo>
                      <a:pt x="2034" y="7752"/>
                      <a:pt x="2117" y="7823"/>
                      <a:pt x="2231" y="7823"/>
                    </a:cubicBezTo>
                    <a:cubicBezTo>
                      <a:pt x="2266" y="7823"/>
                      <a:pt x="2304" y="7816"/>
                      <a:pt x="2346" y="7802"/>
                    </a:cubicBezTo>
                    <a:lnTo>
                      <a:pt x="2385" y="7802"/>
                    </a:lnTo>
                    <a:cubicBezTo>
                      <a:pt x="2385" y="7824"/>
                      <a:pt x="2390" y="7835"/>
                      <a:pt x="2390" y="7857"/>
                    </a:cubicBezTo>
                    <a:cubicBezTo>
                      <a:pt x="2385" y="7896"/>
                      <a:pt x="2401" y="7918"/>
                      <a:pt x="2446" y="7924"/>
                    </a:cubicBezTo>
                    <a:cubicBezTo>
                      <a:pt x="2495" y="7968"/>
                      <a:pt x="2534" y="7996"/>
                      <a:pt x="2551" y="8063"/>
                    </a:cubicBezTo>
                    <a:cubicBezTo>
                      <a:pt x="2564" y="8156"/>
                      <a:pt x="2639" y="8211"/>
                      <a:pt x="2716" y="8211"/>
                    </a:cubicBezTo>
                    <a:cubicBezTo>
                      <a:pt x="2739" y="8211"/>
                      <a:pt x="2762" y="8206"/>
                      <a:pt x="2784" y="8196"/>
                    </a:cubicBezTo>
                    <a:cubicBezTo>
                      <a:pt x="2928" y="8135"/>
                      <a:pt x="2994" y="8029"/>
                      <a:pt x="2945" y="7918"/>
                    </a:cubicBezTo>
                    <a:cubicBezTo>
                      <a:pt x="2917" y="7857"/>
                      <a:pt x="2911" y="7796"/>
                      <a:pt x="2950" y="7730"/>
                    </a:cubicBezTo>
                    <a:cubicBezTo>
                      <a:pt x="2972" y="7702"/>
                      <a:pt x="3000" y="7669"/>
                      <a:pt x="2972" y="7636"/>
                    </a:cubicBezTo>
                    <a:cubicBezTo>
                      <a:pt x="2956" y="7619"/>
                      <a:pt x="2938" y="7615"/>
                      <a:pt x="2916" y="7615"/>
                    </a:cubicBezTo>
                    <a:cubicBezTo>
                      <a:pt x="2901" y="7615"/>
                      <a:pt x="2885" y="7617"/>
                      <a:pt x="2867" y="7619"/>
                    </a:cubicBezTo>
                    <a:cubicBezTo>
                      <a:pt x="2756" y="7641"/>
                      <a:pt x="2645" y="7658"/>
                      <a:pt x="2540" y="7674"/>
                    </a:cubicBezTo>
                    <a:cubicBezTo>
                      <a:pt x="2501" y="7663"/>
                      <a:pt x="2401" y="7575"/>
                      <a:pt x="2390" y="7525"/>
                    </a:cubicBezTo>
                    <a:cubicBezTo>
                      <a:pt x="2462" y="7336"/>
                      <a:pt x="2501" y="7137"/>
                      <a:pt x="2545" y="6943"/>
                    </a:cubicBezTo>
                    <a:cubicBezTo>
                      <a:pt x="2651" y="6854"/>
                      <a:pt x="2667" y="6787"/>
                      <a:pt x="2601" y="6726"/>
                    </a:cubicBezTo>
                    <a:cubicBezTo>
                      <a:pt x="2568" y="6699"/>
                      <a:pt x="2529" y="6671"/>
                      <a:pt x="2479" y="6632"/>
                    </a:cubicBezTo>
                    <a:cubicBezTo>
                      <a:pt x="2529" y="6610"/>
                      <a:pt x="2568" y="6588"/>
                      <a:pt x="2601" y="6577"/>
                    </a:cubicBezTo>
                    <a:cubicBezTo>
                      <a:pt x="2723" y="6521"/>
                      <a:pt x="2784" y="6438"/>
                      <a:pt x="2728" y="6299"/>
                    </a:cubicBezTo>
                    <a:cubicBezTo>
                      <a:pt x="2758" y="6166"/>
                      <a:pt x="2678" y="6033"/>
                      <a:pt x="2581" y="6033"/>
                    </a:cubicBezTo>
                    <a:cubicBezTo>
                      <a:pt x="2569" y="6033"/>
                      <a:pt x="2557" y="6035"/>
                      <a:pt x="2545" y="6039"/>
                    </a:cubicBezTo>
                    <a:cubicBezTo>
                      <a:pt x="2407" y="6089"/>
                      <a:pt x="2257" y="6078"/>
                      <a:pt x="2118" y="6111"/>
                    </a:cubicBezTo>
                    <a:cubicBezTo>
                      <a:pt x="2102" y="6095"/>
                      <a:pt x="2088" y="6089"/>
                      <a:pt x="2077" y="6089"/>
                    </a:cubicBezTo>
                    <a:cubicBezTo>
                      <a:pt x="2052" y="6089"/>
                      <a:pt x="2037" y="6116"/>
                      <a:pt x="2030" y="6139"/>
                    </a:cubicBezTo>
                    <a:cubicBezTo>
                      <a:pt x="2002" y="6200"/>
                      <a:pt x="1985" y="6261"/>
                      <a:pt x="1963" y="6327"/>
                    </a:cubicBezTo>
                    <a:cubicBezTo>
                      <a:pt x="1869" y="6372"/>
                      <a:pt x="1797" y="6449"/>
                      <a:pt x="1758" y="6554"/>
                    </a:cubicBezTo>
                    <a:cubicBezTo>
                      <a:pt x="1725" y="6632"/>
                      <a:pt x="1669" y="6699"/>
                      <a:pt x="1658" y="6787"/>
                    </a:cubicBezTo>
                    <a:cubicBezTo>
                      <a:pt x="1654" y="6818"/>
                      <a:pt x="1646" y="6842"/>
                      <a:pt x="1620" y="6842"/>
                    </a:cubicBezTo>
                    <a:cubicBezTo>
                      <a:pt x="1614" y="6842"/>
                      <a:pt x="1606" y="6841"/>
                      <a:pt x="1597" y="6837"/>
                    </a:cubicBezTo>
                    <a:cubicBezTo>
                      <a:pt x="1558" y="6826"/>
                      <a:pt x="1575" y="6787"/>
                      <a:pt x="1592" y="6760"/>
                    </a:cubicBezTo>
                    <a:cubicBezTo>
                      <a:pt x="1647" y="6665"/>
                      <a:pt x="1619" y="6577"/>
                      <a:pt x="1536" y="6505"/>
                    </a:cubicBezTo>
                    <a:cubicBezTo>
                      <a:pt x="1503" y="6477"/>
                      <a:pt x="1503" y="6444"/>
                      <a:pt x="1508" y="6410"/>
                    </a:cubicBezTo>
                    <a:cubicBezTo>
                      <a:pt x="1542" y="6388"/>
                      <a:pt x="1575" y="6360"/>
                      <a:pt x="1564" y="6327"/>
                    </a:cubicBezTo>
                    <a:cubicBezTo>
                      <a:pt x="1514" y="6222"/>
                      <a:pt x="1586" y="6150"/>
                      <a:pt x="1619" y="6067"/>
                    </a:cubicBezTo>
                    <a:cubicBezTo>
                      <a:pt x="1647" y="6006"/>
                      <a:pt x="1686" y="5956"/>
                      <a:pt x="1697" y="5889"/>
                    </a:cubicBezTo>
                    <a:cubicBezTo>
                      <a:pt x="1752" y="5773"/>
                      <a:pt x="1797" y="5651"/>
                      <a:pt x="1836" y="5529"/>
                    </a:cubicBezTo>
                    <a:cubicBezTo>
                      <a:pt x="1852" y="5451"/>
                      <a:pt x="1836" y="5412"/>
                      <a:pt x="1758" y="5401"/>
                    </a:cubicBezTo>
                    <a:cubicBezTo>
                      <a:pt x="1726" y="5373"/>
                      <a:pt x="1694" y="5353"/>
                      <a:pt x="1659" y="5353"/>
                    </a:cubicBezTo>
                    <a:cubicBezTo>
                      <a:pt x="1640" y="5353"/>
                      <a:pt x="1619" y="5360"/>
                      <a:pt x="1597" y="5374"/>
                    </a:cubicBezTo>
                    <a:lnTo>
                      <a:pt x="1542" y="5374"/>
                    </a:lnTo>
                    <a:cubicBezTo>
                      <a:pt x="1475" y="5285"/>
                      <a:pt x="1592" y="5207"/>
                      <a:pt x="1569" y="5124"/>
                    </a:cubicBezTo>
                    <a:cubicBezTo>
                      <a:pt x="1586" y="5113"/>
                      <a:pt x="1597" y="5091"/>
                      <a:pt x="1603" y="5080"/>
                    </a:cubicBezTo>
                    <a:cubicBezTo>
                      <a:pt x="1752" y="4891"/>
                      <a:pt x="1752" y="4858"/>
                      <a:pt x="1586" y="4697"/>
                    </a:cubicBezTo>
                    <a:cubicBezTo>
                      <a:pt x="1536" y="4647"/>
                      <a:pt x="1508" y="4597"/>
                      <a:pt x="1564" y="4536"/>
                    </a:cubicBezTo>
                    <a:cubicBezTo>
                      <a:pt x="1653" y="4514"/>
                      <a:pt x="1703" y="4453"/>
                      <a:pt x="1752" y="4392"/>
                    </a:cubicBezTo>
                    <a:cubicBezTo>
                      <a:pt x="1847" y="4265"/>
                      <a:pt x="2030" y="4276"/>
                      <a:pt x="2118" y="4143"/>
                    </a:cubicBezTo>
                    <a:cubicBezTo>
                      <a:pt x="2123" y="4143"/>
                      <a:pt x="2128" y="4143"/>
                      <a:pt x="2133" y="4143"/>
                    </a:cubicBezTo>
                    <a:cubicBezTo>
                      <a:pt x="2176" y="4143"/>
                      <a:pt x="2209" y="4122"/>
                      <a:pt x="2224" y="4082"/>
                    </a:cubicBezTo>
                    <a:cubicBezTo>
                      <a:pt x="2232" y="4050"/>
                      <a:pt x="2248" y="4035"/>
                      <a:pt x="2268" y="4035"/>
                    </a:cubicBezTo>
                    <a:cubicBezTo>
                      <a:pt x="2277" y="4035"/>
                      <a:pt x="2286" y="4038"/>
                      <a:pt x="2296" y="4043"/>
                    </a:cubicBezTo>
                    <a:cubicBezTo>
                      <a:pt x="2268" y="4126"/>
                      <a:pt x="2235" y="4215"/>
                      <a:pt x="2207" y="4287"/>
                    </a:cubicBezTo>
                    <a:cubicBezTo>
                      <a:pt x="2141" y="4375"/>
                      <a:pt x="2074" y="4475"/>
                      <a:pt x="2085" y="4597"/>
                    </a:cubicBezTo>
                    <a:lnTo>
                      <a:pt x="2085" y="4753"/>
                    </a:lnTo>
                    <a:cubicBezTo>
                      <a:pt x="2109" y="4793"/>
                      <a:pt x="2133" y="4833"/>
                      <a:pt x="2177" y="4833"/>
                    </a:cubicBezTo>
                    <a:cubicBezTo>
                      <a:pt x="2193" y="4833"/>
                      <a:pt x="2212" y="4827"/>
                      <a:pt x="2235" y="4814"/>
                    </a:cubicBezTo>
                    <a:lnTo>
                      <a:pt x="2290" y="4814"/>
                    </a:lnTo>
                    <a:cubicBezTo>
                      <a:pt x="2335" y="4841"/>
                      <a:pt x="2285" y="4880"/>
                      <a:pt x="2290" y="4908"/>
                    </a:cubicBezTo>
                    <a:cubicBezTo>
                      <a:pt x="2235" y="4952"/>
                      <a:pt x="2229" y="5024"/>
                      <a:pt x="2229" y="5091"/>
                    </a:cubicBezTo>
                    <a:cubicBezTo>
                      <a:pt x="2179" y="5141"/>
                      <a:pt x="2224" y="5168"/>
                      <a:pt x="2263" y="5174"/>
                    </a:cubicBezTo>
                    <a:cubicBezTo>
                      <a:pt x="2307" y="5191"/>
                      <a:pt x="2340" y="5202"/>
                      <a:pt x="2351" y="5246"/>
                    </a:cubicBezTo>
                    <a:cubicBezTo>
                      <a:pt x="2324" y="5301"/>
                      <a:pt x="2340" y="5379"/>
                      <a:pt x="2285" y="5423"/>
                    </a:cubicBezTo>
                    <a:cubicBezTo>
                      <a:pt x="2207" y="5495"/>
                      <a:pt x="2174" y="5590"/>
                      <a:pt x="2213" y="5690"/>
                    </a:cubicBezTo>
                    <a:cubicBezTo>
                      <a:pt x="2263" y="5800"/>
                      <a:pt x="2362" y="5861"/>
                      <a:pt x="2484" y="5867"/>
                    </a:cubicBezTo>
                    <a:cubicBezTo>
                      <a:pt x="2568" y="5873"/>
                      <a:pt x="2656" y="5884"/>
                      <a:pt x="2723" y="5945"/>
                    </a:cubicBezTo>
                    <a:cubicBezTo>
                      <a:pt x="2723" y="5995"/>
                      <a:pt x="2744" y="6013"/>
                      <a:pt x="2771" y="6013"/>
                    </a:cubicBezTo>
                    <a:cubicBezTo>
                      <a:pt x="2785" y="6013"/>
                      <a:pt x="2802" y="6008"/>
                      <a:pt x="2817" y="6000"/>
                    </a:cubicBezTo>
                    <a:cubicBezTo>
                      <a:pt x="2867" y="5972"/>
                      <a:pt x="2889" y="5928"/>
                      <a:pt x="2834" y="5889"/>
                    </a:cubicBezTo>
                    <a:cubicBezTo>
                      <a:pt x="2834" y="5784"/>
                      <a:pt x="2917" y="5717"/>
                      <a:pt x="2928" y="5612"/>
                    </a:cubicBezTo>
                    <a:cubicBezTo>
                      <a:pt x="2967" y="5562"/>
                      <a:pt x="3028" y="5523"/>
                      <a:pt x="2956" y="5457"/>
                    </a:cubicBezTo>
                    <a:lnTo>
                      <a:pt x="2956" y="5401"/>
                    </a:lnTo>
                    <a:cubicBezTo>
                      <a:pt x="3039" y="5313"/>
                      <a:pt x="3105" y="5224"/>
                      <a:pt x="3055" y="5091"/>
                    </a:cubicBezTo>
                    <a:cubicBezTo>
                      <a:pt x="3139" y="4919"/>
                      <a:pt x="3139" y="4719"/>
                      <a:pt x="3216" y="4536"/>
                    </a:cubicBezTo>
                    <a:cubicBezTo>
                      <a:pt x="3299" y="4470"/>
                      <a:pt x="3272" y="4375"/>
                      <a:pt x="3277" y="4287"/>
                    </a:cubicBezTo>
                    <a:cubicBezTo>
                      <a:pt x="3338" y="4120"/>
                      <a:pt x="3421" y="3949"/>
                      <a:pt x="3200" y="3821"/>
                    </a:cubicBezTo>
                    <a:cubicBezTo>
                      <a:pt x="3188" y="3815"/>
                      <a:pt x="3194" y="3766"/>
                      <a:pt x="3188" y="3738"/>
                    </a:cubicBezTo>
                    <a:cubicBezTo>
                      <a:pt x="3205" y="3705"/>
                      <a:pt x="3227" y="3677"/>
                      <a:pt x="3249" y="3644"/>
                    </a:cubicBezTo>
                    <a:cubicBezTo>
                      <a:pt x="3277" y="3655"/>
                      <a:pt x="3310" y="3666"/>
                      <a:pt x="3338" y="3677"/>
                    </a:cubicBezTo>
                    <a:cubicBezTo>
                      <a:pt x="3444" y="3671"/>
                      <a:pt x="3471" y="3588"/>
                      <a:pt x="3427" y="3461"/>
                    </a:cubicBezTo>
                    <a:lnTo>
                      <a:pt x="3427" y="3405"/>
                    </a:lnTo>
                    <a:cubicBezTo>
                      <a:pt x="3421" y="3400"/>
                      <a:pt x="3416" y="3389"/>
                      <a:pt x="3410" y="3377"/>
                    </a:cubicBezTo>
                    <a:lnTo>
                      <a:pt x="3427" y="3150"/>
                    </a:lnTo>
                    <a:cubicBezTo>
                      <a:pt x="3434" y="3080"/>
                      <a:pt x="3415" y="3040"/>
                      <a:pt x="3378" y="3040"/>
                    </a:cubicBezTo>
                    <a:cubicBezTo>
                      <a:pt x="3360" y="3040"/>
                      <a:pt x="3337" y="3050"/>
                      <a:pt x="3310" y="3073"/>
                    </a:cubicBezTo>
                    <a:cubicBezTo>
                      <a:pt x="3260" y="3116"/>
                      <a:pt x="3213" y="3133"/>
                      <a:pt x="3167" y="3133"/>
                    </a:cubicBezTo>
                    <a:cubicBezTo>
                      <a:pt x="3103" y="3133"/>
                      <a:pt x="3042" y="3098"/>
                      <a:pt x="2983" y="3056"/>
                    </a:cubicBezTo>
                    <a:cubicBezTo>
                      <a:pt x="2939" y="3017"/>
                      <a:pt x="2895" y="3012"/>
                      <a:pt x="2845" y="3006"/>
                    </a:cubicBezTo>
                    <a:cubicBezTo>
                      <a:pt x="2804" y="2985"/>
                      <a:pt x="2767" y="2973"/>
                      <a:pt x="2734" y="2973"/>
                    </a:cubicBezTo>
                    <a:cubicBezTo>
                      <a:pt x="2673" y="2973"/>
                      <a:pt x="2624" y="3012"/>
                      <a:pt x="2584" y="3095"/>
                    </a:cubicBezTo>
                    <a:cubicBezTo>
                      <a:pt x="2523" y="3228"/>
                      <a:pt x="2556" y="3333"/>
                      <a:pt x="2723" y="3472"/>
                    </a:cubicBezTo>
                    <a:cubicBezTo>
                      <a:pt x="2723" y="3560"/>
                      <a:pt x="2845" y="3644"/>
                      <a:pt x="2750" y="3749"/>
                    </a:cubicBezTo>
                    <a:cubicBezTo>
                      <a:pt x="2728" y="3749"/>
                      <a:pt x="2706" y="3755"/>
                      <a:pt x="2689" y="3755"/>
                    </a:cubicBezTo>
                    <a:cubicBezTo>
                      <a:pt x="2673" y="3614"/>
                      <a:pt x="2584" y="3516"/>
                      <a:pt x="2456" y="3516"/>
                    </a:cubicBezTo>
                    <a:cubicBezTo>
                      <a:pt x="2453" y="3516"/>
                      <a:pt x="2449" y="3516"/>
                      <a:pt x="2446" y="3516"/>
                    </a:cubicBezTo>
                    <a:cubicBezTo>
                      <a:pt x="2301" y="3516"/>
                      <a:pt x="2152" y="3566"/>
                      <a:pt x="2008" y="3594"/>
                    </a:cubicBezTo>
                    <a:cubicBezTo>
                      <a:pt x="1980" y="3594"/>
                      <a:pt x="1958" y="3599"/>
                      <a:pt x="1947" y="3621"/>
                    </a:cubicBezTo>
                    <a:cubicBezTo>
                      <a:pt x="1924" y="3621"/>
                      <a:pt x="1897" y="3627"/>
                      <a:pt x="1886" y="3649"/>
                    </a:cubicBezTo>
                    <a:cubicBezTo>
                      <a:pt x="1836" y="3705"/>
                      <a:pt x="1802" y="3760"/>
                      <a:pt x="1780" y="3832"/>
                    </a:cubicBezTo>
                    <a:cubicBezTo>
                      <a:pt x="1765" y="3889"/>
                      <a:pt x="1742" y="3920"/>
                      <a:pt x="1698" y="3920"/>
                    </a:cubicBezTo>
                    <a:cubicBezTo>
                      <a:pt x="1677" y="3920"/>
                      <a:pt x="1651" y="3913"/>
                      <a:pt x="1619" y="3899"/>
                    </a:cubicBezTo>
                    <a:cubicBezTo>
                      <a:pt x="1497" y="3843"/>
                      <a:pt x="1414" y="3755"/>
                      <a:pt x="1331" y="3655"/>
                    </a:cubicBezTo>
                    <a:lnTo>
                      <a:pt x="1331" y="3655"/>
                    </a:lnTo>
                    <a:cubicBezTo>
                      <a:pt x="1350" y="3659"/>
                      <a:pt x="1367" y="3661"/>
                      <a:pt x="1383" y="3661"/>
                    </a:cubicBezTo>
                    <a:cubicBezTo>
                      <a:pt x="1479" y="3661"/>
                      <a:pt x="1538" y="3594"/>
                      <a:pt x="1581" y="3499"/>
                    </a:cubicBezTo>
                    <a:cubicBezTo>
                      <a:pt x="1586" y="3499"/>
                      <a:pt x="1597" y="3499"/>
                      <a:pt x="1608" y="3505"/>
                    </a:cubicBezTo>
                    <a:cubicBezTo>
                      <a:pt x="1608" y="3576"/>
                      <a:pt x="1633" y="3619"/>
                      <a:pt x="1688" y="3619"/>
                    </a:cubicBezTo>
                    <a:cubicBezTo>
                      <a:pt x="1702" y="3619"/>
                      <a:pt x="1718" y="3616"/>
                      <a:pt x="1736" y="3610"/>
                    </a:cubicBezTo>
                    <a:cubicBezTo>
                      <a:pt x="1786" y="3594"/>
                      <a:pt x="1863" y="3588"/>
                      <a:pt x="1791" y="3505"/>
                    </a:cubicBezTo>
                    <a:lnTo>
                      <a:pt x="1791" y="3477"/>
                    </a:lnTo>
                    <a:cubicBezTo>
                      <a:pt x="1827" y="3433"/>
                      <a:pt x="1867" y="3413"/>
                      <a:pt x="1915" y="3413"/>
                    </a:cubicBezTo>
                    <a:cubicBezTo>
                      <a:pt x="1927" y="3413"/>
                      <a:pt x="1939" y="3414"/>
                      <a:pt x="1952" y="3416"/>
                    </a:cubicBezTo>
                    <a:cubicBezTo>
                      <a:pt x="1962" y="3418"/>
                      <a:pt x="1971" y="3418"/>
                      <a:pt x="1980" y="3418"/>
                    </a:cubicBezTo>
                    <a:cubicBezTo>
                      <a:pt x="2042" y="3418"/>
                      <a:pt x="2082" y="3385"/>
                      <a:pt x="2096" y="3322"/>
                    </a:cubicBezTo>
                    <a:cubicBezTo>
                      <a:pt x="2168" y="3289"/>
                      <a:pt x="2235" y="3261"/>
                      <a:pt x="2307" y="3228"/>
                    </a:cubicBezTo>
                    <a:cubicBezTo>
                      <a:pt x="2412" y="3200"/>
                      <a:pt x="2468" y="3150"/>
                      <a:pt x="2396" y="3045"/>
                    </a:cubicBezTo>
                    <a:cubicBezTo>
                      <a:pt x="2401" y="2984"/>
                      <a:pt x="2451" y="2984"/>
                      <a:pt x="2495" y="2984"/>
                    </a:cubicBezTo>
                    <a:cubicBezTo>
                      <a:pt x="2507" y="2998"/>
                      <a:pt x="2517" y="3004"/>
                      <a:pt x="2526" y="3004"/>
                    </a:cubicBezTo>
                    <a:cubicBezTo>
                      <a:pt x="2538" y="3004"/>
                      <a:pt x="2547" y="2994"/>
                      <a:pt x="2556" y="2978"/>
                    </a:cubicBezTo>
                    <a:cubicBezTo>
                      <a:pt x="2579" y="2934"/>
                      <a:pt x="2606" y="2901"/>
                      <a:pt x="2551" y="2867"/>
                    </a:cubicBezTo>
                    <a:cubicBezTo>
                      <a:pt x="2587" y="2760"/>
                      <a:pt x="2608" y="2638"/>
                      <a:pt x="2752" y="2638"/>
                    </a:cubicBezTo>
                    <a:cubicBezTo>
                      <a:pt x="2764" y="2638"/>
                      <a:pt x="2776" y="2638"/>
                      <a:pt x="2789" y="2640"/>
                    </a:cubicBezTo>
                    <a:cubicBezTo>
                      <a:pt x="2793" y="2640"/>
                      <a:pt x="2796" y="2641"/>
                      <a:pt x="2799" y="2641"/>
                    </a:cubicBezTo>
                    <a:cubicBezTo>
                      <a:pt x="2839" y="2641"/>
                      <a:pt x="2876" y="2611"/>
                      <a:pt x="2917" y="2590"/>
                    </a:cubicBezTo>
                    <a:cubicBezTo>
                      <a:pt x="2952" y="2616"/>
                      <a:pt x="2994" y="2632"/>
                      <a:pt x="3032" y="2632"/>
                    </a:cubicBezTo>
                    <a:cubicBezTo>
                      <a:pt x="3067" y="2632"/>
                      <a:pt x="3098" y="2619"/>
                      <a:pt x="3116" y="2590"/>
                    </a:cubicBezTo>
                    <a:cubicBezTo>
                      <a:pt x="3161" y="2529"/>
                      <a:pt x="3050" y="2513"/>
                      <a:pt x="3011" y="2463"/>
                    </a:cubicBezTo>
                    <a:cubicBezTo>
                      <a:pt x="3000" y="2446"/>
                      <a:pt x="2994" y="2424"/>
                      <a:pt x="2978" y="2402"/>
                    </a:cubicBezTo>
                    <a:lnTo>
                      <a:pt x="2978" y="2402"/>
                    </a:lnTo>
                    <a:cubicBezTo>
                      <a:pt x="3050" y="2429"/>
                      <a:pt x="3122" y="2463"/>
                      <a:pt x="3194" y="2490"/>
                    </a:cubicBezTo>
                    <a:cubicBezTo>
                      <a:pt x="3283" y="2601"/>
                      <a:pt x="3427" y="2535"/>
                      <a:pt x="3538" y="2590"/>
                    </a:cubicBezTo>
                    <a:cubicBezTo>
                      <a:pt x="3572" y="2607"/>
                      <a:pt x="3603" y="2616"/>
                      <a:pt x="3629" y="2616"/>
                    </a:cubicBezTo>
                    <a:cubicBezTo>
                      <a:pt x="3686" y="2616"/>
                      <a:pt x="3724" y="2574"/>
                      <a:pt x="3743" y="2490"/>
                    </a:cubicBezTo>
                    <a:cubicBezTo>
                      <a:pt x="3887" y="2407"/>
                      <a:pt x="3782" y="2263"/>
                      <a:pt x="3832" y="2152"/>
                    </a:cubicBezTo>
                    <a:cubicBezTo>
                      <a:pt x="3898" y="2069"/>
                      <a:pt x="3970" y="1991"/>
                      <a:pt x="3920" y="1869"/>
                    </a:cubicBezTo>
                    <a:cubicBezTo>
                      <a:pt x="3937" y="1808"/>
                      <a:pt x="3948" y="1753"/>
                      <a:pt x="3954" y="1686"/>
                    </a:cubicBezTo>
                    <a:cubicBezTo>
                      <a:pt x="4020" y="1620"/>
                      <a:pt x="3920" y="1542"/>
                      <a:pt x="3954" y="1476"/>
                    </a:cubicBezTo>
                    <a:cubicBezTo>
                      <a:pt x="4048" y="1465"/>
                      <a:pt x="4037" y="1381"/>
                      <a:pt x="4065" y="1326"/>
                    </a:cubicBezTo>
                    <a:cubicBezTo>
                      <a:pt x="4114" y="1237"/>
                      <a:pt x="4081" y="1132"/>
                      <a:pt x="4120" y="1049"/>
                    </a:cubicBezTo>
                    <a:cubicBezTo>
                      <a:pt x="4214" y="932"/>
                      <a:pt x="4087" y="955"/>
                      <a:pt x="4031" y="916"/>
                    </a:cubicBezTo>
                    <a:cubicBezTo>
                      <a:pt x="3980" y="870"/>
                      <a:pt x="4000" y="758"/>
                      <a:pt x="3908" y="758"/>
                    </a:cubicBezTo>
                    <a:cubicBezTo>
                      <a:pt x="3900" y="758"/>
                      <a:pt x="3891" y="759"/>
                      <a:pt x="3882" y="760"/>
                    </a:cubicBezTo>
                    <a:cubicBezTo>
                      <a:pt x="3865" y="760"/>
                      <a:pt x="3837" y="760"/>
                      <a:pt x="3837" y="766"/>
                    </a:cubicBezTo>
                    <a:cubicBezTo>
                      <a:pt x="3771" y="894"/>
                      <a:pt x="3593" y="899"/>
                      <a:pt x="3538" y="1032"/>
                    </a:cubicBezTo>
                    <a:cubicBezTo>
                      <a:pt x="3512" y="1047"/>
                      <a:pt x="3484" y="1052"/>
                      <a:pt x="3456" y="1052"/>
                    </a:cubicBezTo>
                    <a:cubicBezTo>
                      <a:pt x="3411" y="1052"/>
                      <a:pt x="3364" y="1040"/>
                      <a:pt x="3318" y="1040"/>
                    </a:cubicBezTo>
                    <a:cubicBezTo>
                      <a:pt x="3289" y="1040"/>
                      <a:pt x="3260" y="1045"/>
                      <a:pt x="3233" y="1060"/>
                    </a:cubicBezTo>
                    <a:lnTo>
                      <a:pt x="3205" y="1060"/>
                    </a:lnTo>
                    <a:cubicBezTo>
                      <a:pt x="3187" y="1042"/>
                      <a:pt x="3175" y="1035"/>
                      <a:pt x="3167" y="1035"/>
                    </a:cubicBezTo>
                    <a:cubicBezTo>
                      <a:pt x="3151" y="1035"/>
                      <a:pt x="3148" y="1059"/>
                      <a:pt x="3144" y="1088"/>
                    </a:cubicBezTo>
                    <a:cubicBezTo>
                      <a:pt x="3046" y="1088"/>
                      <a:pt x="2982" y="997"/>
                      <a:pt x="2889" y="997"/>
                    </a:cubicBezTo>
                    <a:cubicBezTo>
                      <a:pt x="2882" y="997"/>
                      <a:pt x="2875" y="998"/>
                      <a:pt x="2867" y="999"/>
                    </a:cubicBezTo>
                    <a:lnTo>
                      <a:pt x="2867" y="960"/>
                    </a:lnTo>
                    <a:cubicBezTo>
                      <a:pt x="2889" y="949"/>
                      <a:pt x="2900" y="943"/>
                      <a:pt x="2922" y="927"/>
                    </a:cubicBezTo>
                    <a:cubicBezTo>
                      <a:pt x="2927" y="927"/>
                      <a:pt x="2932" y="928"/>
                      <a:pt x="2936" y="928"/>
                    </a:cubicBezTo>
                    <a:cubicBezTo>
                      <a:pt x="2966" y="928"/>
                      <a:pt x="2984" y="910"/>
                      <a:pt x="2989" y="871"/>
                    </a:cubicBezTo>
                    <a:cubicBezTo>
                      <a:pt x="3011" y="860"/>
                      <a:pt x="3028" y="844"/>
                      <a:pt x="3044" y="838"/>
                    </a:cubicBezTo>
                    <a:cubicBezTo>
                      <a:pt x="3122" y="805"/>
                      <a:pt x="3205" y="760"/>
                      <a:pt x="3139" y="655"/>
                    </a:cubicBezTo>
                    <a:cubicBezTo>
                      <a:pt x="3150" y="572"/>
                      <a:pt x="3139" y="505"/>
                      <a:pt x="3083" y="450"/>
                    </a:cubicBezTo>
                    <a:cubicBezTo>
                      <a:pt x="3083" y="395"/>
                      <a:pt x="3055" y="350"/>
                      <a:pt x="3122" y="295"/>
                    </a:cubicBezTo>
                    <a:cubicBezTo>
                      <a:pt x="3205" y="234"/>
                      <a:pt x="3233" y="117"/>
                      <a:pt x="3205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21"/>
              <p:cNvSpPr/>
              <p:nvPr/>
            </p:nvSpPr>
            <p:spPr>
              <a:xfrm>
                <a:off x="3665000" y="3347350"/>
                <a:ext cx="49550" cy="29075"/>
              </a:xfrm>
              <a:custGeom>
                <a:avLst/>
                <a:gdLst/>
                <a:ahLst/>
                <a:cxnLst/>
                <a:rect l="l" t="t" r="r" b="b"/>
                <a:pathLst>
                  <a:path w="1982" h="1163" extrusionOk="0">
                    <a:moveTo>
                      <a:pt x="662" y="0"/>
                    </a:moveTo>
                    <a:cubicBezTo>
                      <a:pt x="484" y="155"/>
                      <a:pt x="362" y="333"/>
                      <a:pt x="434" y="588"/>
                    </a:cubicBezTo>
                    <a:cubicBezTo>
                      <a:pt x="462" y="699"/>
                      <a:pt x="373" y="721"/>
                      <a:pt x="301" y="738"/>
                    </a:cubicBezTo>
                    <a:cubicBezTo>
                      <a:pt x="293" y="739"/>
                      <a:pt x="285" y="739"/>
                      <a:pt x="278" y="739"/>
                    </a:cubicBezTo>
                    <a:cubicBezTo>
                      <a:pt x="210" y="739"/>
                      <a:pt x="199" y="692"/>
                      <a:pt x="224" y="627"/>
                    </a:cubicBezTo>
                    <a:cubicBezTo>
                      <a:pt x="239" y="580"/>
                      <a:pt x="216" y="543"/>
                      <a:pt x="172" y="543"/>
                    </a:cubicBezTo>
                    <a:cubicBezTo>
                      <a:pt x="169" y="543"/>
                      <a:pt x="166" y="543"/>
                      <a:pt x="163" y="544"/>
                    </a:cubicBezTo>
                    <a:cubicBezTo>
                      <a:pt x="57" y="549"/>
                      <a:pt x="52" y="655"/>
                      <a:pt x="24" y="721"/>
                    </a:cubicBezTo>
                    <a:cubicBezTo>
                      <a:pt x="1" y="790"/>
                      <a:pt x="47" y="806"/>
                      <a:pt x="95" y="806"/>
                    </a:cubicBezTo>
                    <a:cubicBezTo>
                      <a:pt x="105" y="806"/>
                      <a:pt x="115" y="805"/>
                      <a:pt x="124" y="804"/>
                    </a:cubicBezTo>
                    <a:cubicBezTo>
                      <a:pt x="140" y="802"/>
                      <a:pt x="153" y="799"/>
                      <a:pt x="163" y="799"/>
                    </a:cubicBezTo>
                    <a:cubicBezTo>
                      <a:pt x="181" y="799"/>
                      <a:pt x="190" y="810"/>
                      <a:pt x="190" y="860"/>
                    </a:cubicBezTo>
                    <a:cubicBezTo>
                      <a:pt x="186" y="1020"/>
                      <a:pt x="260" y="1116"/>
                      <a:pt x="387" y="1116"/>
                    </a:cubicBezTo>
                    <a:cubicBezTo>
                      <a:pt x="418" y="1116"/>
                      <a:pt x="453" y="1110"/>
                      <a:pt x="490" y="1098"/>
                    </a:cubicBezTo>
                    <a:cubicBezTo>
                      <a:pt x="505" y="1090"/>
                      <a:pt x="524" y="1085"/>
                      <a:pt x="540" y="1085"/>
                    </a:cubicBezTo>
                    <a:cubicBezTo>
                      <a:pt x="559" y="1085"/>
                      <a:pt x="575" y="1092"/>
                      <a:pt x="584" y="1109"/>
                    </a:cubicBezTo>
                    <a:cubicBezTo>
                      <a:pt x="617" y="1149"/>
                      <a:pt x="648" y="1162"/>
                      <a:pt x="680" y="1162"/>
                    </a:cubicBezTo>
                    <a:cubicBezTo>
                      <a:pt x="719" y="1162"/>
                      <a:pt x="758" y="1143"/>
                      <a:pt x="800" y="1131"/>
                    </a:cubicBezTo>
                    <a:cubicBezTo>
                      <a:pt x="883" y="1104"/>
                      <a:pt x="933" y="1043"/>
                      <a:pt x="1011" y="1015"/>
                    </a:cubicBezTo>
                    <a:cubicBezTo>
                      <a:pt x="1199" y="932"/>
                      <a:pt x="1255" y="793"/>
                      <a:pt x="1183" y="621"/>
                    </a:cubicBezTo>
                    <a:cubicBezTo>
                      <a:pt x="1161" y="571"/>
                      <a:pt x="1183" y="555"/>
                      <a:pt x="1227" y="549"/>
                    </a:cubicBezTo>
                    <a:cubicBezTo>
                      <a:pt x="1253" y="566"/>
                      <a:pt x="1277" y="573"/>
                      <a:pt x="1299" y="573"/>
                    </a:cubicBezTo>
                    <a:cubicBezTo>
                      <a:pt x="1349" y="573"/>
                      <a:pt x="1392" y="541"/>
                      <a:pt x="1438" y="521"/>
                    </a:cubicBezTo>
                    <a:cubicBezTo>
                      <a:pt x="1482" y="538"/>
                      <a:pt x="1521" y="544"/>
                      <a:pt x="1565" y="555"/>
                    </a:cubicBezTo>
                    <a:cubicBezTo>
                      <a:pt x="1587" y="565"/>
                      <a:pt x="1607" y="569"/>
                      <a:pt x="1626" y="569"/>
                    </a:cubicBezTo>
                    <a:cubicBezTo>
                      <a:pt x="1692" y="569"/>
                      <a:pt x="1748" y="521"/>
                      <a:pt x="1804" y="499"/>
                    </a:cubicBezTo>
                    <a:cubicBezTo>
                      <a:pt x="1848" y="488"/>
                      <a:pt x="1848" y="438"/>
                      <a:pt x="1804" y="405"/>
                    </a:cubicBezTo>
                    <a:cubicBezTo>
                      <a:pt x="1804" y="366"/>
                      <a:pt x="1804" y="338"/>
                      <a:pt x="1815" y="305"/>
                    </a:cubicBezTo>
                    <a:cubicBezTo>
                      <a:pt x="1881" y="272"/>
                      <a:pt x="1981" y="255"/>
                      <a:pt x="1937" y="128"/>
                    </a:cubicBezTo>
                    <a:lnTo>
                      <a:pt x="1937" y="128"/>
                    </a:lnTo>
                    <a:cubicBezTo>
                      <a:pt x="1886" y="168"/>
                      <a:pt x="1854" y="218"/>
                      <a:pt x="1794" y="218"/>
                    </a:cubicBezTo>
                    <a:cubicBezTo>
                      <a:pt x="1788" y="218"/>
                      <a:pt x="1782" y="217"/>
                      <a:pt x="1776" y="216"/>
                    </a:cubicBezTo>
                    <a:cubicBezTo>
                      <a:pt x="1674" y="152"/>
                      <a:pt x="1590" y="120"/>
                      <a:pt x="1509" y="120"/>
                    </a:cubicBezTo>
                    <a:cubicBezTo>
                      <a:pt x="1422" y="120"/>
                      <a:pt x="1338" y="156"/>
                      <a:pt x="1238" y="228"/>
                    </a:cubicBezTo>
                    <a:cubicBezTo>
                      <a:pt x="1206" y="253"/>
                      <a:pt x="1151" y="285"/>
                      <a:pt x="1111" y="285"/>
                    </a:cubicBezTo>
                    <a:cubicBezTo>
                      <a:pt x="1089" y="285"/>
                      <a:pt x="1072" y="275"/>
                      <a:pt x="1066" y="250"/>
                    </a:cubicBezTo>
                    <a:cubicBezTo>
                      <a:pt x="1017" y="72"/>
                      <a:pt x="900" y="45"/>
                      <a:pt x="745" y="45"/>
                    </a:cubicBezTo>
                    <a:cubicBezTo>
                      <a:pt x="717" y="45"/>
                      <a:pt x="689" y="17"/>
                      <a:pt x="66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1"/>
              <p:cNvSpPr/>
              <p:nvPr/>
            </p:nvSpPr>
            <p:spPr>
              <a:xfrm>
                <a:off x="3855500" y="3291900"/>
                <a:ext cx="51150" cy="31800"/>
              </a:xfrm>
              <a:custGeom>
                <a:avLst/>
                <a:gdLst/>
                <a:ahLst/>
                <a:cxnLst/>
                <a:rect l="l" t="t" r="r" b="b"/>
                <a:pathLst>
                  <a:path w="2046" h="1272" extrusionOk="0">
                    <a:moveTo>
                      <a:pt x="374" y="0"/>
                    </a:moveTo>
                    <a:cubicBezTo>
                      <a:pt x="357" y="0"/>
                      <a:pt x="353" y="28"/>
                      <a:pt x="349" y="50"/>
                    </a:cubicBezTo>
                    <a:lnTo>
                      <a:pt x="283" y="50"/>
                    </a:lnTo>
                    <a:cubicBezTo>
                      <a:pt x="262" y="36"/>
                      <a:pt x="245" y="30"/>
                      <a:pt x="231" y="30"/>
                    </a:cubicBezTo>
                    <a:cubicBezTo>
                      <a:pt x="195" y="30"/>
                      <a:pt x="177" y="68"/>
                      <a:pt x="161" y="111"/>
                    </a:cubicBezTo>
                    <a:cubicBezTo>
                      <a:pt x="72" y="178"/>
                      <a:pt x="22" y="217"/>
                      <a:pt x="111" y="344"/>
                    </a:cubicBezTo>
                    <a:cubicBezTo>
                      <a:pt x="175" y="433"/>
                      <a:pt x="239" y="451"/>
                      <a:pt x="311" y="451"/>
                    </a:cubicBezTo>
                    <a:cubicBezTo>
                      <a:pt x="351" y="451"/>
                      <a:pt x="393" y="446"/>
                      <a:pt x="438" y="444"/>
                    </a:cubicBezTo>
                    <a:lnTo>
                      <a:pt x="438" y="444"/>
                    </a:lnTo>
                    <a:cubicBezTo>
                      <a:pt x="465" y="575"/>
                      <a:pt x="437" y="636"/>
                      <a:pt x="344" y="636"/>
                    </a:cubicBezTo>
                    <a:cubicBezTo>
                      <a:pt x="324" y="636"/>
                      <a:pt x="299" y="633"/>
                      <a:pt x="272" y="627"/>
                    </a:cubicBezTo>
                    <a:cubicBezTo>
                      <a:pt x="248" y="621"/>
                      <a:pt x="226" y="618"/>
                      <a:pt x="205" y="618"/>
                    </a:cubicBezTo>
                    <a:cubicBezTo>
                      <a:pt x="131" y="618"/>
                      <a:pt x="81" y="660"/>
                      <a:pt x="72" y="760"/>
                    </a:cubicBezTo>
                    <a:cubicBezTo>
                      <a:pt x="55" y="843"/>
                      <a:pt x="0" y="915"/>
                      <a:pt x="72" y="998"/>
                    </a:cubicBezTo>
                    <a:cubicBezTo>
                      <a:pt x="97" y="1092"/>
                      <a:pt x="148" y="1141"/>
                      <a:pt x="219" y="1141"/>
                    </a:cubicBezTo>
                    <a:cubicBezTo>
                      <a:pt x="257" y="1141"/>
                      <a:pt x="301" y="1127"/>
                      <a:pt x="349" y="1098"/>
                    </a:cubicBezTo>
                    <a:cubicBezTo>
                      <a:pt x="471" y="1076"/>
                      <a:pt x="505" y="982"/>
                      <a:pt x="532" y="882"/>
                    </a:cubicBezTo>
                    <a:cubicBezTo>
                      <a:pt x="604" y="860"/>
                      <a:pt x="643" y="793"/>
                      <a:pt x="721" y="793"/>
                    </a:cubicBezTo>
                    <a:lnTo>
                      <a:pt x="721" y="854"/>
                    </a:lnTo>
                    <a:cubicBezTo>
                      <a:pt x="671" y="904"/>
                      <a:pt x="710" y="910"/>
                      <a:pt x="749" y="915"/>
                    </a:cubicBezTo>
                    <a:lnTo>
                      <a:pt x="749" y="1010"/>
                    </a:lnTo>
                    <a:cubicBezTo>
                      <a:pt x="726" y="1010"/>
                      <a:pt x="699" y="1015"/>
                      <a:pt x="710" y="1037"/>
                    </a:cubicBezTo>
                    <a:cubicBezTo>
                      <a:pt x="715" y="1076"/>
                      <a:pt x="760" y="1076"/>
                      <a:pt x="782" y="1098"/>
                    </a:cubicBezTo>
                    <a:cubicBezTo>
                      <a:pt x="842" y="1112"/>
                      <a:pt x="898" y="1149"/>
                      <a:pt x="953" y="1149"/>
                    </a:cubicBezTo>
                    <a:cubicBezTo>
                      <a:pt x="990" y="1149"/>
                      <a:pt x="1027" y="1132"/>
                      <a:pt x="1065" y="1082"/>
                    </a:cubicBezTo>
                    <a:cubicBezTo>
                      <a:pt x="1220" y="1054"/>
                      <a:pt x="1209" y="899"/>
                      <a:pt x="1270" y="799"/>
                    </a:cubicBezTo>
                    <a:cubicBezTo>
                      <a:pt x="1288" y="771"/>
                      <a:pt x="1287" y="725"/>
                      <a:pt x="1318" y="725"/>
                    </a:cubicBezTo>
                    <a:cubicBezTo>
                      <a:pt x="1324" y="725"/>
                      <a:pt x="1332" y="727"/>
                      <a:pt x="1342" y="732"/>
                    </a:cubicBezTo>
                    <a:cubicBezTo>
                      <a:pt x="1386" y="760"/>
                      <a:pt x="1347" y="799"/>
                      <a:pt x="1331" y="832"/>
                    </a:cubicBezTo>
                    <a:cubicBezTo>
                      <a:pt x="1303" y="882"/>
                      <a:pt x="1242" y="932"/>
                      <a:pt x="1303" y="993"/>
                    </a:cubicBezTo>
                    <a:lnTo>
                      <a:pt x="1303" y="1054"/>
                    </a:lnTo>
                    <a:cubicBezTo>
                      <a:pt x="1350" y="1201"/>
                      <a:pt x="1419" y="1271"/>
                      <a:pt x="1520" y="1271"/>
                    </a:cubicBezTo>
                    <a:cubicBezTo>
                      <a:pt x="1586" y="1271"/>
                      <a:pt x="1666" y="1241"/>
                      <a:pt x="1763" y="1181"/>
                    </a:cubicBezTo>
                    <a:cubicBezTo>
                      <a:pt x="1913" y="1154"/>
                      <a:pt x="2018" y="1071"/>
                      <a:pt x="2035" y="915"/>
                    </a:cubicBezTo>
                    <a:cubicBezTo>
                      <a:pt x="2046" y="743"/>
                      <a:pt x="1996" y="594"/>
                      <a:pt x="1824" y="511"/>
                    </a:cubicBezTo>
                    <a:cubicBezTo>
                      <a:pt x="1769" y="483"/>
                      <a:pt x="1719" y="444"/>
                      <a:pt x="1674" y="416"/>
                    </a:cubicBezTo>
                    <a:cubicBezTo>
                      <a:pt x="1663" y="333"/>
                      <a:pt x="1602" y="300"/>
                      <a:pt x="1536" y="300"/>
                    </a:cubicBezTo>
                    <a:cubicBezTo>
                      <a:pt x="1425" y="300"/>
                      <a:pt x="1370" y="383"/>
                      <a:pt x="1331" y="483"/>
                    </a:cubicBezTo>
                    <a:cubicBezTo>
                      <a:pt x="1164" y="361"/>
                      <a:pt x="965" y="383"/>
                      <a:pt x="776" y="355"/>
                    </a:cubicBezTo>
                    <a:cubicBezTo>
                      <a:pt x="761" y="340"/>
                      <a:pt x="750" y="334"/>
                      <a:pt x="740" y="334"/>
                    </a:cubicBezTo>
                    <a:cubicBezTo>
                      <a:pt x="718" y="334"/>
                      <a:pt x="707" y="365"/>
                      <a:pt x="688" y="389"/>
                    </a:cubicBezTo>
                    <a:cubicBezTo>
                      <a:pt x="610" y="472"/>
                      <a:pt x="715" y="527"/>
                      <a:pt x="737" y="599"/>
                    </a:cubicBezTo>
                    <a:cubicBezTo>
                      <a:pt x="510" y="516"/>
                      <a:pt x="510" y="516"/>
                      <a:pt x="538" y="361"/>
                    </a:cubicBezTo>
                    <a:cubicBezTo>
                      <a:pt x="682" y="139"/>
                      <a:pt x="665" y="106"/>
                      <a:pt x="410" y="23"/>
                    </a:cubicBezTo>
                    <a:cubicBezTo>
                      <a:pt x="394" y="6"/>
                      <a:pt x="383" y="0"/>
                      <a:pt x="374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1"/>
              <p:cNvSpPr/>
              <p:nvPr/>
            </p:nvSpPr>
            <p:spPr>
              <a:xfrm>
                <a:off x="3615550" y="3424275"/>
                <a:ext cx="34825" cy="26925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1077" extrusionOk="0">
                    <a:moveTo>
                      <a:pt x="1026" y="0"/>
                    </a:moveTo>
                    <a:cubicBezTo>
                      <a:pt x="943" y="0"/>
                      <a:pt x="854" y="56"/>
                      <a:pt x="771" y="84"/>
                    </a:cubicBezTo>
                    <a:cubicBezTo>
                      <a:pt x="679" y="44"/>
                      <a:pt x="589" y="1"/>
                      <a:pt x="499" y="1"/>
                    </a:cubicBezTo>
                    <a:cubicBezTo>
                      <a:pt x="437" y="1"/>
                      <a:pt x="374" y="22"/>
                      <a:pt x="311" y="78"/>
                    </a:cubicBezTo>
                    <a:cubicBezTo>
                      <a:pt x="276" y="73"/>
                      <a:pt x="233" y="55"/>
                      <a:pt x="197" y="55"/>
                    </a:cubicBezTo>
                    <a:cubicBezTo>
                      <a:pt x="192" y="55"/>
                      <a:pt x="188" y="55"/>
                      <a:pt x="183" y="56"/>
                    </a:cubicBezTo>
                    <a:cubicBezTo>
                      <a:pt x="117" y="67"/>
                      <a:pt x="34" y="67"/>
                      <a:pt x="17" y="139"/>
                    </a:cubicBezTo>
                    <a:cubicBezTo>
                      <a:pt x="0" y="195"/>
                      <a:pt x="17" y="272"/>
                      <a:pt x="89" y="300"/>
                    </a:cubicBezTo>
                    <a:cubicBezTo>
                      <a:pt x="244" y="416"/>
                      <a:pt x="366" y="583"/>
                      <a:pt x="588" y="599"/>
                    </a:cubicBezTo>
                    <a:cubicBezTo>
                      <a:pt x="588" y="655"/>
                      <a:pt x="588" y="710"/>
                      <a:pt x="621" y="760"/>
                    </a:cubicBezTo>
                    <a:cubicBezTo>
                      <a:pt x="610" y="821"/>
                      <a:pt x="594" y="877"/>
                      <a:pt x="583" y="937"/>
                    </a:cubicBezTo>
                    <a:cubicBezTo>
                      <a:pt x="533" y="954"/>
                      <a:pt x="522" y="965"/>
                      <a:pt x="572" y="998"/>
                    </a:cubicBezTo>
                    <a:cubicBezTo>
                      <a:pt x="635" y="1051"/>
                      <a:pt x="696" y="1076"/>
                      <a:pt x="756" y="1076"/>
                    </a:cubicBezTo>
                    <a:cubicBezTo>
                      <a:pt x="836" y="1076"/>
                      <a:pt x="913" y="1030"/>
                      <a:pt x="993" y="937"/>
                    </a:cubicBezTo>
                    <a:cubicBezTo>
                      <a:pt x="1187" y="871"/>
                      <a:pt x="1198" y="677"/>
                      <a:pt x="1270" y="516"/>
                    </a:cubicBezTo>
                    <a:cubicBezTo>
                      <a:pt x="1392" y="400"/>
                      <a:pt x="1309" y="272"/>
                      <a:pt x="1270" y="156"/>
                    </a:cubicBezTo>
                    <a:cubicBezTo>
                      <a:pt x="1226" y="50"/>
                      <a:pt x="1132" y="0"/>
                      <a:pt x="1026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21"/>
              <p:cNvSpPr/>
              <p:nvPr/>
            </p:nvSpPr>
            <p:spPr>
              <a:xfrm>
                <a:off x="3577850" y="3366950"/>
                <a:ext cx="38150" cy="28000"/>
              </a:xfrm>
              <a:custGeom>
                <a:avLst/>
                <a:gdLst/>
                <a:ahLst/>
                <a:cxnLst/>
                <a:rect l="l" t="t" r="r" b="b"/>
                <a:pathLst>
                  <a:path w="1526" h="1120" extrusionOk="0">
                    <a:moveTo>
                      <a:pt x="1374" y="1"/>
                    </a:moveTo>
                    <a:cubicBezTo>
                      <a:pt x="1343" y="1"/>
                      <a:pt x="1310" y="7"/>
                      <a:pt x="1281" y="15"/>
                    </a:cubicBezTo>
                    <a:cubicBezTo>
                      <a:pt x="1137" y="42"/>
                      <a:pt x="987" y="92"/>
                      <a:pt x="843" y="131"/>
                    </a:cubicBezTo>
                    <a:cubicBezTo>
                      <a:pt x="819" y="125"/>
                      <a:pt x="796" y="122"/>
                      <a:pt x="774" y="122"/>
                    </a:cubicBezTo>
                    <a:cubicBezTo>
                      <a:pt x="698" y="122"/>
                      <a:pt x="630" y="155"/>
                      <a:pt x="566" y="198"/>
                    </a:cubicBezTo>
                    <a:cubicBezTo>
                      <a:pt x="350" y="253"/>
                      <a:pt x="255" y="198"/>
                      <a:pt x="200" y="530"/>
                    </a:cubicBezTo>
                    <a:cubicBezTo>
                      <a:pt x="156" y="613"/>
                      <a:pt x="56" y="569"/>
                      <a:pt x="0" y="619"/>
                    </a:cubicBezTo>
                    <a:cubicBezTo>
                      <a:pt x="14" y="666"/>
                      <a:pt x="41" y="675"/>
                      <a:pt x="71" y="675"/>
                    </a:cubicBezTo>
                    <a:cubicBezTo>
                      <a:pt x="91" y="675"/>
                      <a:pt x="112" y="671"/>
                      <a:pt x="132" y="671"/>
                    </a:cubicBezTo>
                    <a:cubicBezTo>
                      <a:pt x="159" y="671"/>
                      <a:pt x="183" y="678"/>
                      <a:pt x="200" y="708"/>
                    </a:cubicBezTo>
                    <a:cubicBezTo>
                      <a:pt x="250" y="796"/>
                      <a:pt x="150" y="863"/>
                      <a:pt x="172" y="946"/>
                    </a:cubicBezTo>
                    <a:cubicBezTo>
                      <a:pt x="172" y="952"/>
                      <a:pt x="178" y="963"/>
                      <a:pt x="183" y="974"/>
                    </a:cubicBezTo>
                    <a:cubicBezTo>
                      <a:pt x="206" y="1090"/>
                      <a:pt x="294" y="1112"/>
                      <a:pt x="394" y="1118"/>
                    </a:cubicBezTo>
                    <a:cubicBezTo>
                      <a:pt x="414" y="1119"/>
                      <a:pt x="433" y="1120"/>
                      <a:pt x="452" y="1120"/>
                    </a:cubicBezTo>
                    <a:cubicBezTo>
                      <a:pt x="535" y="1120"/>
                      <a:pt x="612" y="1104"/>
                      <a:pt x="666" y="1018"/>
                    </a:cubicBezTo>
                    <a:cubicBezTo>
                      <a:pt x="693" y="979"/>
                      <a:pt x="699" y="946"/>
                      <a:pt x="627" y="935"/>
                    </a:cubicBezTo>
                    <a:cubicBezTo>
                      <a:pt x="649" y="896"/>
                      <a:pt x="693" y="896"/>
                      <a:pt x="721" y="896"/>
                    </a:cubicBezTo>
                    <a:cubicBezTo>
                      <a:pt x="755" y="896"/>
                      <a:pt x="791" y="905"/>
                      <a:pt x="826" y="905"/>
                    </a:cubicBezTo>
                    <a:cubicBezTo>
                      <a:pt x="867" y="905"/>
                      <a:pt x="907" y="894"/>
                      <a:pt x="943" y="846"/>
                    </a:cubicBezTo>
                    <a:cubicBezTo>
                      <a:pt x="987" y="769"/>
                      <a:pt x="1004" y="686"/>
                      <a:pt x="1015" y="602"/>
                    </a:cubicBezTo>
                    <a:cubicBezTo>
                      <a:pt x="1032" y="519"/>
                      <a:pt x="1015" y="447"/>
                      <a:pt x="987" y="370"/>
                    </a:cubicBezTo>
                    <a:cubicBezTo>
                      <a:pt x="965" y="326"/>
                      <a:pt x="975" y="289"/>
                      <a:pt x="1004" y="289"/>
                    </a:cubicBezTo>
                    <a:cubicBezTo>
                      <a:pt x="1012" y="289"/>
                      <a:pt x="1021" y="292"/>
                      <a:pt x="1032" y="297"/>
                    </a:cubicBezTo>
                    <a:cubicBezTo>
                      <a:pt x="1063" y="312"/>
                      <a:pt x="1094" y="318"/>
                      <a:pt x="1124" y="318"/>
                    </a:cubicBezTo>
                    <a:cubicBezTo>
                      <a:pt x="1194" y="318"/>
                      <a:pt x="1261" y="289"/>
                      <a:pt x="1331" y="281"/>
                    </a:cubicBezTo>
                    <a:cubicBezTo>
                      <a:pt x="1420" y="270"/>
                      <a:pt x="1525" y="225"/>
                      <a:pt x="1503" y="103"/>
                    </a:cubicBezTo>
                    <a:cubicBezTo>
                      <a:pt x="1488" y="23"/>
                      <a:pt x="1433" y="1"/>
                      <a:pt x="1374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21"/>
              <p:cNvSpPr/>
              <p:nvPr/>
            </p:nvSpPr>
            <p:spPr>
              <a:xfrm>
                <a:off x="3677225" y="3326375"/>
                <a:ext cx="37050" cy="21000"/>
              </a:xfrm>
              <a:custGeom>
                <a:avLst/>
                <a:gdLst/>
                <a:ahLst/>
                <a:cxnLst/>
                <a:rect l="l" t="t" r="r" b="b"/>
                <a:pathLst>
                  <a:path w="1482" h="840" extrusionOk="0">
                    <a:moveTo>
                      <a:pt x="1265" y="1"/>
                    </a:moveTo>
                    <a:cubicBezTo>
                      <a:pt x="1235" y="1"/>
                      <a:pt x="1189" y="12"/>
                      <a:pt x="1171" y="35"/>
                    </a:cubicBezTo>
                    <a:cubicBezTo>
                      <a:pt x="1139" y="81"/>
                      <a:pt x="1109" y="96"/>
                      <a:pt x="1072" y="96"/>
                    </a:cubicBezTo>
                    <a:cubicBezTo>
                      <a:pt x="1050" y="96"/>
                      <a:pt x="1027" y="91"/>
                      <a:pt x="999" y="85"/>
                    </a:cubicBezTo>
                    <a:cubicBezTo>
                      <a:pt x="973" y="81"/>
                      <a:pt x="944" y="74"/>
                      <a:pt x="915" y="74"/>
                    </a:cubicBezTo>
                    <a:cubicBezTo>
                      <a:pt x="875" y="74"/>
                      <a:pt x="836" y="87"/>
                      <a:pt x="810" y="135"/>
                    </a:cubicBezTo>
                    <a:cubicBezTo>
                      <a:pt x="768" y="205"/>
                      <a:pt x="758" y="314"/>
                      <a:pt x="663" y="314"/>
                    </a:cubicBezTo>
                    <a:cubicBezTo>
                      <a:pt x="645" y="314"/>
                      <a:pt x="624" y="310"/>
                      <a:pt x="600" y="301"/>
                    </a:cubicBezTo>
                    <a:cubicBezTo>
                      <a:pt x="548" y="394"/>
                      <a:pt x="473" y="410"/>
                      <a:pt x="391" y="410"/>
                    </a:cubicBezTo>
                    <a:cubicBezTo>
                      <a:pt x="346" y="410"/>
                      <a:pt x="299" y="405"/>
                      <a:pt x="253" y="405"/>
                    </a:cubicBezTo>
                    <a:cubicBezTo>
                      <a:pt x="213" y="405"/>
                      <a:pt x="175" y="409"/>
                      <a:pt x="139" y="423"/>
                    </a:cubicBezTo>
                    <a:cubicBezTo>
                      <a:pt x="23" y="473"/>
                      <a:pt x="1" y="529"/>
                      <a:pt x="6" y="606"/>
                    </a:cubicBezTo>
                    <a:cubicBezTo>
                      <a:pt x="12" y="712"/>
                      <a:pt x="62" y="800"/>
                      <a:pt x="173" y="839"/>
                    </a:cubicBezTo>
                    <a:cubicBezTo>
                      <a:pt x="302" y="830"/>
                      <a:pt x="403" y="717"/>
                      <a:pt x="530" y="717"/>
                    </a:cubicBezTo>
                    <a:cubicBezTo>
                      <a:pt x="561" y="717"/>
                      <a:pt x="593" y="723"/>
                      <a:pt x="627" y="739"/>
                    </a:cubicBezTo>
                    <a:cubicBezTo>
                      <a:pt x="634" y="742"/>
                      <a:pt x="640" y="743"/>
                      <a:pt x="646" y="743"/>
                    </a:cubicBezTo>
                    <a:cubicBezTo>
                      <a:pt x="679" y="743"/>
                      <a:pt x="711" y="710"/>
                      <a:pt x="716" y="673"/>
                    </a:cubicBezTo>
                    <a:cubicBezTo>
                      <a:pt x="750" y="545"/>
                      <a:pt x="815" y="470"/>
                      <a:pt x="942" y="470"/>
                    </a:cubicBezTo>
                    <a:cubicBezTo>
                      <a:pt x="958" y="470"/>
                      <a:pt x="975" y="471"/>
                      <a:pt x="993" y="473"/>
                    </a:cubicBezTo>
                    <a:cubicBezTo>
                      <a:pt x="997" y="474"/>
                      <a:pt x="1001" y="474"/>
                      <a:pt x="1006" y="474"/>
                    </a:cubicBezTo>
                    <a:cubicBezTo>
                      <a:pt x="1032" y="474"/>
                      <a:pt x="1059" y="467"/>
                      <a:pt x="1084" y="467"/>
                    </a:cubicBezTo>
                    <a:cubicBezTo>
                      <a:pt x="1105" y="467"/>
                      <a:pt x="1124" y="472"/>
                      <a:pt x="1137" y="490"/>
                    </a:cubicBezTo>
                    <a:cubicBezTo>
                      <a:pt x="1187" y="534"/>
                      <a:pt x="1137" y="584"/>
                      <a:pt x="1110" y="629"/>
                    </a:cubicBezTo>
                    <a:cubicBezTo>
                      <a:pt x="1060" y="712"/>
                      <a:pt x="1076" y="756"/>
                      <a:pt x="1171" y="778"/>
                    </a:cubicBezTo>
                    <a:cubicBezTo>
                      <a:pt x="1210" y="788"/>
                      <a:pt x="1255" y="799"/>
                      <a:pt x="1296" y="799"/>
                    </a:cubicBezTo>
                    <a:cubicBezTo>
                      <a:pt x="1348" y="799"/>
                      <a:pt x="1395" y="782"/>
                      <a:pt x="1420" y="723"/>
                    </a:cubicBezTo>
                    <a:cubicBezTo>
                      <a:pt x="1481" y="584"/>
                      <a:pt x="1426" y="451"/>
                      <a:pt x="1304" y="412"/>
                    </a:cubicBezTo>
                    <a:cubicBezTo>
                      <a:pt x="1243" y="390"/>
                      <a:pt x="1232" y="368"/>
                      <a:pt x="1259" y="329"/>
                    </a:cubicBezTo>
                    <a:cubicBezTo>
                      <a:pt x="1304" y="257"/>
                      <a:pt x="1298" y="185"/>
                      <a:pt x="1298" y="107"/>
                    </a:cubicBezTo>
                    <a:cubicBezTo>
                      <a:pt x="1298" y="74"/>
                      <a:pt x="1331" y="19"/>
                      <a:pt x="1282" y="2"/>
                    </a:cubicBezTo>
                    <a:cubicBezTo>
                      <a:pt x="1277" y="1"/>
                      <a:pt x="1271" y="1"/>
                      <a:pt x="1265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21"/>
              <p:cNvSpPr/>
              <p:nvPr/>
            </p:nvSpPr>
            <p:spPr>
              <a:xfrm>
                <a:off x="3697200" y="3306625"/>
                <a:ext cx="23425" cy="17400"/>
              </a:xfrm>
              <a:custGeom>
                <a:avLst/>
                <a:gdLst/>
                <a:ahLst/>
                <a:cxnLst/>
                <a:rect l="l" t="t" r="r" b="b"/>
                <a:pathLst>
                  <a:path w="937" h="696" extrusionOk="0">
                    <a:moveTo>
                      <a:pt x="632" y="0"/>
                    </a:moveTo>
                    <a:cubicBezTo>
                      <a:pt x="610" y="0"/>
                      <a:pt x="586" y="6"/>
                      <a:pt x="560" y="16"/>
                    </a:cubicBezTo>
                    <a:cubicBezTo>
                      <a:pt x="524" y="28"/>
                      <a:pt x="494" y="49"/>
                      <a:pt x="452" y="49"/>
                    </a:cubicBezTo>
                    <a:cubicBezTo>
                      <a:pt x="437" y="49"/>
                      <a:pt x="419" y="46"/>
                      <a:pt x="399" y="38"/>
                    </a:cubicBezTo>
                    <a:cubicBezTo>
                      <a:pt x="311" y="60"/>
                      <a:pt x="216" y="60"/>
                      <a:pt x="133" y="149"/>
                    </a:cubicBezTo>
                    <a:cubicBezTo>
                      <a:pt x="0" y="293"/>
                      <a:pt x="61" y="459"/>
                      <a:pt x="39" y="620"/>
                    </a:cubicBezTo>
                    <a:cubicBezTo>
                      <a:pt x="39" y="642"/>
                      <a:pt x="78" y="659"/>
                      <a:pt x="94" y="670"/>
                    </a:cubicBezTo>
                    <a:cubicBezTo>
                      <a:pt x="130" y="687"/>
                      <a:pt x="173" y="695"/>
                      <a:pt x="218" y="695"/>
                    </a:cubicBezTo>
                    <a:cubicBezTo>
                      <a:pt x="361" y="695"/>
                      <a:pt x="533" y="614"/>
                      <a:pt x="605" y="487"/>
                    </a:cubicBezTo>
                    <a:cubicBezTo>
                      <a:pt x="634" y="439"/>
                      <a:pt x="654" y="407"/>
                      <a:pt x="714" y="407"/>
                    </a:cubicBezTo>
                    <a:cubicBezTo>
                      <a:pt x="723" y="407"/>
                      <a:pt x="732" y="408"/>
                      <a:pt x="743" y="409"/>
                    </a:cubicBezTo>
                    <a:cubicBezTo>
                      <a:pt x="754" y="412"/>
                      <a:pt x="765" y="413"/>
                      <a:pt x="776" y="413"/>
                    </a:cubicBezTo>
                    <a:cubicBezTo>
                      <a:pt x="853" y="413"/>
                      <a:pt x="921" y="362"/>
                      <a:pt x="926" y="260"/>
                    </a:cubicBezTo>
                    <a:cubicBezTo>
                      <a:pt x="936" y="168"/>
                      <a:pt x="895" y="114"/>
                      <a:pt x="807" y="114"/>
                    </a:cubicBezTo>
                    <a:cubicBezTo>
                      <a:pt x="799" y="114"/>
                      <a:pt x="791" y="115"/>
                      <a:pt x="782" y="116"/>
                    </a:cubicBezTo>
                    <a:cubicBezTo>
                      <a:pt x="749" y="116"/>
                      <a:pt x="732" y="88"/>
                      <a:pt x="721" y="60"/>
                    </a:cubicBezTo>
                    <a:cubicBezTo>
                      <a:pt x="700" y="18"/>
                      <a:pt x="670" y="0"/>
                      <a:pt x="63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21"/>
              <p:cNvSpPr/>
              <p:nvPr/>
            </p:nvSpPr>
            <p:spPr>
              <a:xfrm>
                <a:off x="3702175" y="3437575"/>
                <a:ext cx="23325" cy="19800"/>
              </a:xfrm>
              <a:custGeom>
                <a:avLst/>
                <a:gdLst/>
                <a:ahLst/>
                <a:cxnLst/>
                <a:rect l="l" t="t" r="r" b="b"/>
                <a:pathLst>
                  <a:path w="933" h="792" extrusionOk="0">
                    <a:moveTo>
                      <a:pt x="509" y="0"/>
                    </a:moveTo>
                    <a:cubicBezTo>
                      <a:pt x="458" y="0"/>
                      <a:pt x="406" y="16"/>
                      <a:pt x="350" y="51"/>
                    </a:cubicBezTo>
                    <a:cubicBezTo>
                      <a:pt x="328" y="51"/>
                      <a:pt x="306" y="62"/>
                      <a:pt x="295" y="78"/>
                    </a:cubicBezTo>
                    <a:cubicBezTo>
                      <a:pt x="278" y="89"/>
                      <a:pt x="272" y="101"/>
                      <a:pt x="256" y="106"/>
                    </a:cubicBezTo>
                    <a:cubicBezTo>
                      <a:pt x="211" y="106"/>
                      <a:pt x="189" y="134"/>
                      <a:pt x="162" y="178"/>
                    </a:cubicBezTo>
                    <a:cubicBezTo>
                      <a:pt x="1" y="433"/>
                      <a:pt x="134" y="716"/>
                      <a:pt x="439" y="788"/>
                    </a:cubicBezTo>
                    <a:cubicBezTo>
                      <a:pt x="460" y="790"/>
                      <a:pt x="482" y="791"/>
                      <a:pt x="502" y="791"/>
                    </a:cubicBezTo>
                    <a:cubicBezTo>
                      <a:pt x="593" y="791"/>
                      <a:pt x="671" y="766"/>
                      <a:pt x="716" y="672"/>
                    </a:cubicBezTo>
                    <a:cubicBezTo>
                      <a:pt x="722" y="655"/>
                      <a:pt x="738" y="649"/>
                      <a:pt x="744" y="633"/>
                    </a:cubicBezTo>
                    <a:cubicBezTo>
                      <a:pt x="838" y="605"/>
                      <a:pt x="893" y="561"/>
                      <a:pt x="832" y="455"/>
                    </a:cubicBezTo>
                    <a:cubicBezTo>
                      <a:pt x="855" y="317"/>
                      <a:pt x="932" y="178"/>
                      <a:pt x="749" y="106"/>
                    </a:cubicBezTo>
                    <a:cubicBezTo>
                      <a:pt x="673" y="43"/>
                      <a:pt x="594" y="0"/>
                      <a:pt x="509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21"/>
              <p:cNvSpPr/>
              <p:nvPr/>
            </p:nvSpPr>
            <p:spPr>
              <a:xfrm>
                <a:off x="3398625" y="3417150"/>
                <a:ext cx="41600" cy="14675"/>
              </a:xfrm>
              <a:custGeom>
                <a:avLst/>
                <a:gdLst/>
                <a:ahLst/>
                <a:cxnLst/>
                <a:rect l="l" t="t" r="r" b="b"/>
                <a:pathLst>
                  <a:path w="1664" h="587" extrusionOk="0">
                    <a:moveTo>
                      <a:pt x="1367" y="1"/>
                    </a:moveTo>
                    <a:cubicBezTo>
                      <a:pt x="1336" y="1"/>
                      <a:pt x="1306" y="23"/>
                      <a:pt x="1281" y="91"/>
                    </a:cubicBezTo>
                    <a:cubicBezTo>
                      <a:pt x="1277" y="91"/>
                      <a:pt x="1274" y="91"/>
                      <a:pt x="1270" y="91"/>
                    </a:cubicBezTo>
                    <a:cubicBezTo>
                      <a:pt x="1191" y="91"/>
                      <a:pt x="1170" y="150"/>
                      <a:pt x="1159" y="219"/>
                    </a:cubicBezTo>
                    <a:cubicBezTo>
                      <a:pt x="1154" y="219"/>
                      <a:pt x="1142" y="224"/>
                      <a:pt x="1131" y="224"/>
                    </a:cubicBezTo>
                    <a:cubicBezTo>
                      <a:pt x="1054" y="141"/>
                      <a:pt x="960" y="108"/>
                      <a:pt x="849" y="102"/>
                    </a:cubicBezTo>
                    <a:cubicBezTo>
                      <a:pt x="842" y="103"/>
                      <a:pt x="835" y="103"/>
                      <a:pt x="829" y="103"/>
                    </a:cubicBezTo>
                    <a:cubicBezTo>
                      <a:pt x="748" y="103"/>
                      <a:pt x="668" y="86"/>
                      <a:pt x="591" y="86"/>
                    </a:cubicBezTo>
                    <a:cubicBezTo>
                      <a:pt x="532" y="86"/>
                      <a:pt x="473" y="96"/>
                      <a:pt x="416" y="130"/>
                    </a:cubicBezTo>
                    <a:cubicBezTo>
                      <a:pt x="393" y="119"/>
                      <a:pt x="371" y="115"/>
                      <a:pt x="350" y="115"/>
                    </a:cubicBezTo>
                    <a:cubicBezTo>
                      <a:pt x="286" y="115"/>
                      <a:pt x="231" y="158"/>
                      <a:pt x="172" y="191"/>
                    </a:cubicBezTo>
                    <a:cubicBezTo>
                      <a:pt x="144" y="191"/>
                      <a:pt x="117" y="191"/>
                      <a:pt x="100" y="202"/>
                    </a:cubicBezTo>
                    <a:cubicBezTo>
                      <a:pt x="61" y="224"/>
                      <a:pt x="0" y="202"/>
                      <a:pt x="0" y="258"/>
                    </a:cubicBezTo>
                    <a:cubicBezTo>
                      <a:pt x="0" y="308"/>
                      <a:pt x="56" y="308"/>
                      <a:pt x="89" y="335"/>
                    </a:cubicBezTo>
                    <a:cubicBezTo>
                      <a:pt x="113" y="353"/>
                      <a:pt x="136" y="358"/>
                      <a:pt x="158" y="358"/>
                    </a:cubicBezTo>
                    <a:cubicBezTo>
                      <a:pt x="190" y="358"/>
                      <a:pt x="221" y="348"/>
                      <a:pt x="252" y="348"/>
                    </a:cubicBezTo>
                    <a:cubicBezTo>
                      <a:pt x="263" y="348"/>
                      <a:pt x="273" y="349"/>
                      <a:pt x="283" y="352"/>
                    </a:cubicBezTo>
                    <a:cubicBezTo>
                      <a:pt x="588" y="441"/>
                      <a:pt x="910" y="474"/>
                      <a:pt x="1220" y="524"/>
                    </a:cubicBezTo>
                    <a:cubicBezTo>
                      <a:pt x="1254" y="546"/>
                      <a:pt x="1290" y="586"/>
                      <a:pt x="1322" y="586"/>
                    </a:cubicBezTo>
                    <a:cubicBezTo>
                      <a:pt x="1337" y="586"/>
                      <a:pt x="1352" y="577"/>
                      <a:pt x="1364" y="552"/>
                    </a:cubicBezTo>
                    <a:cubicBezTo>
                      <a:pt x="1409" y="480"/>
                      <a:pt x="1409" y="391"/>
                      <a:pt x="1303" y="341"/>
                    </a:cubicBezTo>
                    <a:cubicBezTo>
                      <a:pt x="1287" y="335"/>
                      <a:pt x="1276" y="324"/>
                      <a:pt x="1253" y="313"/>
                    </a:cubicBezTo>
                    <a:cubicBezTo>
                      <a:pt x="1259" y="308"/>
                      <a:pt x="1276" y="285"/>
                      <a:pt x="1281" y="285"/>
                    </a:cubicBezTo>
                    <a:cubicBezTo>
                      <a:pt x="1314" y="291"/>
                      <a:pt x="1353" y="302"/>
                      <a:pt x="1381" y="324"/>
                    </a:cubicBezTo>
                    <a:cubicBezTo>
                      <a:pt x="1409" y="338"/>
                      <a:pt x="1433" y="344"/>
                      <a:pt x="1454" y="344"/>
                    </a:cubicBezTo>
                    <a:cubicBezTo>
                      <a:pt x="1517" y="344"/>
                      <a:pt x="1550" y="287"/>
                      <a:pt x="1592" y="224"/>
                    </a:cubicBezTo>
                    <a:cubicBezTo>
                      <a:pt x="1664" y="130"/>
                      <a:pt x="1586" y="86"/>
                      <a:pt x="1542" y="80"/>
                    </a:cubicBezTo>
                    <a:cubicBezTo>
                      <a:pt x="1488" y="77"/>
                      <a:pt x="1425" y="1"/>
                      <a:pt x="1367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21"/>
              <p:cNvSpPr/>
              <p:nvPr/>
            </p:nvSpPr>
            <p:spPr>
              <a:xfrm>
                <a:off x="3965000" y="3348525"/>
                <a:ext cx="22600" cy="18925"/>
              </a:xfrm>
              <a:custGeom>
                <a:avLst/>
                <a:gdLst/>
                <a:ahLst/>
                <a:cxnLst/>
                <a:rect l="l" t="t" r="r" b="b"/>
                <a:pathLst>
                  <a:path w="904" h="757" extrusionOk="0">
                    <a:moveTo>
                      <a:pt x="570" y="1"/>
                    </a:moveTo>
                    <a:cubicBezTo>
                      <a:pt x="519" y="1"/>
                      <a:pt x="471" y="33"/>
                      <a:pt x="444" y="131"/>
                    </a:cubicBezTo>
                    <a:cubicBezTo>
                      <a:pt x="426" y="193"/>
                      <a:pt x="381" y="238"/>
                      <a:pt x="319" y="238"/>
                    </a:cubicBezTo>
                    <a:cubicBezTo>
                      <a:pt x="287" y="238"/>
                      <a:pt x="251" y="226"/>
                      <a:pt x="211" y="197"/>
                    </a:cubicBezTo>
                    <a:cubicBezTo>
                      <a:pt x="184" y="177"/>
                      <a:pt x="162" y="169"/>
                      <a:pt x="143" y="169"/>
                    </a:cubicBezTo>
                    <a:cubicBezTo>
                      <a:pt x="89" y="169"/>
                      <a:pt x="64" y="239"/>
                      <a:pt x="39" y="297"/>
                    </a:cubicBezTo>
                    <a:cubicBezTo>
                      <a:pt x="0" y="386"/>
                      <a:pt x="67" y="391"/>
                      <a:pt x="128" y="413"/>
                    </a:cubicBezTo>
                    <a:cubicBezTo>
                      <a:pt x="211" y="441"/>
                      <a:pt x="316" y="441"/>
                      <a:pt x="355" y="552"/>
                    </a:cubicBezTo>
                    <a:cubicBezTo>
                      <a:pt x="405" y="688"/>
                      <a:pt x="513" y="757"/>
                      <a:pt x="645" y="757"/>
                    </a:cubicBezTo>
                    <a:cubicBezTo>
                      <a:pt x="675" y="757"/>
                      <a:pt x="706" y="753"/>
                      <a:pt x="738" y="746"/>
                    </a:cubicBezTo>
                    <a:cubicBezTo>
                      <a:pt x="804" y="729"/>
                      <a:pt x="871" y="696"/>
                      <a:pt x="871" y="608"/>
                    </a:cubicBezTo>
                    <a:cubicBezTo>
                      <a:pt x="871" y="524"/>
                      <a:pt x="887" y="447"/>
                      <a:pt x="898" y="364"/>
                    </a:cubicBezTo>
                    <a:cubicBezTo>
                      <a:pt x="904" y="203"/>
                      <a:pt x="799" y="114"/>
                      <a:pt x="693" y="48"/>
                    </a:cubicBezTo>
                    <a:cubicBezTo>
                      <a:pt x="656" y="23"/>
                      <a:pt x="612" y="1"/>
                      <a:pt x="570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21"/>
              <p:cNvSpPr/>
              <p:nvPr/>
            </p:nvSpPr>
            <p:spPr>
              <a:xfrm>
                <a:off x="3740300" y="3395000"/>
                <a:ext cx="19150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766" h="1156" extrusionOk="0">
                    <a:moveTo>
                      <a:pt x="438" y="0"/>
                    </a:moveTo>
                    <a:cubicBezTo>
                      <a:pt x="368" y="0"/>
                      <a:pt x="328" y="65"/>
                      <a:pt x="250" y="218"/>
                    </a:cubicBezTo>
                    <a:cubicBezTo>
                      <a:pt x="239" y="234"/>
                      <a:pt x="228" y="262"/>
                      <a:pt x="217" y="284"/>
                    </a:cubicBezTo>
                    <a:cubicBezTo>
                      <a:pt x="62" y="589"/>
                      <a:pt x="62" y="589"/>
                      <a:pt x="361" y="728"/>
                    </a:cubicBezTo>
                    <a:cubicBezTo>
                      <a:pt x="322" y="750"/>
                      <a:pt x="311" y="794"/>
                      <a:pt x="294" y="833"/>
                    </a:cubicBezTo>
                    <a:cubicBezTo>
                      <a:pt x="279" y="829"/>
                      <a:pt x="263" y="828"/>
                      <a:pt x="249" y="828"/>
                    </a:cubicBezTo>
                    <a:cubicBezTo>
                      <a:pt x="202" y="828"/>
                      <a:pt x="163" y="845"/>
                      <a:pt x="134" y="867"/>
                    </a:cubicBezTo>
                    <a:cubicBezTo>
                      <a:pt x="56" y="922"/>
                      <a:pt x="1" y="1005"/>
                      <a:pt x="56" y="1105"/>
                    </a:cubicBezTo>
                    <a:cubicBezTo>
                      <a:pt x="80" y="1143"/>
                      <a:pt x="109" y="1155"/>
                      <a:pt x="139" y="1155"/>
                    </a:cubicBezTo>
                    <a:cubicBezTo>
                      <a:pt x="181" y="1155"/>
                      <a:pt x="224" y="1132"/>
                      <a:pt x="256" y="1116"/>
                    </a:cubicBezTo>
                    <a:cubicBezTo>
                      <a:pt x="311" y="1088"/>
                      <a:pt x="333" y="1016"/>
                      <a:pt x="350" y="950"/>
                    </a:cubicBezTo>
                    <a:cubicBezTo>
                      <a:pt x="389" y="933"/>
                      <a:pt x="433" y="916"/>
                      <a:pt x="472" y="916"/>
                    </a:cubicBezTo>
                    <a:cubicBezTo>
                      <a:pt x="506" y="966"/>
                      <a:pt x="549" y="995"/>
                      <a:pt x="598" y="995"/>
                    </a:cubicBezTo>
                    <a:cubicBezTo>
                      <a:pt x="619" y="995"/>
                      <a:pt x="642" y="989"/>
                      <a:pt x="666" y="977"/>
                    </a:cubicBezTo>
                    <a:cubicBezTo>
                      <a:pt x="699" y="961"/>
                      <a:pt x="755" y="922"/>
                      <a:pt x="738" y="878"/>
                    </a:cubicBezTo>
                    <a:cubicBezTo>
                      <a:pt x="699" y="806"/>
                      <a:pt x="660" y="717"/>
                      <a:pt x="572" y="717"/>
                    </a:cubicBezTo>
                    <a:cubicBezTo>
                      <a:pt x="505" y="717"/>
                      <a:pt x="516" y="695"/>
                      <a:pt x="500" y="656"/>
                    </a:cubicBezTo>
                    <a:cubicBezTo>
                      <a:pt x="450" y="517"/>
                      <a:pt x="494" y="445"/>
                      <a:pt x="633" y="412"/>
                    </a:cubicBezTo>
                    <a:cubicBezTo>
                      <a:pt x="699" y="390"/>
                      <a:pt x="766" y="345"/>
                      <a:pt x="766" y="257"/>
                    </a:cubicBezTo>
                    <a:cubicBezTo>
                      <a:pt x="766" y="173"/>
                      <a:pt x="721" y="124"/>
                      <a:pt x="655" y="90"/>
                    </a:cubicBezTo>
                    <a:cubicBezTo>
                      <a:pt x="551" y="33"/>
                      <a:pt x="487" y="0"/>
                      <a:pt x="438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21"/>
              <p:cNvSpPr/>
              <p:nvPr/>
            </p:nvSpPr>
            <p:spPr>
              <a:xfrm>
                <a:off x="3838850" y="3208375"/>
                <a:ext cx="15275" cy="2492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997" extrusionOk="0">
                    <a:moveTo>
                      <a:pt x="507" y="1"/>
                    </a:moveTo>
                    <a:cubicBezTo>
                      <a:pt x="464" y="1"/>
                      <a:pt x="430" y="35"/>
                      <a:pt x="400" y="70"/>
                    </a:cubicBezTo>
                    <a:cubicBezTo>
                      <a:pt x="322" y="170"/>
                      <a:pt x="245" y="275"/>
                      <a:pt x="167" y="370"/>
                    </a:cubicBezTo>
                    <a:cubicBezTo>
                      <a:pt x="78" y="397"/>
                      <a:pt x="1" y="447"/>
                      <a:pt x="78" y="558"/>
                    </a:cubicBezTo>
                    <a:cubicBezTo>
                      <a:pt x="39" y="747"/>
                      <a:pt x="184" y="846"/>
                      <a:pt x="278" y="974"/>
                    </a:cubicBezTo>
                    <a:cubicBezTo>
                      <a:pt x="290" y="990"/>
                      <a:pt x="306" y="996"/>
                      <a:pt x="326" y="996"/>
                    </a:cubicBezTo>
                    <a:cubicBezTo>
                      <a:pt x="341" y="996"/>
                      <a:pt x="358" y="992"/>
                      <a:pt x="378" y="985"/>
                    </a:cubicBezTo>
                    <a:cubicBezTo>
                      <a:pt x="494" y="930"/>
                      <a:pt x="577" y="652"/>
                      <a:pt x="511" y="541"/>
                    </a:cubicBezTo>
                    <a:cubicBezTo>
                      <a:pt x="483" y="508"/>
                      <a:pt x="461" y="469"/>
                      <a:pt x="494" y="431"/>
                    </a:cubicBezTo>
                    <a:cubicBezTo>
                      <a:pt x="577" y="347"/>
                      <a:pt x="594" y="259"/>
                      <a:pt x="594" y="148"/>
                    </a:cubicBezTo>
                    <a:cubicBezTo>
                      <a:pt x="594" y="92"/>
                      <a:pt x="611" y="37"/>
                      <a:pt x="544" y="9"/>
                    </a:cubicBezTo>
                    <a:cubicBezTo>
                      <a:pt x="531" y="3"/>
                      <a:pt x="519" y="1"/>
                      <a:pt x="507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21"/>
              <p:cNvSpPr/>
              <p:nvPr/>
            </p:nvSpPr>
            <p:spPr>
              <a:xfrm>
                <a:off x="3890150" y="3336950"/>
                <a:ext cx="22500" cy="14650"/>
              </a:xfrm>
              <a:custGeom>
                <a:avLst/>
                <a:gdLst/>
                <a:ahLst/>
                <a:cxnLst/>
                <a:rect l="l" t="t" r="r" b="b"/>
                <a:pathLst>
                  <a:path w="900" h="586" extrusionOk="0">
                    <a:moveTo>
                      <a:pt x="417" y="1"/>
                    </a:moveTo>
                    <a:cubicBezTo>
                      <a:pt x="377" y="1"/>
                      <a:pt x="346" y="24"/>
                      <a:pt x="327" y="72"/>
                    </a:cubicBezTo>
                    <a:cubicBezTo>
                      <a:pt x="305" y="72"/>
                      <a:pt x="294" y="78"/>
                      <a:pt x="272" y="78"/>
                    </a:cubicBezTo>
                    <a:cubicBezTo>
                      <a:pt x="166" y="95"/>
                      <a:pt x="166" y="189"/>
                      <a:pt x="139" y="261"/>
                    </a:cubicBezTo>
                    <a:cubicBezTo>
                      <a:pt x="122" y="278"/>
                      <a:pt x="105" y="311"/>
                      <a:pt x="83" y="328"/>
                    </a:cubicBezTo>
                    <a:cubicBezTo>
                      <a:pt x="28" y="361"/>
                      <a:pt x="0" y="411"/>
                      <a:pt x="28" y="466"/>
                    </a:cubicBezTo>
                    <a:cubicBezTo>
                      <a:pt x="52" y="518"/>
                      <a:pt x="112" y="558"/>
                      <a:pt x="164" y="558"/>
                    </a:cubicBezTo>
                    <a:cubicBezTo>
                      <a:pt x="172" y="558"/>
                      <a:pt x="181" y="557"/>
                      <a:pt x="189" y="555"/>
                    </a:cubicBezTo>
                    <a:cubicBezTo>
                      <a:pt x="211" y="549"/>
                      <a:pt x="233" y="546"/>
                      <a:pt x="253" y="546"/>
                    </a:cubicBezTo>
                    <a:cubicBezTo>
                      <a:pt x="310" y="546"/>
                      <a:pt x="361" y="564"/>
                      <a:pt x="412" y="564"/>
                    </a:cubicBezTo>
                    <a:cubicBezTo>
                      <a:pt x="425" y="564"/>
                      <a:pt x="437" y="563"/>
                      <a:pt x="449" y="560"/>
                    </a:cubicBezTo>
                    <a:cubicBezTo>
                      <a:pt x="459" y="578"/>
                      <a:pt x="470" y="586"/>
                      <a:pt x="480" y="586"/>
                    </a:cubicBezTo>
                    <a:cubicBezTo>
                      <a:pt x="492" y="586"/>
                      <a:pt x="504" y="575"/>
                      <a:pt x="516" y="560"/>
                    </a:cubicBezTo>
                    <a:cubicBezTo>
                      <a:pt x="715" y="555"/>
                      <a:pt x="826" y="444"/>
                      <a:pt x="882" y="255"/>
                    </a:cubicBezTo>
                    <a:cubicBezTo>
                      <a:pt x="899" y="114"/>
                      <a:pt x="825" y="28"/>
                      <a:pt x="704" y="28"/>
                    </a:cubicBezTo>
                    <a:cubicBezTo>
                      <a:pt x="673" y="28"/>
                      <a:pt x="640" y="34"/>
                      <a:pt x="605" y="45"/>
                    </a:cubicBezTo>
                    <a:cubicBezTo>
                      <a:pt x="555" y="39"/>
                      <a:pt x="516" y="28"/>
                      <a:pt x="483" y="17"/>
                    </a:cubicBezTo>
                    <a:cubicBezTo>
                      <a:pt x="459" y="6"/>
                      <a:pt x="437" y="1"/>
                      <a:pt x="417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21"/>
              <p:cNvSpPr/>
              <p:nvPr/>
            </p:nvSpPr>
            <p:spPr>
              <a:xfrm>
                <a:off x="4092375" y="3266925"/>
                <a:ext cx="26775" cy="3062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1225" extrusionOk="0">
                    <a:moveTo>
                      <a:pt x="450" y="1"/>
                    </a:moveTo>
                    <a:cubicBezTo>
                      <a:pt x="446" y="1"/>
                      <a:pt x="443" y="1"/>
                      <a:pt x="439" y="1"/>
                    </a:cubicBezTo>
                    <a:cubicBezTo>
                      <a:pt x="328" y="18"/>
                      <a:pt x="200" y="13"/>
                      <a:pt x="117" y="112"/>
                    </a:cubicBezTo>
                    <a:cubicBezTo>
                      <a:pt x="113" y="112"/>
                      <a:pt x="108" y="111"/>
                      <a:pt x="104" y="111"/>
                    </a:cubicBezTo>
                    <a:cubicBezTo>
                      <a:pt x="64" y="111"/>
                      <a:pt x="27" y="134"/>
                      <a:pt x="17" y="179"/>
                    </a:cubicBezTo>
                    <a:cubicBezTo>
                      <a:pt x="1" y="218"/>
                      <a:pt x="23" y="234"/>
                      <a:pt x="56" y="240"/>
                    </a:cubicBezTo>
                    <a:cubicBezTo>
                      <a:pt x="78" y="434"/>
                      <a:pt x="145" y="500"/>
                      <a:pt x="367" y="545"/>
                    </a:cubicBezTo>
                    <a:cubicBezTo>
                      <a:pt x="367" y="595"/>
                      <a:pt x="367" y="639"/>
                      <a:pt x="311" y="661"/>
                    </a:cubicBezTo>
                    <a:cubicBezTo>
                      <a:pt x="184" y="694"/>
                      <a:pt x="167" y="816"/>
                      <a:pt x="134" y="911"/>
                    </a:cubicBezTo>
                    <a:cubicBezTo>
                      <a:pt x="84" y="1038"/>
                      <a:pt x="134" y="1094"/>
                      <a:pt x="272" y="1105"/>
                    </a:cubicBezTo>
                    <a:cubicBezTo>
                      <a:pt x="322" y="1105"/>
                      <a:pt x="339" y="1133"/>
                      <a:pt x="367" y="1166"/>
                    </a:cubicBezTo>
                    <a:cubicBezTo>
                      <a:pt x="396" y="1207"/>
                      <a:pt x="430" y="1225"/>
                      <a:pt x="468" y="1225"/>
                    </a:cubicBezTo>
                    <a:cubicBezTo>
                      <a:pt x="500" y="1225"/>
                      <a:pt x="535" y="1211"/>
                      <a:pt x="572" y="1188"/>
                    </a:cubicBezTo>
                    <a:cubicBezTo>
                      <a:pt x="699" y="1099"/>
                      <a:pt x="832" y="1011"/>
                      <a:pt x="965" y="911"/>
                    </a:cubicBezTo>
                    <a:cubicBezTo>
                      <a:pt x="1049" y="855"/>
                      <a:pt x="1071" y="805"/>
                      <a:pt x="965" y="767"/>
                    </a:cubicBezTo>
                    <a:cubicBezTo>
                      <a:pt x="821" y="706"/>
                      <a:pt x="671" y="639"/>
                      <a:pt x="522" y="578"/>
                    </a:cubicBezTo>
                    <a:cubicBezTo>
                      <a:pt x="500" y="545"/>
                      <a:pt x="489" y="500"/>
                      <a:pt x="494" y="462"/>
                    </a:cubicBezTo>
                    <a:cubicBezTo>
                      <a:pt x="500" y="462"/>
                      <a:pt x="511" y="456"/>
                      <a:pt x="522" y="456"/>
                    </a:cubicBezTo>
                    <a:cubicBezTo>
                      <a:pt x="638" y="412"/>
                      <a:pt x="660" y="362"/>
                      <a:pt x="583" y="301"/>
                    </a:cubicBezTo>
                    <a:cubicBezTo>
                      <a:pt x="604" y="135"/>
                      <a:pt x="548" y="1"/>
                      <a:pt x="450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21"/>
              <p:cNvSpPr/>
              <p:nvPr/>
            </p:nvSpPr>
            <p:spPr>
              <a:xfrm>
                <a:off x="3828450" y="3256000"/>
                <a:ext cx="31775" cy="28050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122" extrusionOk="0">
                    <a:moveTo>
                      <a:pt x="352" y="1"/>
                    </a:moveTo>
                    <a:cubicBezTo>
                      <a:pt x="329" y="1"/>
                      <a:pt x="309" y="15"/>
                      <a:pt x="295" y="61"/>
                    </a:cubicBezTo>
                    <a:cubicBezTo>
                      <a:pt x="267" y="150"/>
                      <a:pt x="345" y="133"/>
                      <a:pt x="383" y="156"/>
                    </a:cubicBezTo>
                    <a:lnTo>
                      <a:pt x="383" y="189"/>
                    </a:lnTo>
                    <a:cubicBezTo>
                      <a:pt x="300" y="233"/>
                      <a:pt x="223" y="267"/>
                      <a:pt x="139" y="311"/>
                    </a:cubicBezTo>
                    <a:cubicBezTo>
                      <a:pt x="45" y="355"/>
                      <a:pt x="1" y="450"/>
                      <a:pt x="17" y="549"/>
                    </a:cubicBezTo>
                    <a:cubicBezTo>
                      <a:pt x="45" y="660"/>
                      <a:pt x="123" y="738"/>
                      <a:pt x="234" y="771"/>
                    </a:cubicBezTo>
                    <a:cubicBezTo>
                      <a:pt x="245" y="775"/>
                      <a:pt x="254" y="776"/>
                      <a:pt x="262" y="776"/>
                    </a:cubicBezTo>
                    <a:cubicBezTo>
                      <a:pt x="313" y="776"/>
                      <a:pt x="305" y="706"/>
                      <a:pt x="334" y="677"/>
                    </a:cubicBezTo>
                    <a:cubicBezTo>
                      <a:pt x="406" y="677"/>
                      <a:pt x="467" y="660"/>
                      <a:pt x="522" y="605"/>
                    </a:cubicBezTo>
                    <a:cubicBezTo>
                      <a:pt x="544" y="605"/>
                      <a:pt x="566" y="610"/>
                      <a:pt x="577" y="610"/>
                    </a:cubicBezTo>
                    <a:cubicBezTo>
                      <a:pt x="573" y="654"/>
                      <a:pt x="597" y="714"/>
                      <a:pt x="626" y="714"/>
                    </a:cubicBezTo>
                    <a:cubicBezTo>
                      <a:pt x="630" y="714"/>
                      <a:pt x="634" y="713"/>
                      <a:pt x="638" y="710"/>
                    </a:cubicBezTo>
                    <a:cubicBezTo>
                      <a:pt x="694" y="684"/>
                      <a:pt x="736" y="673"/>
                      <a:pt x="769" y="673"/>
                    </a:cubicBezTo>
                    <a:cubicBezTo>
                      <a:pt x="877" y="673"/>
                      <a:pt x="878" y="795"/>
                      <a:pt x="882" y="910"/>
                    </a:cubicBezTo>
                    <a:cubicBezTo>
                      <a:pt x="849" y="1010"/>
                      <a:pt x="888" y="1076"/>
                      <a:pt x="982" y="1115"/>
                    </a:cubicBezTo>
                    <a:cubicBezTo>
                      <a:pt x="996" y="1119"/>
                      <a:pt x="1009" y="1121"/>
                      <a:pt x="1021" y="1121"/>
                    </a:cubicBezTo>
                    <a:cubicBezTo>
                      <a:pt x="1083" y="1121"/>
                      <a:pt x="1117" y="1065"/>
                      <a:pt x="1154" y="1010"/>
                    </a:cubicBezTo>
                    <a:cubicBezTo>
                      <a:pt x="1232" y="882"/>
                      <a:pt x="1243" y="743"/>
                      <a:pt x="1243" y="605"/>
                    </a:cubicBezTo>
                    <a:cubicBezTo>
                      <a:pt x="1271" y="505"/>
                      <a:pt x="1243" y="405"/>
                      <a:pt x="1154" y="350"/>
                    </a:cubicBezTo>
                    <a:cubicBezTo>
                      <a:pt x="1132" y="335"/>
                      <a:pt x="1116" y="329"/>
                      <a:pt x="1103" y="329"/>
                    </a:cubicBezTo>
                    <a:cubicBezTo>
                      <a:pt x="1046" y="329"/>
                      <a:pt x="1057" y="443"/>
                      <a:pt x="999" y="461"/>
                    </a:cubicBezTo>
                    <a:cubicBezTo>
                      <a:pt x="988" y="466"/>
                      <a:pt x="971" y="477"/>
                      <a:pt x="966" y="483"/>
                    </a:cubicBezTo>
                    <a:lnTo>
                      <a:pt x="938" y="483"/>
                    </a:lnTo>
                    <a:cubicBezTo>
                      <a:pt x="906" y="464"/>
                      <a:pt x="870" y="454"/>
                      <a:pt x="830" y="454"/>
                    </a:cubicBezTo>
                    <a:cubicBezTo>
                      <a:pt x="822" y="454"/>
                      <a:pt x="813" y="454"/>
                      <a:pt x="805" y="455"/>
                    </a:cubicBezTo>
                    <a:cubicBezTo>
                      <a:pt x="799" y="433"/>
                      <a:pt x="788" y="411"/>
                      <a:pt x="777" y="400"/>
                    </a:cubicBezTo>
                    <a:cubicBezTo>
                      <a:pt x="772" y="383"/>
                      <a:pt x="760" y="377"/>
                      <a:pt x="749" y="361"/>
                    </a:cubicBezTo>
                    <a:lnTo>
                      <a:pt x="627" y="156"/>
                    </a:lnTo>
                    <a:cubicBezTo>
                      <a:pt x="600" y="67"/>
                      <a:pt x="516" y="56"/>
                      <a:pt x="444" y="34"/>
                    </a:cubicBezTo>
                    <a:cubicBezTo>
                      <a:pt x="413" y="24"/>
                      <a:pt x="380" y="1"/>
                      <a:pt x="352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21"/>
              <p:cNvSpPr/>
              <p:nvPr/>
            </p:nvSpPr>
            <p:spPr>
              <a:xfrm>
                <a:off x="3735600" y="3300625"/>
                <a:ext cx="20350" cy="18225"/>
              </a:xfrm>
              <a:custGeom>
                <a:avLst/>
                <a:gdLst/>
                <a:ahLst/>
                <a:cxnLst/>
                <a:rect l="l" t="t" r="r" b="b"/>
                <a:pathLst>
                  <a:path w="814" h="729" extrusionOk="0">
                    <a:moveTo>
                      <a:pt x="522" y="1"/>
                    </a:moveTo>
                    <a:cubicBezTo>
                      <a:pt x="518" y="1"/>
                      <a:pt x="514" y="1"/>
                      <a:pt x="510" y="1"/>
                    </a:cubicBezTo>
                    <a:cubicBezTo>
                      <a:pt x="444" y="6"/>
                      <a:pt x="349" y="67"/>
                      <a:pt x="355" y="117"/>
                    </a:cubicBezTo>
                    <a:cubicBezTo>
                      <a:pt x="383" y="278"/>
                      <a:pt x="294" y="278"/>
                      <a:pt x="194" y="278"/>
                    </a:cubicBezTo>
                    <a:cubicBezTo>
                      <a:pt x="83" y="278"/>
                      <a:pt x="72" y="367"/>
                      <a:pt x="39" y="439"/>
                    </a:cubicBezTo>
                    <a:cubicBezTo>
                      <a:pt x="0" y="522"/>
                      <a:pt x="72" y="539"/>
                      <a:pt x="128" y="566"/>
                    </a:cubicBezTo>
                    <a:cubicBezTo>
                      <a:pt x="211" y="611"/>
                      <a:pt x="299" y="661"/>
                      <a:pt x="388" y="699"/>
                    </a:cubicBezTo>
                    <a:cubicBezTo>
                      <a:pt x="415" y="713"/>
                      <a:pt x="440" y="729"/>
                      <a:pt x="466" y="729"/>
                    </a:cubicBezTo>
                    <a:cubicBezTo>
                      <a:pt x="482" y="729"/>
                      <a:pt x="498" y="722"/>
                      <a:pt x="516" y="705"/>
                    </a:cubicBezTo>
                    <a:cubicBezTo>
                      <a:pt x="549" y="666"/>
                      <a:pt x="549" y="622"/>
                      <a:pt x="510" y="583"/>
                    </a:cubicBezTo>
                    <a:cubicBezTo>
                      <a:pt x="468" y="535"/>
                      <a:pt x="507" y="472"/>
                      <a:pt x="534" y="472"/>
                    </a:cubicBezTo>
                    <a:cubicBezTo>
                      <a:pt x="536" y="472"/>
                      <a:pt x="537" y="472"/>
                      <a:pt x="538" y="472"/>
                    </a:cubicBezTo>
                    <a:cubicBezTo>
                      <a:pt x="544" y="473"/>
                      <a:pt x="550" y="473"/>
                      <a:pt x="556" y="473"/>
                    </a:cubicBezTo>
                    <a:cubicBezTo>
                      <a:pt x="682" y="473"/>
                      <a:pt x="684" y="363"/>
                      <a:pt x="721" y="289"/>
                    </a:cubicBezTo>
                    <a:cubicBezTo>
                      <a:pt x="813" y="137"/>
                      <a:pt x="719" y="1"/>
                      <a:pt x="522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21"/>
              <p:cNvSpPr/>
              <p:nvPr/>
            </p:nvSpPr>
            <p:spPr>
              <a:xfrm>
                <a:off x="3716600" y="3350250"/>
                <a:ext cx="24500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980" h="578" extrusionOk="0">
                    <a:moveTo>
                      <a:pt x="390" y="1"/>
                    </a:moveTo>
                    <a:cubicBezTo>
                      <a:pt x="291" y="1"/>
                      <a:pt x="200" y="45"/>
                      <a:pt x="117" y="100"/>
                    </a:cubicBezTo>
                    <a:cubicBezTo>
                      <a:pt x="89" y="123"/>
                      <a:pt x="0" y="189"/>
                      <a:pt x="106" y="256"/>
                    </a:cubicBezTo>
                    <a:cubicBezTo>
                      <a:pt x="111" y="295"/>
                      <a:pt x="78" y="339"/>
                      <a:pt x="111" y="372"/>
                    </a:cubicBezTo>
                    <a:cubicBezTo>
                      <a:pt x="160" y="475"/>
                      <a:pt x="338" y="578"/>
                      <a:pt x="460" y="578"/>
                    </a:cubicBezTo>
                    <a:cubicBezTo>
                      <a:pt x="476" y="578"/>
                      <a:pt x="491" y="576"/>
                      <a:pt x="505" y="572"/>
                    </a:cubicBezTo>
                    <a:cubicBezTo>
                      <a:pt x="558" y="562"/>
                      <a:pt x="606" y="548"/>
                      <a:pt x="668" y="548"/>
                    </a:cubicBezTo>
                    <a:cubicBezTo>
                      <a:pt x="678" y="548"/>
                      <a:pt x="688" y="549"/>
                      <a:pt x="699" y="550"/>
                    </a:cubicBezTo>
                    <a:cubicBezTo>
                      <a:pt x="712" y="551"/>
                      <a:pt x="725" y="551"/>
                      <a:pt x="737" y="551"/>
                    </a:cubicBezTo>
                    <a:cubicBezTo>
                      <a:pt x="900" y="551"/>
                      <a:pt x="979" y="451"/>
                      <a:pt x="943" y="317"/>
                    </a:cubicBezTo>
                    <a:cubicBezTo>
                      <a:pt x="832" y="123"/>
                      <a:pt x="649" y="45"/>
                      <a:pt x="450" y="6"/>
                    </a:cubicBezTo>
                    <a:cubicBezTo>
                      <a:pt x="429" y="3"/>
                      <a:pt x="410" y="1"/>
                      <a:pt x="390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21"/>
              <p:cNvSpPr/>
              <p:nvPr/>
            </p:nvSpPr>
            <p:spPr>
              <a:xfrm>
                <a:off x="3901225" y="3389325"/>
                <a:ext cx="18600" cy="16975"/>
              </a:xfrm>
              <a:custGeom>
                <a:avLst/>
                <a:gdLst/>
                <a:ahLst/>
                <a:cxnLst/>
                <a:rect l="l" t="t" r="r" b="b"/>
                <a:pathLst>
                  <a:path w="744" h="679" extrusionOk="0">
                    <a:moveTo>
                      <a:pt x="280" y="0"/>
                    </a:moveTo>
                    <a:cubicBezTo>
                      <a:pt x="251" y="0"/>
                      <a:pt x="221" y="17"/>
                      <a:pt x="189" y="62"/>
                    </a:cubicBezTo>
                    <a:cubicBezTo>
                      <a:pt x="67" y="96"/>
                      <a:pt x="56" y="179"/>
                      <a:pt x="95" y="284"/>
                    </a:cubicBezTo>
                    <a:cubicBezTo>
                      <a:pt x="1" y="428"/>
                      <a:pt x="28" y="506"/>
                      <a:pt x="189" y="589"/>
                    </a:cubicBezTo>
                    <a:cubicBezTo>
                      <a:pt x="217" y="611"/>
                      <a:pt x="245" y="639"/>
                      <a:pt x="272" y="650"/>
                    </a:cubicBezTo>
                    <a:cubicBezTo>
                      <a:pt x="303" y="669"/>
                      <a:pt x="346" y="679"/>
                      <a:pt x="391" y="679"/>
                    </a:cubicBezTo>
                    <a:cubicBezTo>
                      <a:pt x="474" y="679"/>
                      <a:pt x="565" y="647"/>
                      <a:pt x="605" y="589"/>
                    </a:cubicBezTo>
                    <a:cubicBezTo>
                      <a:pt x="666" y="511"/>
                      <a:pt x="744" y="412"/>
                      <a:pt x="622" y="312"/>
                    </a:cubicBezTo>
                    <a:cubicBezTo>
                      <a:pt x="605" y="217"/>
                      <a:pt x="600" y="112"/>
                      <a:pt x="466" y="96"/>
                    </a:cubicBezTo>
                    <a:cubicBezTo>
                      <a:pt x="444" y="90"/>
                      <a:pt x="428" y="79"/>
                      <a:pt x="405" y="68"/>
                    </a:cubicBezTo>
                    <a:cubicBezTo>
                      <a:pt x="363" y="35"/>
                      <a:pt x="322" y="0"/>
                      <a:pt x="280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21"/>
              <p:cNvSpPr/>
              <p:nvPr/>
            </p:nvSpPr>
            <p:spPr>
              <a:xfrm>
                <a:off x="3730600" y="3435750"/>
                <a:ext cx="10975" cy="1390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556" extrusionOk="0">
                    <a:moveTo>
                      <a:pt x="187" y="1"/>
                    </a:moveTo>
                    <a:cubicBezTo>
                      <a:pt x="177" y="1"/>
                      <a:pt x="166" y="1"/>
                      <a:pt x="156" y="2"/>
                    </a:cubicBezTo>
                    <a:cubicBezTo>
                      <a:pt x="50" y="7"/>
                      <a:pt x="0" y="85"/>
                      <a:pt x="17" y="196"/>
                    </a:cubicBezTo>
                    <a:cubicBezTo>
                      <a:pt x="23" y="251"/>
                      <a:pt x="28" y="312"/>
                      <a:pt x="28" y="362"/>
                    </a:cubicBezTo>
                    <a:cubicBezTo>
                      <a:pt x="6" y="451"/>
                      <a:pt x="17" y="551"/>
                      <a:pt x="106" y="551"/>
                    </a:cubicBezTo>
                    <a:cubicBezTo>
                      <a:pt x="137" y="551"/>
                      <a:pt x="173" y="555"/>
                      <a:pt x="210" y="555"/>
                    </a:cubicBezTo>
                    <a:cubicBezTo>
                      <a:pt x="277" y="555"/>
                      <a:pt x="345" y="539"/>
                      <a:pt x="377" y="445"/>
                    </a:cubicBezTo>
                    <a:cubicBezTo>
                      <a:pt x="411" y="340"/>
                      <a:pt x="438" y="246"/>
                      <a:pt x="405" y="135"/>
                    </a:cubicBezTo>
                    <a:cubicBezTo>
                      <a:pt x="370" y="25"/>
                      <a:pt x="278" y="1"/>
                      <a:pt x="187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21"/>
              <p:cNvSpPr/>
              <p:nvPr/>
            </p:nvSpPr>
            <p:spPr>
              <a:xfrm>
                <a:off x="3599475" y="3444975"/>
                <a:ext cx="22900" cy="17275"/>
              </a:xfrm>
              <a:custGeom>
                <a:avLst/>
                <a:gdLst/>
                <a:ahLst/>
                <a:cxnLst/>
                <a:rect l="l" t="t" r="r" b="b"/>
                <a:pathLst>
                  <a:path w="916" h="691" extrusionOk="0">
                    <a:moveTo>
                      <a:pt x="640" y="0"/>
                    </a:moveTo>
                    <a:cubicBezTo>
                      <a:pt x="555" y="0"/>
                      <a:pt x="495" y="82"/>
                      <a:pt x="427" y="132"/>
                    </a:cubicBezTo>
                    <a:cubicBezTo>
                      <a:pt x="366" y="182"/>
                      <a:pt x="388" y="248"/>
                      <a:pt x="427" y="304"/>
                    </a:cubicBezTo>
                    <a:cubicBezTo>
                      <a:pt x="411" y="359"/>
                      <a:pt x="316" y="353"/>
                      <a:pt x="311" y="420"/>
                    </a:cubicBezTo>
                    <a:lnTo>
                      <a:pt x="222" y="420"/>
                    </a:lnTo>
                    <a:cubicBezTo>
                      <a:pt x="207" y="409"/>
                      <a:pt x="197" y="404"/>
                      <a:pt x="188" y="404"/>
                    </a:cubicBezTo>
                    <a:cubicBezTo>
                      <a:pt x="168" y="404"/>
                      <a:pt x="163" y="431"/>
                      <a:pt x="156" y="459"/>
                    </a:cubicBezTo>
                    <a:cubicBezTo>
                      <a:pt x="61" y="475"/>
                      <a:pt x="0" y="520"/>
                      <a:pt x="56" y="625"/>
                    </a:cubicBezTo>
                    <a:cubicBezTo>
                      <a:pt x="79" y="669"/>
                      <a:pt x="157" y="691"/>
                      <a:pt x="240" y="691"/>
                    </a:cubicBezTo>
                    <a:cubicBezTo>
                      <a:pt x="333" y="691"/>
                      <a:pt x="433" y="664"/>
                      <a:pt x="472" y="614"/>
                    </a:cubicBezTo>
                    <a:cubicBezTo>
                      <a:pt x="477" y="570"/>
                      <a:pt x="455" y="498"/>
                      <a:pt x="538" y="492"/>
                    </a:cubicBezTo>
                    <a:cubicBezTo>
                      <a:pt x="610" y="492"/>
                      <a:pt x="666" y="464"/>
                      <a:pt x="727" y="442"/>
                    </a:cubicBezTo>
                    <a:cubicBezTo>
                      <a:pt x="838" y="392"/>
                      <a:pt x="915" y="304"/>
                      <a:pt x="915" y="187"/>
                    </a:cubicBezTo>
                    <a:cubicBezTo>
                      <a:pt x="915" y="71"/>
                      <a:pt x="788" y="49"/>
                      <a:pt x="704" y="15"/>
                    </a:cubicBezTo>
                    <a:cubicBezTo>
                      <a:pt x="681" y="5"/>
                      <a:pt x="660" y="0"/>
                      <a:pt x="640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21"/>
              <p:cNvSpPr/>
              <p:nvPr/>
            </p:nvSpPr>
            <p:spPr>
              <a:xfrm>
                <a:off x="3879750" y="3379000"/>
                <a:ext cx="14575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583" h="478" extrusionOk="0">
                    <a:moveTo>
                      <a:pt x="319" y="1"/>
                    </a:moveTo>
                    <a:cubicBezTo>
                      <a:pt x="235" y="1"/>
                      <a:pt x="145" y="18"/>
                      <a:pt x="106" y="48"/>
                    </a:cubicBezTo>
                    <a:cubicBezTo>
                      <a:pt x="0" y="131"/>
                      <a:pt x="56" y="215"/>
                      <a:pt x="122" y="292"/>
                    </a:cubicBezTo>
                    <a:cubicBezTo>
                      <a:pt x="128" y="309"/>
                      <a:pt x="128" y="337"/>
                      <a:pt x="128" y="359"/>
                    </a:cubicBezTo>
                    <a:cubicBezTo>
                      <a:pt x="128" y="429"/>
                      <a:pt x="163" y="456"/>
                      <a:pt x="214" y="456"/>
                    </a:cubicBezTo>
                    <a:cubicBezTo>
                      <a:pt x="224" y="456"/>
                      <a:pt x="234" y="455"/>
                      <a:pt x="244" y="453"/>
                    </a:cubicBezTo>
                    <a:cubicBezTo>
                      <a:pt x="262" y="471"/>
                      <a:pt x="274" y="478"/>
                      <a:pt x="283" y="478"/>
                    </a:cubicBezTo>
                    <a:cubicBezTo>
                      <a:pt x="298" y="478"/>
                      <a:pt x="302" y="454"/>
                      <a:pt x="305" y="425"/>
                    </a:cubicBezTo>
                    <a:cubicBezTo>
                      <a:pt x="333" y="425"/>
                      <a:pt x="372" y="420"/>
                      <a:pt x="400" y="420"/>
                    </a:cubicBezTo>
                    <a:cubicBezTo>
                      <a:pt x="415" y="439"/>
                      <a:pt x="427" y="447"/>
                      <a:pt x="435" y="447"/>
                    </a:cubicBezTo>
                    <a:cubicBezTo>
                      <a:pt x="451" y="447"/>
                      <a:pt x="457" y="421"/>
                      <a:pt x="461" y="392"/>
                    </a:cubicBezTo>
                    <a:cubicBezTo>
                      <a:pt x="472" y="370"/>
                      <a:pt x="494" y="353"/>
                      <a:pt x="499" y="331"/>
                    </a:cubicBezTo>
                    <a:cubicBezTo>
                      <a:pt x="544" y="231"/>
                      <a:pt x="582" y="126"/>
                      <a:pt x="483" y="37"/>
                    </a:cubicBezTo>
                    <a:cubicBezTo>
                      <a:pt x="453" y="12"/>
                      <a:pt x="388" y="1"/>
                      <a:pt x="319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21"/>
              <p:cNvSpPr/>
              <p:nvPr/>
            </p:nvSpPr>
            <p:spPr>
              <a:xfrm>
                <a:off x="3741675" y="3427325"/>
                <a:ext cx="12225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78" extrusionOk="0">
                    <a:moveTo>
                      <a:pt x="189" y="0"/>
                    </a:moveTo>
                    <a:cubicBezTo>
                      <a:pt x="90" y="0"/>
                      <a:pt x="1" y="111"/>
                      <a:pt x="1" y="222"/>
                    </a:cubicBezTo>
                    <a:cubicBezTo>
                      <a:pt x="1" y="339"/>
                      <a:pt x="117" y="472"/>
                      <a:pt x="239" y="477"/>
                    </a:cubicBezTo>
                    <a:cubicBezTo>
                      <a:pt x="242" y="477"/>
                      <a:pt x="244" y="477"/>
                      <a:pt x="246" y="477"/>
                    </a:cubicBezTo>
                    <a:cubicBezTo>
                      <a:pt x="345" y="477"/>
                      <a:pt x="478" y="359"/>
                      <a:pt x="489" y="255"/>
                    </a:cubicBezTo>
                    <a:cubicBezTo>
                      <a:pt x="489" y="150"/>
                      <a:pt x="311" y="0"/>
                      <a:pt x="189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21"/>
              <p:cNvSpPr/>
              <p:nvPr/>
            </p:nvSpPr>
            <p:spPr>
              <a:xfrm>
                <a:off x="3526275" y="3424450"/>
                <a:ext cx="13050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522" h="578" extrusionOk="0">
                    <a:moveTo>
                      <a:pt x="327" y="0"/>
                    </a:moveTo>
                    <a:cubicBezTo>
                      <a:pt x="278" y="0"/>
                      <a:pt x="229" y="24"/>
                      <a:pt x="178" y="49"/>
                    </a:cubicBezTo>
                    <a:cubicBezTo>
                      <a:pt x="67" y="99"/>
                      <a:pt x="1" y="171"/>
                      <a:pt x="56" y="298"/>
                    </a:cubicBezTo>
                    <a:lnTo>
                      <a:pt x="56" y="354"/>
                    </a:lnTo>
                    <a:cubicBezTo>
                      <a:pt x="56" y="404"/>
                      <a:pt x="73" y="454"/>
                      <a:pt x="106" y="481"/>
                    </a:cubicBezTo>
                    <a:cubicBezTo>
                      <a:pt x="161" y="517"/>
                      <a:pt x="211" y="578"/>
                      <a:pt x="275" y="578"/>
                    </a:cubicBezTo>
                    <a:cubicBezTo>
                      <a:pt x="301" y="578"/>
                      <a:pt x="329" y="568"/>
                      <a:pt x="361" y="542"/>
                    </a:cubicBezTo>
                    <a:cubicBezTo>
                      <a:pt x="489" y="515"/>
                      <a:pt x="461" y="398"/>
                      <a:pt x="489" y="315"/>
                    </a:cubicBezTo>
                    <a:cubicBezTo>
                      <a:pt x="522" y="215"/>
                      <a:pt x="522" y="132"/>
                      <a:pt x="439" y="49"/>
                    </a:cubicBezTo>
                    <a:cubicBezTo>
                      <a:pt x="401" y="13"/>
                      <a:pt x="364" y="0"/>
                      <a:pt x="327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21"/>
              <p:cNvSpPr/>
              <p:nvPr/>
            </p:nvSpPr>
            <p:spPr>
              <a:xfrm>
                <a:off x="3761500" y="3419000"/>
                <a:ext cx="13350" cy="11825"/>
              </a:xfrm>
              <a:custGeom>
                <a:avLst/>
                <a:gdLst/>
                <a:ahLst/>
                <a:cxnLst/>
                <a:rect l="l" t="t" r="r" b="b"/>
                <a:pathLst>
                  <a:path w="534" h="473" extrusionOk="0">
                    <a:moveTo>
                      <a:pt x="286" y="0"/>
                    </a:moveTo>
                    <a:cubicBezTo>
                      <a:pt x="212" y="0"/>
                      <a:pt x="152" y="42"/>
                      <a:pt x="95" y="112"/>
                    </a:cubicBezTo>
                    <a:cubicBezTo>
                      <a:pt x="29" y="195"/>
                      <a:pt x="1" y="278"/>
                      <a:pt x="95" y="350"/>
                    </a:cubicBezTo>
                    <a:cubicBezTo>
                      <a:pt x="115" y="421"/>
                      <a:pt x="146" y="472"/>
                      <a:pt x="202" y="472"/>
                    </a:cubicBezTo>
                    <a:cubicBezTo>
                      <a:pt x="224" y="472"/>
                      <a:pt x="251" y="464"/>
                      <a:pt x="284" y="444"/>
                    </a:cubicBezTo>
                    <a:lnTo>
                      <a:pt x="339" y="444"/>
                    </a:lnTo>
                    <a:cubicBezTo>
                      <a:pt x="356" y="459"/>
                      <a:pt x="367" y="465"/>
                      <a:pt x="376" y="465"/>
                    </a:cubicBezTo>
                    <a:cubicBezTo>
                      <a:pt x="393" y="465"/>
                      <a:pt x="396" y="441"/>
                      <a:pt x="400" y="411"/>
                    </a:cubicBezTo>
                    <a:cubicBezTo>
                      <a:pt x="533" y="267"/>
                      <a:pt x="528" y="150"/>
                      <a:pt x="372" y="17"/>
                    </a:cubicBezTo>
                    <a:cubicBezTo>
                      <a:pt x="341" y="6"/>
                      <a:pt x="313" y="0"/>
                      <a:pt x="286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21"/>
              <p:cNvSpPr/>
              <p:nvPr/>
            </p:nvSpPr>
            <p:spPr>
              <a:xfrm>
                <a:off x="3753325" y="3376625"/>
                <a:ext cx="14575" cy="11250"/>
              </a:xfrm>
              <a:custGeom>
                <a:avLst/>
                <a:gdLst/>
                <a:ahLst/>
                <a:cxnLst/>
                <a:rect l="l" t="t" r="r" b="b"/>
                <a:pathLst>
                  <a:path w="583" h="450" extrusionOk="0">
                    <a:moveTo>
                      <a:pt x="161" y="0"/>
                    </a:moveTo>
                    <a:cubicBezTo>
                      <a:pt x="150" y="0"/>
                      <a:pt x="137" y="5"/>
                      <a:pt x="123" y="16"/>
                    </a:cubicBezTo>
                    <a:cubicBezTo>
                      <a:pt x="56" y="71"/>
                      <a:pt x="1" y="149"/>
                      <a:pt x="56" y="243"/>
                    </a:cubicBezTo>
                    <a:cubicBezTo>
                      <a:pt x="51" y="315"/>
                      <a:pt x="67" y="365"/>
                      <a:pt x="145" y="371"/>
                    </a:cubicBezTo>
                    <a:cubicBezTo>
                      <a:pt x="187" y="409"/>
                      <a:pt x="231" y="450"/>
                      <a:pt x="284" y="450"/>
                    </a:cubicBezTo>
                    <a:cubicBezTo>
                      <a:pt x="308" y="450"/>
                      <a:pt x="333" y="441"/>
                      <a:pt x="361" y="421"/>
                    </a:cubicBezTo>
                    <a:cubicBezTo>
                      <a:pt x="539" y="393"/>
                      <a:pt x="583" y="282"/>
                      <a:pt x="494" y="143"/>
                    </a:cubicBezTo>
                    <a:cubicBezTo>
                      <a:pt x="448" y="71"/>
                      <a:pt x="390" y="59"/>
                      <a:pt x="330" y="59"/>
                    </a:cubicBezTo>
                    <a:cubicBezTo>
                      <a:pt x="301" y="59"/>
                      <a:pt x="271" y="62"/>
                      <a:pt x="241" y="62"/>
                    </a:cubicBezTo>
                    <a:cubicBezTo>
                      <a:pt x="229" y="62"/>
                      <a:pt x="218" y="61"/>
                      <a:pt x="206" y="60"/>
                    </a:cubicBezTo>
                    <a:cubicBezTo>
                      <a:pt x="202" y="22"/>
                      <a:pt x="186" y="0"/>
                      <a:pt x="161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21"/>
              <p:cNvSpPr/>
              <p:nvPr/>
            </p:nvSpPr>
            <p:spPr>
              <a:xfrm>
                <a:off x="3608350" y="3394200"/>
                <a:ext cx="52400" cy="23875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955" extrusionOk="0">
                    <a:moveTo>
                      <a:pt x="178" y="0"/>
                    </a:moveTo>
                    <a:cubicBezTo>
                      <a:pt x="61" y="0"/>
                      <a:pt x="28" y="89"/>
                      <a:pt x="11" y="167"/>
                    </a:cubicBezTo>
                    <a:cubicBezTo>
                      <a:pt x="0" y="261"/>
                      <a:pt x="94" y="244"/>
                      <a:pt x="150" y="250"/>
                    </a:cubicBezTo>
                    <a:cubicBezTo>
                      <a:pt x="171" y="254"/>
                      <a:pt x="195" y="265"/>
                      <a:pt x="218" y="265"/>
                    </a:cubicBezTo>
                    <a:cubicBezTo>
                      <a:pt x="225" y="265"/>
                      <a:pt x="232" y="264"/>
                      <a:pt x="239" y="261"/>
                    </a:cubicBezTo>
                    <a:cubicBezTo>
                      <a:pt x="272" y="246"/>
                      <a:pt x="298" y="240"/>
                      <a:pt x="318" y="240"/>
                    </a:cubicBezTo>
                    <a:cubicBezTo>
                      <a:pt x="396" y="240"/>
                      <a:pt x="392" y="334"/>
                      <a:pt x="405" y="400"/>
                    </a:cubicBezTo>
                    <a:cubicBezTo>
                      <a:pt x="416" y="427"/>
                      <a:pt x="422" y="466"/>
                      <a:pt x="427" y="494"/>
                    </a:cubicBezTo>
                    <a:cubicBezTo>
                      <a:pt x="418" y="495"/>
                      <a:pt x="410" y="496"/>
                      <a:pt x="401" y="496"/>
                    </a:cubicBezTo>
                    <a:cubicBezTo>
                      <a:pt x="376" y="496"/>
                      <a:pt x="351" y="492"/>
                      <a:pt x="326" y="492"/>
                    </a:cubicBezTo>
                    <a:cubicBezTo>
                      <a:pt x="295" y="492"/>
                      <a:pt x="265" y="498"/>
                      <a:pt x="239" y="527"/>
                    </a:cubicBezTo>
                    <a:cubicBezTo>
                      <a:pt x="227" y="525"/>
                      <a:pt x="217" y="524"/>
                      <a:pt x="208" y="524"/>
                    </a:cubicBezTo>
                    <a:cubicBezTo>
                      <a:pt x="121" y="524"/>
                      <a:pt x="112" y="611"/>
                      <a:pt x="72" y="671"/>
                    </a:cubicBezTo>
                    <a:cubicBezTo>
                      <a:pt x="56" y="716"/>
                      <a:pt x="45" y="754"/>
                      <a:pt x="89" y="782"/>
                    </a:cubicBezTo>
                    <a:cubicBezTo>
                      <a:pt x="211" y="843"/>
                      <a:pt x="338" y="899"/>
                      <a:pt x="460" y="948"/>
                    </a:cubicBezTo>
                    <a:cubicBezTo>
                      <a:pt x="471" y="953"/>
                      <a:pt x="481" y="955"/>
                      <a:pt x="491" y="955"/>
                    </a:cubicBezTo>
                    <a:cubicBezTo>
                      <a:pt x="518" y="955"/>
                      <a:pt x="542" y="940"/>
                      <a:pt x="555" y="915"/>
                    </a:cubicBezTo>
                    <a:cubicBezTo>
                      <a:pt x="571" y="871"/>
                      <a:pt x="538" y="854"/>
                      <a:pt x="510" y="832"/>
                    </a:cubicBezTo>
                    <a:cubicBezTo>
                      <a:pt x="477" y="810"/>
                      <a:pt x="422" y="804"/>
                      <a:pt x="422" y="743"/>
                    </a:cubicBezTo>
                    <a:cubicBezTo>
                      <a:pt x="430" y="742"/>
                      <a:pt x="438" y="741"/>
                      <a:pt x="446" y="741"/>
                    </a:cubicBezTo>
                    <a:cubicBezTo>
                      <a:pt x="516" y="741"/>
                      <a:pt x="568" y="799"/>
                      <a:pt x="638" y="804"/>
                    </a:cubicBezTo>
                    <a:lnTo>
                      <a:pt x="665" y="832"/>
                    </a:lnTo>
                    <a:cubicBezTo>
                      <a:pt x="692" y="902"/>
                      <a:pt x="719" y="936"/>
                      <a:pt x="749" y="936"/>
                    </a:cubicBezTo>
                    <a:cubicBezTo>
                      <a:pt x="769" y="936"/>
                      <a:pt x="791" y="922"/>
                      <a:pt x="815" y="893"/>
                    </a:cubicBezTo>
                    <a:cubicBezTo>
                      <a:pt x="843" y="893"/>
                      <a:pt x="876" y="893"/>
                      <a:pt x="904" y="887"/>
                    </a:cubicBezTo>
                    <a:cubicBezTo>
                      <a:pt x="928" y="901"/>
                      <a:pt x="943" y="906"/>
                      <a:pt x="953" y="906"/>
                    </a:cubicBezTo>
                    <a:cubicBezTo>
                      <a:pt x="984" y="906"/>
                      <a:pt x="958" y="852"/>
                      <a:pt x="970" y="826"/>
                    </a:cubicBezTo>
                    <a:cubicBezTo>
                      <a:pt x="1065" y="826"/>
                      <a:pt x="1137" y="782"/>
                      <a:pt x="1181" y="704"/>
                    </a:cubicBezTo>
                    <a:cubicBezTo>
                      <a:pt x="1225" y="688"/>
                      <a:pt x="1248" y="660"/>
                      <a:pt x="1225" y="610"/>
                    </a:cubicBezTo>
                    <a:cubicBezTo>
                      <a:pt x="1220" y="566"/>
                      <a:pt x="1198" y="521"/>
                      <a:pt x="1248" y="499"/>
                    </a:cubicBezTo>
                    <a:cubicBezTo>
                      <a:pt x="1256" y="496"/>
                      <a:pt x="1264" y="494"/>
                      <a:pt x="1271" y="494"/>
                    </a:cubicBezTo>
                    <a:cubicBezTo>
                      <a:pt x="1307" y="494"/>
                      <a:pt x="1319" y="538"/>
                      <a:pt x="1342" y="566"/>
                    </a:cubicBezTo>
                    <a:cubicBezTo>
                      <a:pt x="1385" y="617"/>
                      <a:pt x="1433" y="670"/>
                      <a:pt x="1497" y="670"/>
                    </a:cubicBezTo>
                    <a:cubicBezTo>
                      <a:pt x="1524" y="670"/>
                      <a:pt x="1553" y="661"/>
                      <a:pt x="1586" y="638"/>
                    </a:cubicBezTo>
                    <a:lnTo>
                      <a:pt x="1647" y="638"/>
                    </a:lnTo>
                    <a:cubicBezTo>
                      <a:pt x="1636" y="704"/>
                      <a:pt x="1680" y="732"/>
                      <a:pt x="1736" y="754"/>
                    </a:cubicBezTo>
                    <a:cubicBezTo>
                      <a:pt x="1780" y="838"/>
                      <a:pt x="1874" y="832"/>
                      <a:pt x="1946" y="865"/>
                    </a:cubicBezTo>
                    <a:cubicBezTo>
                      <a:pt x="1955" y="870"/>
                      <a:pt x="1964" y="872"/>
                      <a:pt x="1973" y="872"/>
                    </a:cubicBezTo>
                    <a:cubicBezTo>
                      <a:pt x="2008" y="872"/>
                      <a:pt x="2047" y="843"/>
                      <a:pt x="2068" y="804"/>
                    </a:cubicBezTo>
                    <a:cubicBezTo>
                      <a:pt x="2096" y="754"/>
                      <a:pt x="2057" y="721"/>
                      <a:pt x="2024" y="693"/>
                    </a:cubicBezTo>
                    <a:cubicBezTo>
                      <a:pt x="1996" y="671"/>
                      <a:pt x="1957" y="660"/>
                      <a:pt x="1930" y="643"/>
                    </a:cubicBezTo>
                    <a:cubicBezTo>
                      <a:pt x="1891" y="605"/>
                      <a:pt x="1863" y="566"/>
                      <a:pt x="1919" y="505"/>
                    </a:cubicBezTo>
                    <a:cubicBezTo>
                      <a:pt x="1952" y="472"/>
                      <a:pt x="2002" y="416"/>
                      <a:pt x="1930" y="361"/>
                    </a:cubicBezTo>
                    <a:cubicBezTo>
                      <a:pt x="1924" y="189"/>
                      <a:pt x="1780" y="178"/>
                      <a:pt x="1664" y="144"/>
                    </a:cubicBezTo>
                    <a:cubicBezTo>
                      <a:pt x="1648" y="116"/>
                      <a:pt x="1629" y="91"/>
                      <a:pt x="1610" y="91"/>
                    </a:cubicBezTo>
                    <a:cubicBezTo>
                      <a:pt x="1595" y="91"/>
                      <a:pt x="1581" y="106"/>
                      <a:pt x="1569" y="144"/>
                    </a:cubicBezTo>
                    <a:cubicBezTo>
                      <a:pt x="1551" y="141"/>
                      <a:pt x="1531" y="126"/>
                      <a:pt x="1512" y="126"/>
                    </a:cubicBezTo>
                    <a:cubicBezTo>
                      <a:pt x="1501" y="126"/>
                      <a:pt x="1490" y="131"/>
                      <a:pt x="1481" y="144"/>
                    </a:cubicBezTo>
                    <a:cubicBezTo>
                      <a:pt x="1359" y="233"/>
                      <a:pt x="1248" y="339"/>
                      <a:pt x="1081" y="355"/>
                    </a:cubicBezTo>
                    <a:cubicBezTo>
                      <a:pt x="1070" y="355"/>
                      <a:pt x="1065" y="366"/>
                      <a:pt x="1059" y="372"/>
                    </a:cubicBezTo>
                    <a:cubicBezTo>
                      <a:pt x="1009" y="483"/>
                      <a:pt x="893" y="538"/>
                      <a:pt x="832" y="638"/>
                    </a:cubicBezTo>
                    <a:lnTo>
                      <a:pt x="804" y="638"/>
                    </a:lnTo>
                    <a:cubicBezTo>
                      <a:pt x="815" y="566"/>
                      <a:pt x="898" y="505"/>
                      <a:pt x="832" y="422"/>
                    </a:cubicBezTo>
                    <a:cubicBezTo>
                      <a:pt x="832" y="383"/>
                      <a:pt x="815" y="355"/>
                      <a:pt x="776" y="339"/>
                    </a:cubicBezTo>
                    <a:cubicBezTo>
                      <a:pt x="627" y="278"/>
                      <a:pt x="527" y="172"/>
                      <a:pt x="460" y="28"/>
                    </a:cubicBezTo>
                    <a:cubicBezTo>
                      <a:pt x="433" y="28"/>
                      <a:pt x="416" y="28"/>
                      <a:pt x="399" y="56"/>
                    </a:cubicBezTo>
                    <a:cubicBezTo>
                      <a:pt x="322" y="56"/>
                      <a:pt x="261" y="0"/>
                      <a:pt x="178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21"/>
              <p:cNvSpPr/>
              <p:nvPr/>
            </p:nvSpPr>
            <p:spPr>
              <a:xfrm>
                <a:off x="3681550" y="3534725"/>
                <a:ext cx="9575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383" h="424" extrusionOk="0">
                    <a:moveTo>
                      <a:pt x="182" y="0"/>
                    </a:moveTo>
                    <a:cubicBezTo>
                      <a:pt x="113" y="0"/>
                      <a:pt x="1" y="128"/>
                      <a:pt x="22" y="212"/>
                    </a:cubicBezTo>
                    <a:cubicBezTo>
                      <a:pt x="43" y="292"/>
                      <a:pt x="29" y="423"/>
                      <a:pt x="171" y="423"/>
                    </a:cubicBezTo>
                    <a:cubicBezTo>
                      <a:pt x="176" y="423"/>
                      <a:pt x="182" y="423"/>
                      <a:pt x="188" y="423"/>
                    </a:cubicBezTo>
                    <a:cubicBezTo>
                      <a:pt x="305" y="423"/>
                      <a:pt x="371" y="345"/>
                      <a:pt x="377" y="184"/>
                    </a:cubicBezTo>
                    <a:cubicBezTo>
                      <a:pt x="382" y="62"/>
                      <a:pt x="288" y="29"/>
                      <a:pt x="194" y="1"/>
                    </a:cubicBezTo>
                    <a:cubicBezTo>
                      <a:pt x="190" y="1"/>
                      <a:pt x="186" y="0"/>
                      <a:pt x="18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21"/>
              <p:cNvSpPr/>
              <p:nvPr/>
            </p:nvSpPr>
            <p:spPr>
              <a:xfrm>
                <a:off x="3918825" y="3346525"/>
                <a:ext cx="17350" cy="14825"/>
              </a:xfrm>
              <a:custGeom>
                <a:avLst/>
                <a:gdLst/>
                <a:ahLst/>
                <a:cxnLst/>
                <a:rect l="l" t="t" r="r" b="b"/>
                <a:pathLst>
                  <a:path w="694" h="593" extrusionOk="0">
                    <a:moveTo>
                      <a:pt x="134" y="1"/>
                    </a:moveTo>
                    <a:cubicBezTo>
                      <a:pt x="118" y="1"/>
                      <a:pt x="101" y="6"/>
                      <a:pt x="84" y="17"/>
                    </a:cubicBezTo>
                    <a:cubicBezTo>
                      <a:pt x="29" y="50"/>
                      <a:pt x="1" y="105"/>
                      <a:pt x="18" y="183"/>
                    </a:cubicBezTo>
                    <a:cubicBezTo>
                      <a:pt x="34" y="227"/>
                      <a:pt x="62" y="272"/>
                      <a:pt x="95" y="305"/>
                    </a:cubicBezTo>
                    <a:cubicBezTo>
                      <a:pt x="95" y="377"/>
                      <a:pt x="101" y="383"/>
                      <a:pt x="256" y="394"/>
                    </a:cubicBezTo>
                    <a:cubicBezTo>
                      <a:pt x="234" y="449"/>
                      <a:pt x="239" y="499"/>
                      <a:pt x="289" y="543"/>
                    </a:cubicBezTo>
                    <a:cubicBezTo>
                      <a:pt x="325" y="577"/>
                      <a:pt x="366" y="593"/>
                      <a:pt x="408" y="593"/>
                    </a:cubicBezTo>
                    <a:cubicBezTo>
                      <a:pt x="504" y="593"/>
                      <a:pt x="605" y="512"/>
                      <a:pt x="655" y="377"/>
                    </a:cubicBezTo>
                    <a:cubicBezTo>
                      <a:pt x="694" y="310"/>
                      <a:pt x="666" y="277"/>
                      <a:pt x="600" y="255"/>
                    </a:cubicBezTo>
                    <a:cubicBezTo>
                      <a:pt x="561" y="244"/>
                      <a:pt x="511" y="249"/>
                      <a:pt x="461" y="244"/>
                    </a:cubicBezTo>
                    <a:cubicBezTo>
                      <a:pt x="438" y="190"/>
                      <a:pt x="401" y="181"/>
                      <a:pt x="360" y="181"/>
                    </a:cubicBezTo>
                    <a:cubicBezTo>
                      <a:pt x="342" y="181"/>
                      <a:pt x="324" y="183"/>
                      <a:pt x="306" y="183"/>
                    </a:cubicBezTo>
                    <a:cubicBezTo>
                      <a:pt x="284" y="144"/>
                      <a:pt x="256" y="105"/>
                      <a:pt x="234" y="72"/>
                    </a:cubicBezTo>
                    <a:cubicBezTo>
                      <a:pt x="210" y="32"/>
                      <a:pt x="174" y="1"/>
                      <a:pt x="134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21"/>
              <p:cNvSpPr/>
              <p:nvPr/>
            </p:nvSpPr>
            <p:spPr>
              <a:xfrm>
                <a:off x="3813500" y="3333125"/>
                <a:ext cx="1192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477" h="393" extrusionOk="0">
                    <a:moveTo>
                      <a:pt x="192" y="1"/>
                    </a:moveTo>
                    <a:cubicBezTo>
                      <a:pt x="153" y="1"/>
                      <a:pt x="115" y="19"/>
                      <a:pt x="83" y="70"/>
                    </a:cubicBezTo>
                    <a:cubicBezTo>
                      <a:pt x="33" y="148"/>
                      <a:pt x="0" y="253"/>
                      <a:pt x="67" y="303"/>
                    </a:cubicBezTo>
                    <a:cubicBezTo>
                      <a:pt x="116" y="334"/>
                      <a:pt x="176" y="393"/>
                      <a:pt x="245" y="393"/>
                    </a:cubicBezTo>
                    <a:cubicBezTo>
                      <a:pt x="276" y="393"/>
                      <a:pt x="309" y="380"/>
                      <a:pt x="344" y="347"/>
                    </a:cubicBezTo>
                    <a:cubicBezTo>
                      <a:pt x="433" y="347"/>
                      <a:pt x="460" y="275"/>
                      <a:pt x="471" y="209"/>
                    </a:cubicBezTo>
                    <a:cubicBezTo>
                      <a:pt x="477" y="126"/>
                      <a:pt x="427" y="70"/>
                      <a:pt x="344" y="54"/>
                    </a:cubicBezTo>
                    <a:cubicBezTo>
                      <a:pt x="294" y="29"/>
                      <a:pt x="242" y="1"/>
                      <a:pt x="192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21"/>
              <p:cNvSpPr/>
              <p:nvPr/>
            </p:nvSpPr>
            <p:spPr>
              <a:xfrm>
                <a:off x="3773075" y="3374175"/>
                <a:ext cx="20750" cy="21800"/>
              </a:xfrm>
              <a:custGeom>
                <a:avLst/>
                <a:gdLst/>
                <a:ahLst/>
                <a:cxnLst/>
                <a:rect l="l" t="t" r="r" b="b"/>
                <a:pathLst>
                  <a:path w="830" h="872" extrusionOk="0">
                    <a:moveTo>
                      <a:pt x="642" y="0"/>
                    </a:moveTo>
                    <a:cubicBezTo>
                      <a:pt x="629" y="0"/>
                      <a:pt x="616" y="6"/>
                      <a:pt x="602" y="20"/>
                    </a:cubicBezTo>
                    <a:cubicBezTo>
                      <a:pt x="536" y="92"/>
                      <a:pt x="431" y="175"/>
                      <a:pt x="497" y="308"/>
                    </a:cubicBezTo>
                    <a:lnTo>
                      <a:pt x="497" y="397"/>
                    </a:lnTo>
                    <a:cubicBezTo>
                      <a:pt x="486" y="413"/>
                      <a:pt x="480" y="424"/>
                      <a:pt x="464" y="435"/>
                    </a:cubicBezTo>
                    <a:cubicBezTo>
                      <a:pt x="358" y="424"/>
                      <a:pt x="286" y="363"/>
                      <a:pt x="203" y="330"/>
                    </a:cubicBezTo>
                    <a:cubicBezTo>
                      <a:pt x="170" y="315"/>
                      <a:pt x="140" y="307"/>
                      <a:pt x="114" y="307"/>
                    </a:cubicBezTo>
                    <a:cubicBezTo>
                      <a:pt x="62" y="307"/>
                      <a:pt x="31" y="342"/>
                      <a:pt x="42" y="435"/>
                    </a:cubicBezTo>
                    <a:cubicBezTo>
                      <a:pt x="1" y="545"/>
                      <a:pt x="42" y="586"/>
                      <a:pt x="139" y="586"/>
                    </a:cubicBezTo>
                    <a:cubicBezTo>
                      <a:pt x="146" y="586"/>
                      <a:pt x="152" y="585"/>
                      <a:pt x="159" y="585"/>
                    </a:cubicBezTo>
                    <a:lnTo>
                      <a:pt x="159" y="585"/>
                    </a:lnTo>
                    <a:cubicBezTo>
                      <a:pt x="159" y="635"/>
                      <a:pt x="131" y="685"/>
                      <a:pt x="175" y="740"/>
                    </a:cubicBezTo>
                    <a:cubicBezTo>
                      <a:pt x="244" y="828"/>
                      <a:pt x="310" y="871"/>
                      <a:pt x="381" y="871"/>
                    </a:cubicBezTo>
                    <a:cubicBezTo>
                      <a:pt x="453" y="871"/>
                      <a:pt x="530" y="827"/>
                      <a:pt x="619" y="740"/>
                    </a:cubicBezTo>
                    <a:cubicBezTo>
                      <a:pt x="674" y="690"/>
                      <a:pt x="636" y="685"/>
                      <a:pt x="591" y="674"/>
                    </a:cubicBezTo>
                    <a:lnTo>
                      <a:pt x="591" y="646"/>
                    </a:lnTo>
                    <a:cubicBezTo>
                      <a:pt x="525" y="629"/>
                      <a:pt x="514" y="574"/>
                      <a:pt x="508" y="524"/>
                    </a:cubicBezTo>
                    <a:lnTo>
                      <a:pt x="508" y="524"/>
                    </a:lnTo>
                    <a:cubicBezTo>
                      <a:pt x="519" y="574"/>
                      <a:pt x="525" y="629"/>
                      <a:pt x="591" y="646"/>
                    </a:cubicBezTo>
                    <a:lnTo>
                      <a:pt x="591" y="519"/>
                    </a:lnTo>
                    <a:cubicBezTo>
                      <a:pt x="702" y="485"/>
                      <a:pt x="774" y="441"/>
                      <a:pt x="813" y="324"/>
                    </a:cubicBezTo>
                    <a:cubicBezTo>
                      <a:pt x="830" y="214"/>
                      <a:pt x="796" y="147"/>
                      <a:pt x="708" y="92"/>
                    </a:cubicBezTo>
                    <a:cubicBezTo>
                      <a:pt x="704" y="43"/>
                      <a:pt x="676" y="0"/>
                      <a:pt x="64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21"/>
              <p:cNvSpPr/>
              <p:nvPr/>
            </p:nvSpPr>
            <p:spPr>
              <a:xfrm>
                <a:off x="3599050" y="3403225"/>
                <a:ext cx="11525" cy="10025"/>
              </a:xfrm>
              <a:custGeom>
                <a:avLst/>
                <a:gdLst/>
                <a:ahLst/>
                <a:cxnLst/>
                <a:rect l="l" t="t" r="r" b="b"/>
                <a:pathLst>
                  <a:path w="461" h="401" extrusionOk="0">
                    <a:moveTo>
                      <a:pt x="177" y="0"/>
                    </a:moveTo>
                    <a:cubicBezTo>
                      <a:pt x="127" y="0"/>
                      <a:pt x="83" y="24"/>
                      <a:pt x="51" y="83"/>
                    </a:cubicBezTo>
                    <a:cubicBezTo>
                      <a:pt x="1" y="177"/>
                      <a:pt x="56" y="244"/>
                      <a:pt x="139" y="282"/>
                    </a:cubicBezTo>
                    <a:cubicBezTo>
                      <a:pt x="150" y="366"/>
                      <a:pt x="211" y="388"/>
                      <a:pt x="278" y="399"/>
                    </a:cubicBezTo>
                    <a:cubicBezTo>
                      <a:pt x="284" y="400"/>
                      <a:pt x="289" y="401"/>
                      <a:pt x="294" y="401"/>
                    </a:cubicBezTo>
                    <a:cubicBezTo>
                      <a:pt x="338" y="401"/>
                      <a:pt x="356" y="360"/>
                      <a:pt x="356" y="310"/>
                    </a:cubicBezTo>
                    <a:cubicBezTo>
                      <a:pt x="372" y="282"/>
                      <a:pt x="383" y="255"/>
                      <a:pt x="400" y="233"/>
                    </a:cubicBezTo>
                    <a:cubicBezTo>
                      <a:pt x="461" y="111"/>
                      <a:pt x="367" y="77"/>
                      <a:pt x="289" y="33"/>
                    </a:cubicBezTo>
                    <a:cubicBezTo>
                      <a:pt x="250" y="12"/>
                      <a:pt x="212" y="0"/>
                      <a:pt x="177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21"/>
              <p:cNvSpPr/>
              <p:nvPr/>
            </p:nvSpPr>
            <p:spPr>
              <a:xfrm>
                <a:off x="3764700" y="3204575"/>
                <a:ext cx="15275" cy="137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50" extrusionOk="0">
                    <a:moveTo>
                      <a:pt x="305" y="0"/>
                    </a:moveTo>
                    <a:cubicBezTo>
                      <a:pt x="161" y="45"/>
                      <a:pt x="156" y="206"/>
                      <a:pt x="45" y="278"/>
                    </a:cubicBezTo>
                    <a:cubicBezTo>
                      <a:pt x="0" y="305"/>
                      <a:pt x="72" y="322"/>
                      <a:pt x="100" y="344"/>
                    </a:cubicBezTo>
                    <a:cubicBezTo>
                      <a:pt x="150" y="377"/>
                      <a:pt x="222" y="400"/>
                      <a:pt x="211" y="488"/>
                    </a:cubicBezTo>
                    <a:cubicBezTo>
                      <a:pt x="272" y="510"/>
                      <a:pt x="327" y="527"/>
                      <a:pt x="388" y="549"/>
                    </a:cubicBezTo>
                    <a:cubicBezTo>
                      <a:pt x="527" y="466"/>
                      <a:pt x="610" y="278"/>
                      <a:pt x="577" y="150"/>
                    </a:cubicBezTo>
                    <a:cubicBezTo>
                      <a:pt x="577" y="128"/>
                      <a:pt x="571" y="106"/>
                      <a:pt x="549" y="95"/>
                    </a:cubicBezTo>
                    <a:cubicBezTo>
                      <a:pt x="546" y="33"/>
                      <a:pt x="526" y="7"/>
                      <a:pt x="492" y="7"/>
                    </a:cubicBezTo>
                    <a:cubicBezTo>
                      <a:pt x="474" y="7"/>
                      <a:pt x="452" y="15"/>
                      <a:pt x="427" y="28"/>
                    </a:cubicBezTo>
                    <a:cubicBezTo>
                      <a:pt x="388" y="23"/>
                      <a:pt x="350" y="11"/>
                      <a:pt x="305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21"/>
              <p:cNvSpPr/>
              <p:nvPr/>
            </p:nvSpPr>
            <p:spPr>
              <a:xfrm>
                <a:off x="3665875" y="3404925"/>
                <a:ext cx="12625" cy="8000"/>
              </a:xfrm>
              <a:custGeom>
                <a:avLst/>
                <a:gdLst/>
                <a:ahLst/>
                <a:cxnLst/>
                <a:rect l="l" t="t" r="r" b="b"/>
                <a:pathLst>
                  <a:path w="505" h="320" extrusionOk="0">
                    <a:moveTo>
                      <a:pt x="163" y="1"/>
                    </a:moveTo>
                    <a:cubicBezTo>
                      <a:pt x="119" y="1"/>
                      <a:pt x="88" y="36"/>
                      <a:pt x="61" y="81"/>
                    </a:cubicBezTo>
                    <a:cubicBezTo>
                      <a:pt x="0" y="192"/>
                      <a:pt x="56" y="275"/>
                      <a:pt x="205" y="303"/>
                    </a:cubicBezTo>
                    <a:cubicBezTo>
                      <a:pt x="231" y="315"/>
                      <a:pt x="255" y="319"/>
                      <a:pt x="277" y="319"/>
                    </a:cubicBezTo>
                    <a:cubicBezTo>
                      <a:pt x="342" y="319"/>
                      <a:pt x="396" y="279"/>
                      <a:pt x="449" y="242"/>
                    </a:cubicBezTo>
                    <a:cubicBezTo>
                      <a:pt x="482" y="214"/>
                      <a:pt x="505" y="159"/>
                      <a:pt x="422" y="153"/>
                    </a:cubicBezTo>
                    <a:cubicBezTo>
                      <a:pt x="377" y="76"/>
                      <a:pt x="294" y="70"/>
                      <a:pt x="233" y="26"/>
                    </a:cubicBezTo>
                    <a:cubicBezTo>
                      <a:pt x="207" y="8"/>
                      <a:pt x="184" y="1"/>
                      <a:pt x="163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21"/>
              <p:cNvSpPr/>
              <p:nvPr/>
            </p:nvSpPr>
            <p:spPr>
              <a:xfrm>
                <a:off x="3739325" y="3291900"/>
                <a:ext cx="8475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339" h="300" extrusionOk="0">
                    <a:moveTo>
                      <a:pt x="128" y="0"/>
                    </a:moveTo>
                    <a:cubicBezTo>
                      <a:pt x="45" y="0"/>
                      <a:pt x="17" y="122"/>
                      <a:pt x="12" y="189"/>
                    </a:cubicBezTo>
                    <a:cubicBezTo>
                      <a:pt x="1" y="278"/>
                      <a:pt x="101" y="300"/>
                      <a:pt x="167" y="300"/>
                    </a:cubicBezTo>
                    <a:cubicBezTo>
                      <a:pt x="256" y="300"/>
                      <a:pt x="322" y="250"/>
                      <a:pt x="339" y="128"/>
                    </a:cubicBezTo>
                    <a:cubicBezTo>
                      <a:pt x="311" y="45"/>
                      <a:pt x="206" y="0"/>
                      <a:pt x="128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21"/>
              <p:cNvSpPr/>
              <p:nvPr/>
            </p:nvSpPr>
            <p:spPr>
              <a:xfrm>
                <a:off x="3648125" y="3441375"/>
                <a:ext cx="33300" cy="24100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964" extrusionOk="0">
                    <a:moveTo>
                      <a:pt x="1235" y="0"/>
                    </a:moveTo>
                    <a:cubicBezTo>
                      <a:pt x="1230" y="0"/>
                      <a:pt x="1225" y="2"/>
                      <a:pt x="1220" y="4"/>
                    </a:cubicBezTo>
                    <a:cubicBezTo>
                      <a:pt x="1187" y="26"/>
                      <a:pt x="1159" y="76"/>
                      <a:pt x="1170" y="109"/>
                    </a:cubicBezTo>
                    <a:cubicBezTo>
                      <a:pt x="1245" y="269"/>
                      <a:pt x="1069" y="331"/>
                      <a:pt x="1021" y="331"/>
                    </a:cubicBezTo>
                    <a:cubicBezTo>
                      <a:pt x="1019" y="331"/>
                      <a:pt x="1017" y="331"/>
                      <a:pt x="1015" y="331"/>
                    </a:cubicBezTo>
                    <a:cubicBezTo>
                      <a:pt x="1003" y="329"/>
                      <a:pt x="992" y="329"/>
                      <a:pt x="981" y="329"/>
                    </a:cubicBezTo>
                    <a:cubicBezTo>
                      <a:pt x="881" y="329"/>
                      <a:pt x="805" y="387"/>
                      <a:pt x="710" y="387"/>
                    </a:cubicBezTo>
                    <a:cubicBezTo>
                      <a:pt x="707" y="387"/>
                      <a:pt x="703" y="387"/>
                      <a:pt x="699" y="387"/>
                    </a:cubicBezTo>
                    <a:cubicBezTo>
                      <a:pt x="616" y="303"/>
                      <a:pt x="549" y="198"/>
                      <a:pt x="422" y="170"/>
                    </a:cubicBezTo>
                    <a:cubicBezTo>
                      <a:pt x="407" y="165"/>
                      <a:pt x="393" y="163"/>
                      <a:pt x="381" y="163"/>
                    </a:cubicBezTo>
                    <a:cubicBezTo>
                      <a:pt x="326" y="163"/>
                      <a:pt x="299" y="208"/>
                      <a:pt x="272" y="253"/>
                    </a:cubicBezTo>
                    <a:cubicBezTo>
                      <a:pt x="167" y="414"/>
                      <a:pt x="0" y="553"/>
                      <a:pt x="89" y="780"/>
                    </a:cubicBezTo>
                    <a:cubicBezTo>
                      <a:pt x="156" y="858"/>
                      <a:pt x="222" y="919"/>
                      <a:pt x="305" y="963"/>
                    </a:cubicBezTo>
                    <a:lnTo>
                      <a:pt x="411" y="941"/>
                    </a:lnTo>
                    <a:cubicBezTo>
                      <a:pt x="699" y="891"/>
                      <a:pt x="793" y="608"/>
                      <a:pt x="976" y="442"/>
                    </a:cubicBezTo>
                    <a:cubicBezTo>
                      <a:pt x="1043" y="398"/>
                      <a:pt x="1126" y="425"/>
                      <a:pt x="1192" y="398"/>
                    </a:cubicBezTo>
                    <a:cubicBezTo>
                      <a:pt x="1226" y="381"/>
                      <a:pt x="1292" y="387"/>
                      <a:pt x="1265" y="309"/>
                    </a:cubicBezTo>
                    <a:cubicBezTo>
                      <a:pt x="1237" y="242"/>
                      <a:pt x="1242" y="187"/>
                      <a:pt x="1298" y="137"/>
                    </a:cubicBezTo>
                    <a:cubicBezTo>
                      <a:pt x="1331" y="104"/>
                      <a:pt x="1309" y="59"/>
                      <a:pt x="1281" y="32"/>
                    </a:cubicBezTo>
                    <a:cubicBezTo>
                      <a:pt x="1268" y="14"/>
                      <a:pt x="1252" y="0"/>
                      <a:pt x="1235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21"/>
              <p:cNvSpPr/>
              <p:nvPr/>
            </p:nvSpPr>
            <p:spPr>
              <a:xfrm>
                <a:off x="3618725" y="3518350"/>
                <a:ext cx="1015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06" h="335" extrusionOk="0">
                    <a:moveTo>
                      <a:pt x="193" y="1"/>
                    </a:moveTo>
                    <a:cubicBezTo>
                      <a:pt x="140" y="1"/>
                      <a:pt x="92" y="28"/>
                      <a:pt x="56" y="74"/>
                    </a:cubicBezTo>
                    <a:cubicBezTo>
                      <a:pt x="1" y="146"/>
                      <a:pt x="62" y="191"/>
                      <a:pt x="123" y="218"/>
                    </a:cubicBezTo>
                    <a:cubicBezTo>
                      <a:pt x="117" y="285"/>
                      <a:pt x="151" y="329"/>
                      <a:pt x="212" y="335"/>
                    </a:cubicBezTo>
                    <a:cubicBezTo>
                      <a:pt x="278" y="335"/>
                      <a:pt x="350" y="335"/>
                      <a:pt x="367" y="252"/>
                    </a:cubicBezTo>
                    <a:cubicBezTo>
                      <a:pt x="406" y="157"/>
                      <a:pt x="361" y="80"/>
                      <a:pt x="284" y="30"/>
                    </a:cubicBezTo>
                    <a:cubicBezTo>
                      <a:pt x="253" y="10"/>
                      <a:pt x="222" y="1"/>
                      <a:pt x="193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21"/>
              <p:cNvSpPr/>
              <p:nvPr/>
            </p:nvSpPr>
            <p:spPr>
              <a:xfrm>
                <a:off x="3695800" y="3266800"/>
                <a:ext cx="15150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606" h="27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90" y="184"/>
                      <a:pt x="216" y="275"/>
                      <a:pt x="364" y="275"/>
                    </a:cubicBezTo>
                    <a:cubicBezTo>
                      <a:pt x="418" y="275"/>
                      <a:pt x="474" y="263"/>
                      <a:pt x="533" y="239"/>
                    </a:cubicBezTo>
                    <a:cubicBezTo>
                      <a:pt x="538" y="240"/>
                      <a:pt x="542" y="240"/>
                      <a:pt x="546" y="240"/>
                    </a:cubicBezTo>
                    <a:cubicBezTo>
                      <a:pt x="581" y="240"/>
                      <a:pt x="595" y="219"/>
                      <a:pt x="605" y="184"/>
                    </a:cubicBezTo>
                    <a:cubicBezTo>
                      <a:pt x="583" y="156"/>
                      <a:pt x="561" y="117"/>
                      <a:pt x="539" y="90"/>
                    </a:cubicBezTo>
                    <a:cubicBezTo>
                      <a:pt x="483" y="128"/>
                      <a:pt x="533" y="162"/>
                      <a:pt x="539" y="189"/>
                    </a:cubicBezTo>
                    <a:cubicBezTo>
                      <a:pt x="345" y="184"/>
                      <a:pt x="200" y="23"/>
                      <a:pt x="1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21"/>
              <p:cNvSpPr/>
              <p:nvPr/>
            </p:nvSpPr>
            <p:spPr>
              <a:xfrm>
                <a:off x="3930750" y="3326075"/>
                <a:ext cx="7525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301" h="292" extrusionOk="0">
                    <a:moveTo>
                      <a:pt x="201" y="0"/>
                    </a:moveTo>
                    <a:cubicBezTo>
                      <a:pt x="194" y="0"/>
                      <a:pt x="186" y="1"/>
                      <a:pt x="178" y="3"/>
                    </a:cubicBezTo>
                    <a:cubicBezTo>
                      <a:pt x="112" y="14"/>
                      <a:pt x="1" y="3"/>
                      <a:pt x="6" y="103"/>
                    </a:cubicBezTo>
                    <a:cubicBezTo>
                      <a:pt x="12" y="179"/>
                      <a:pt x="33" y="291"/>
                      <a:pt x="153" y="291"/>
                    </a:cubicBezTo>
                    <a:cubicBezTo>
                      <a:pt x="156" y="291"/>
                      <a:pt x="159" y="291"/>
                      <a:pt x="161" y="291"/>
                    </a:cubicBezTo>
                    <a:cubicBezTo>
                      <a:pt x="272" y="286"/>
                      <a:pt x="261" y="180"/>
                      <a:pt x="300" y="119"/>
                    </a:cubicBezTo>
                    <a:cubicBezTo>
                      <a:pt x="285" y="55"/>
                      <a:pt x="257" y="0"/>
                      <a:pt x="201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21"/>
              <p:cNvSpPr/>
              <p:nvPr/>
            </p:nvSpPr>
            <p:spPr>
              <a:xfrm>
                <a:off x="3679450" y="3262025"/>
                <a:ext cx="11525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461" h="310" extrusionOk="0">
                    <a:moveTo>
                      <a:pt x="240" y="1"/>
                    </a:moveTo>
                    <a:cubicBezTo>
                      <a:pt x="190" y="1"/>
                      <a:pt x="141" y="18"/>
                      <a:pt x="95" y="59"/>
                    </a:cubicBezTo>
                    <a:cubicBezTo>
                      <a:pt x="0" y="70"/>
                      <a:pt x="45" y="114"/>
                      <a:pt x="61" y="159"/>
                    </a:cubicBezTo>
                    <a:lnTo>
                      <a:pt x="67" y="214"/>
                    </a:lnTo>
                    <a:cubicBezTo>
                      <a:pt x="89" y="279"/>
                      <a:pt x="107" y="309"/>
                      <a:pt x="133" y="309"/>
                    </a:cubicBezTo>
                    <a:cubicBezTo>
                      <a:pt x="154" y="309"/>
                      <a:pt x="180" y="290"/>
                      <a:pt x="217" y="253"/>
                    </a:cubicBezTo>
                    <a:cubicBezTo>
                      <a:pt x="267" y="253"/>
                      <a:pt x="317" y="247"/>
                      <a:pt x="361" y="247"/>
                    </a:cubicBezTo>
                    <a:cubicBezTo>
                      <a:pt x="416" y="247"/>
                      <a:pt x="461" y="225"/>
                      <a:pt x="455" y="170"/>
                    </a:cubicBezTo>
                    <a:cubicBezTo>
                      <a:pt x="444" y="114"/>
                      <a:pt x="455" y="42"/>
                      <a:pt x="361" y="31"/>
                    </a:cubicBezTo>
                    <a:cubicBezTo>
                      <a:pt x="319" y="12"/>
                      <a:pt x="279" y="1"/>
                      <a:pt x="240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21"/>
              <p:cNvSpPr/>
              <p:nvPr/>
            </p:nvSpPr>
            <p:spPr>
              <a:xfrm>
                <a:off x="3727275" y="3496350"/>
                <a:ext cx="7375" cy="7375"/>
              </a:xfrm>
              <a:custGeom>
                <a:avLst/>
                <a:gdLst/>
                <a:ahLst/>
                <a:cxnLst/>
                <a:rect l="l" t="t" r="r" b="b"/>
                <a:pathLst>
                  <a:path w="295" h="295" extrusionOk="0">
                    <a:moveTo>
                      <a:pt x="150" y="1"/>
                    </a:moveTo>
                    <a:cubicBezTo>
                      <a:pt x="67" y="1"/>
                      <a:pt x="0" y="67"/>
                      <a:pt x="17" y="134"/>
                    </a:cubicBezTo>
                    <a:cubicBezTo>
                      <a:pt x="23" y="189"/>
                      <a:pt x="23" y="289"/>
                      <a:pt x="128" y="294"/>
                    </a:cubicBezTo>
                    <a:cubicBezTo>
                      <a:pt x="189" y="261"/>
                      <a:pt x="283" y="239"/>
                      <a:pt x="294" y="139"/>
                    </a:cubicBezTo>
                    <a:cubicBezTo>
                      <a:pt x="294" y="56"/>
                      <a:pt x="233" y="1"/>
                      <a:pt x="150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21"/>
              <p:cNvSpPr/>
              <p:nvPr/>
            </p:nvSpPr>
            <p:spPr>
              <a:xfrm>
                <a:off x="3670575" y="3471650"/>
                <a:ext cx="26075" cy="14325"/>
              </a:xfrm>
              <a:custGeom>
                <a:avLst/>
                <a:gdLst/>
                <a:ahLst/>
                <a:cxnLst/>
                <a:rect l="l" t="t" r="r" b="b"/>
                <a:pathLst>
                  <a:path w="1043" h="573" extrusionOk="0">
                    <a:moveTo>
                      <a:pt x="244" y="1"/>
                    </a:moveTo>
                    <a:cubicBezTo>
                      <a:pt x="142" y="1"/>
                      <a:pt x="171" y="99"/>
                      <a:pt x="134" y="151"/>
                    </a:cubicBezTo>
                    <a:cubicBezTo>
                      <a:pt x="95" y="185"/>
                      <a:pt x="106" y="235"/>
                      <a:pt x="100" y="279"/>
                    </a:cubicBezTo>
                    <a:cubicBezTo>
                      <a:pt x="1" y="340"/>
                      <a:pt x="67" y="406"/>
                      <a:pt x="117" y="445"/>
                    </a:cubicBezTo>
                    <a:cubicBezTo>
                      <a:pt x="143" y="456"/>
                      <a:pt x="179" y="516"/>
                      <a:pt x="222" y="516"/>
                    </a:cubicBezTo>
                    <a:cubicBezTo>
                      <a:pt x="243" y="516"/>
                      <a:pt x="265" y="502"/>
                      <a:pt x="289" y="462"/>
                    </a:cubicBezTo>
                    <a:cubicBezTo>
                      <a:pt x="302" y="453"/>
                      <a:pt x="313" y="450"/>
                      <a:pt x="322" y="450"/>
                    </a:cubicBezTo>
                    <a:cubicBezTo>
                      <a:pt x="354" y="450"/>
                      <a:pt x="364" y="494"/>
                      <a:pt x="394" y="512"/>
                    </a:cubicBezTo>
                    <a:cubicBezTo>
                      <a:pt x="451" y="552"/>
                      <a:pt x="499" y="573"/>
                      <a:pt x="538" y="573"/>
                    </a:cubicBezTo>
                    <a:cubicBezTo>
                      <a:pt x="603" y="573"/>
                      <a:pt x="648" y="518"/>
                      <a:pt x="683" y="401"/>
                    </a:cubicBezTo>
                    <a:cubicBezTo>
                      <a:pt x="693" y="400"/>
                      <a:pt x="704" y="399"/>
                      <a:pt x="715" y="399"/>
                    </a:cubicBezTo>
                    <a:cubicBezTo>
                      <a:pt x="746" y="399"/>
                      <a:pt x="778" y="403"/>
                      <a:pt x="809" y="403"/>
                    </a:cubicBezTo>
                    <a:cubicBezTo>
                      <a:pt x="870" y="403"/>
                      <a:pt x="927" y="389"/>
                      <a:pt x="960" y="307"/>
                    </a:cubicBezTo>
                    <a:cubicBezTo>
                      <a:pt x="1021" y="207"/>
                      <a:pt x="1043" y="113"/>
                      <a:pt x="921" y="57"/>
                    </a:cubicBezTo>
                    <a:cubicBezTo>
                      <a:pt x="894" y="47"/>
                      <a:pt x="872" y="43"/>
                      <a:pt x="853" y="43"/>
                    </a:cubicBezTo>
                    <a:cubicBezTo>
                      <a:pt x="767" y="43"/>
                      <a:pt x="754" y="135"/>
                      <a:pt x="727" y="212"/>
                    </a:cubicBezTo>
                    <a:cubicBezTo>
                      <a:pt x="688" y="229"/>
                      <a:pt x="655" y="235"/>
                      <a:pt x="627" y="251"/>
                    </a:cubicBezTo>
                    <a:cubicBezTo>
                      <a:pt x="616" y="240"/>
                      <a:pt x="594" y="223"/>
                      <a:pt x="577" y="223"/>
                    </a:cubicBezTo>
                    <a:cubicBezTo>
                      <a:pt x="560" y="223"/>
                      <a:pt x="542" y="224"/>
                      <a:pt x="524" y="224"/>
                    </a:cubicBezTo>
                    <a:cubicBezTo>
                      <a:pt x="424" y="224"/>
                      <a:pt x="330" y="212"/>
                      <a:pt x="344" y="52"/>
                    </a:cubicBezTo>
                    <a:cubicBezTo>
                      <a:pt x="344" y="18"/>
                      <a:pt x="300" y="7"/>
                      <a:pt x="261" y="2"/>
                    </a:cubicBezTo>
                    <a:cubicBezTo>
                      <a:pt x="255" y="1"/>
                      <a:pt x="250" y="1"/>
                      <a:pt x="244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21"/>
              <p:cNvSpPr/>
              <p:nvPr/>
            </p:nvSpPr>
            <p:spPr>
              <a:xfrm>
                <a:off x="3658250" y="3430450"/>
                <a:ext cx="9300" cy="8975"/>
              </a:xfrm>
              <a:custGeom>
                <a:avLst/>
                <a:gdLst/>
                <a:ahLst/>
                <a:cxnLst/>
                <a:rect l="l" t="t" r="r" b="b"/>
                <a:pathLst>
                  <a:path w="372" h="359" extrusionOk="0">
                    <a:moveTo>
                      <a:pt x="217" y="0"/>
                    </a:moveTo>
                    <a:cubicBezTo>
                      <a:pt x="190" y="0"/>
                      <a:pt x="178" y="25"/>
                      <a:pt x="178" y="53"/>
                    </a:cubicBezTo>
                    <a:lnTo>
                      <a:pt x="117" y="53"/>
                    </a:lnTo>
                    <a:cubicBezTo>
                      <a:pt x="100" y="37"/>
                      <a:pt x="89" y="30"/>
                      <a:pt x="81" y="30"/>
                    </a:cubicBezTo>
                    <a:cubicBezTo>
                      <a:pt x="63" y="30"/>
                      <a:pt x="59" y="58"/>
                      <a:pt x="56" y="81"/>
                    </a:cubicBezTo>
                    <a:cubicBezTo>
                      <a:pt x="0" y="164"/>
                      <a:pt x="0" y="241"/>
                      <a:pt x="111" y="269"/>
                    </a:cubicBezTo>
                    <a:cubicBezTo>
                      <a:pt x="115" y="311"/>
                      <a:pt x="116" y="358"/>
                      <a:pt x="145" y="358"/>
                    </a:cubicBezTo>
                    <a:cubicBezTo>
                      <a:pt x="159" y="358"/>
                      <a:pt x="178" y="349"/>
                      <a:pt x="205" y="325"/>
                    </a:cubicBezTo>
                    <a:lnTo>
                      <a:pt x="261" y="325"/>
                    </a:lnTo>
                    <a:cubicBezTo>
                      <a:pt x="265" y="325"/>
                      <a:pt x="269" y="325"/>
                      <a:pt x="273" y="325"/>
                    </a:cubicBezTo>
                    <a:cubicBezTo>
                      <a:pt x="308" y="325"/>
                      <a:pt x="322" y="303"/>
                      <a:pt x="322" y="264"/>
                    </a:cubicBezTo>
                    <a:cubicBezTo>
                      <a:pt x="372" y="197"/>
                      <a:pt x="316" y="158"/>
                      <a:pt x="294" y="108"/>
                    </a:cubicBezTo>
                    <a:cubicBezTo>
                      <a:pt x="305" y="58"/>
                      <a:pt x="283" y="20"/>
                      <a:pt x="233" y="3"/>
                    </a:cubicBezTo>
                    <a:cubicBezTo>
                      <a:pt x="227" y="1"/>
                      <a:pt x="222" y="0"/>
                      <a:pt x="217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21"/>
              <p:cNvSpPr/>
              <p:nvPr/>
            </p:nvSpPr>
            <p:spPr>
              <a:xfrm>
                <a:off x="3717150" y="3321275"/>
                <a:ext cx="7050" cy="6975"/>
              </a:xfrm>
              <a:custGeom>
                <a:avLst/>
                <a:gdLst/>
                <a:ahLst/>
                <a:cxnLst/>
                <a:rect l="l" t="t" r="r" b="b"/>
                <a:pathLst>
                  <a:path w="282" h="279" extrusionOk="0">
                    <a:moveTo>
                      <a:pt x="111" y="0"/>
                    </a:moveTo>
                    <a:cubicBezTo>
                      <a:pt x="104" y="0"/>
                      <a:pt x="97" y="0"/>
                      <a:pt x="89" y="1"/>
                    </a:cubicBezTo>
                    <a:cubicBezTo>
                      <a:pt x="34" y="6"/>
                      <a:pt x="1" y="73"/>
                      <a:pt x="12" y="139"/>
                    </a:cubicBezTo>
                    <a:cubicBezTo>
                      <a:pt x="28" y="200"/>
                      <a:pt x="73" y="278"/>
                      <a:pt x="150" y="278"/>
                    </a:cubicBezTo>
                    <a:cubicBezTo>
                      <a:pt x="155" y="279"/>
                      <a:pt x="160" y="279"/>
                      <a:pt x="165" y="279"/>
                    </a:cubicBezTo>
                    <a:cubicBezTo>
                      <a:pt x="215" y="279"/>
                      <a:pt x="281" y="253"/>
                      <a:pt x="261" y="173"/>
                    </a:cubicBezTo>
                    <a:cubicBezTo>
                      <a:pt x="240" y="94"/>
                      <a:pt x="234" y="0"/>
                      <a:pt x="111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21"/>
              <p:cNvSpPr/>
              <p:nvPr/>
            </p:nvSpPr>
            <p:spPr>
              <a:xfrm>
                <a:off x="3639950" y="3517975"/>
                <a:ext cx="9300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372" h="267" extrusionOk="0">
                    <a:moveTo>
                      <a:pt x="173" y="0"/>
                    </a:moveTo>
                    <a:cubicBezTo>
                      <a:pt x="96" y="0"/>
                      <a:pt x="53" y="64"/>
                      <a:pt x="39" y="145"/>
                    </a:cubicBezTo>
                    <a:cubicBezTo>
                      <a:pt x="0" y="256"/>
                      <a:pt x="100" y="245"/>
                      <a:pt x="161" y="267"/>
                    </a:cubicBezTo>
                    <a:cubicBezTo>
                      <a:pt x="222" y="256"/>
                      <a:pt x="300" y="267"/>
                      <a:pt x="322" y="178"/>
                    </a:cubicBezTo>
                    <a:cubicBezTo>
                      <a:pt x="372" y="67"/>
                      <a:pt x="289" y="17"/>
                      <a:pt x="217" y="6"/>
                    </a:cubicBezTo>
                    <a:cubicBezTo>
                      <a:pt x="201" y="2"/>
                      <a:pt x="187" y="0"/>
                      <a:pt x="173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21"/>
              <p:cNvSpPr/>
              <p:nvPr/>
            </p:nvSpPr>
            <p:spPr>
              <a:xfrm>
                <a:off x="3711200" y="3367250"/>
                <a:ext cx="7375" cy="6175"/>
              </a:xfrm>
              <a:custGeom>
                <a:avLst/>
                <a:gdLst/>
                <a:ahLst/>
                <a:cxnLst/>
                <a:rect l="l" t="t" r="r" b="b"/>
                <a:pathLst>
                  <a:path w="295" h="247" extrusionOk="0">
                    <a:moveTo>
                      <a:pt x="118" y="1"/>
                    </a:moveTo>
                    <a:cubicBezTo>
                      <a:pt x="58" y="1"/>
                      <a:pt x="1" y="43"/>
                      <a:pt x="6" y="108"/>
                    </a:cubicBezTo>
                    <a:cubicBezTo>
                      <a:pt x="17" y="191"/>
                      <a:pt x="89" y="241"/>
                      <a:pt x="183" y="247"/>
                    </a:cubicBezTo>
                    <a:cubicBezTo>
                      <a:pt x="187" y="247"/>
                      <a:pt x="191" y="247"/>
                      <a:pt x="194" y="247"/>
                    </a:cubicBezTo>
                    <a:cubicBezTo>
                      <a:pt x="269" y="247"/>
                      <a:pt x="294" y="194"/>
                      <a:pt x="294" y="130"/>
                    </a:cubicBezTo>
                    <a:cubicBezTo>
                      <a:pt x="294" y="36"/>
                      <a:pt x="239" y="3"/>
                      <a:pt x="139" y="3"/>
                    </a:cubicBezTo>
                    <a:cubicBezTo>
                      <a:pt x="132" y="2"/>
                      <a:pt x="125" y="1"/>
                      <a:pt x="118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21"/>
              <p:cNvSpPr/>
              <p:nvPr/>
            </p:nvSpPr>
            <p:spPr>
              <a:xfrm>
                <a:off x="3590325" y="3606100"/>
                <a:ext cx="9875" cy="8275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31" extrusionOk="0">
                    <a:moveTo>
                      <a:pt x="250" y="0"/>
                    </a:moveTo>
                    <a:cubicBezTo>
                      <a:pt x="241" y="0"/>
                      <a:pt x="232" y="1"/>
                      <a:pt x="222" y="2"/>
                    </a:cubicBezTo>
                    <a:cubicBezTo>
                      <a:pt x="206" y="7"/>
                      <a:pt x="200" y="19"/>
                      <a:pt x="183" y="30"/>
                    </a:cubicBezTo>
                    <a:cubicBezTo>
                      <a:pt x="167" y="30"/>
                      <a:pt x="145" y="35"/>
                      <a:pt x="122" y="35"/>
                    </a:cubicBezTo>
                    <a:cubicBezTo>
                      <a:pt x="108" y="30"/>
                      <a:pt x="97" y="12"/>
                      <a:pt x="91" y="12"/>
                    </a:cubicBezTo>
                    <a:cubicBezTo>
                      <a:pt x="90" y="12"/>
                      <a:pt x="90" y="12"/>
                      <a:pt x="89" y="13"/>
                    </a:cubicBezTo>
                    <a:cubicBezTo>
                      <a:pt x="0" y="68"/>
                      <a:pt x="56" y="146"/>
                      <a:pt x="72" y="213"/>
                    </a:cubicBezTo>
                    <a:cubicBezTo>
                      <a:pt x="88" y="278"/>
                      <a:pt x="117" y="330"/>
                      <a:pt x="185" y="330"/>
                    </a:cubicBezTo>
                    <a:cubicBezTo>
                      <a:pt x="192" y="330"/>
                      <a:pt x="198" y="330"/>
                      <a:pt x="206" y="329"/>
                    </a:cubicBezTo>
                    <a:cubicBezTo>
                      <a:pt x="239" y="329"/>
                      <a:pt x="239" y="296"/>
                      <a:pt x="239" y="274"/>
                    </a:cubicBezTo>
                    <a:cubicBezTo>
                      <a:pt x="294" y="235"/>
                      <a:pt x="394" y="229"/>
                      <a:pt x="372" y="124"/>
                    </a:cubicBezTo>
                    <a:cubicBezTo>
                      <a:pt x="367" y="40"/>
                      <a:pt x="322" y="0"/>
                      <a:pt x="250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21"/>
              <p:cNvSpPr/>
              <p:nvPr/>
            </p:nvSpPr>
            <p:spPr>
              <a:xfrm>
                <a:off x="3559425" y="3602250"/>
                <a:ext cx="12900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516" h="409" extrusionOk="0">
                    <a:moveTo>
                      <a:pt x="200" y="0"/>
                    </a:moveTo>
                    <a:cubicBezTo>
                      <a:pt x="73" y="0"/>
                      <a:pt x="0" y="94"/>
                      <a:pt x="5" y="245"/>
                    </a:cubicBezTo>
                    <a:cubicBezTo>
                      <a:pt x="55" y="378"/>
                      <a:pt x="183" y="367"/>
                      <a:pt x="283" y="394"/>
                    </a:cubicBezTo>
                    <a:cubicBezTo>
                      <a:pt x="309" y="404"/>
                      <a:pt x="333" y="408"/>
                      <a:pt x="354" y="408"/>
                    </a:cubicBezTo>
                    <a:cubicBezTo>
                      <a:pt x="431" y="408"/>
                      <a:pt x="476" y="351"/>
                      <a:pt x="493" y="272"/>
                    </a:cubicBezTo>
                    <a:cubicBezTo>
                      <a:pt x="516" y="167"/>
                      <a:pt x="338" y="6"/>
                      <a:pt x="211" y="1"/>
                    </a:cubicBezTo>
                    <a:cubicBezTo>
                      <a:pt x="207" y="0"/>
                      <a:pt x="203" y="0"/>
                      <a:pt x="200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21"/>
              <p:cNvSpPr/>
              <p:nvPr/>
            </p:nvSpPr>
            <p:spPr>
              <a:xfrm>
                <a:off x="3642025" y="3481200"/>
                <a:ext cx="1000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400" h="291" extrusionOk="0">
                    <a:moveTo>
                      <a:pt x="101" y="0"/>
                    </a:moveTo>
                    <a:cubicBezTo>
                      <a:pt x="58" y="0"/>
                      <a:pt x="68" y="69"/>
                      <a:pt x="50" y="91"/>
                    </a:cubicBezTo>
                    <a:cubicBezTo>
                      <a:pt x="23" y="130"/>
                      <a:pt x="0" y="180"/>
                      <a:pt x="78" y="202"/>
                    </a:cubicBezTo>
                    <a:cubicBezTo>
                      <a:pt x="124" y="230"/>
                      <a:pt x="166" y="291"/>
                      <a:pt x="214" y="291"/>
                    </a:cubicBezTo>
                    <a:cubicBezTo>
                      <a:pt x="240" y="291"/>
                      <a:pt x="268" y="272"/>
                      <a:pt x="300" y="219"/>
                    </a:cubicBezTo>
                    <a:cubicBezTo>
                      <a:pt x="400" y="74"/>
                      <a:pt x="361" y="36"/>
                      <a:pt x="150" y="19"/>
                    </a:cubicBezTo>
                    <a:cubicBezTo>
                      <a:pt x="128" y="6"/>
                      <a:pt x="112" y="0"/>
                      <a:pt x="101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21"/>
              <p:cNvSpPr/>
              <p:nvPr/>
            </p:nvSpPr>
            <p:spPr>
              <a:xfrm>
                <a:off x="3855500" y="3397650"/>
                <a:ext cx="667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267" h="261" extrusionOk="0">
                    <a:moveTo>
                      <a:pt x="155" y="1"/>
                    </a:moveTo>
                    <a:cubicBezTo>
                      <a:pt x="83" y="1"/>
                      <a:pt x="0" y="56"/>
                      <a:pt x="11" y="123"/>
                    </a:cubicBezTo>
                    <a:cubicBezTo>
                      <a:pt x="17" y="195"/>
                      <a:pt x="105" y="228"/>
                      <a:pt x="177" y="256"/>
                    </a:cubicBezTo>
                    <a:cubicBezTo>
                      <a:pt x="186" y="259"/>
                      <a:pt x="194" y="261"/>
                      <a:pt x="201" y="261"/>
                    </a:cubicBezTo>
                    <a:cubicBezTo>
                      <a:pt x="242" y="261"/>
                      <a:pt x="266" y="213"/>
                      <a:pt x="266" y="162"/>
                    </a:cubicBezTo>
                    <a:cubicBezTo>
                      <a:pt x="244" y="90"/>
                      <a:pt x="244" y="1"/>
                      <a:pt x="155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21"/>
              <p:cNvSpPr/>
              <p:nvPr/>
            </p:nvSpPr>
            <p:spPr>
              <a:xfrm>
                <a:off x="3685675" y="3396900"/>
                <a:ext cx="46750" cy="2892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157" extrusionOk="0">
                    <a:moveTo>
                      <a:pt x="650" y="1"/>
                    </a:moveTo>
                    <a:cubicBezTo>
                      <a:pt x="609" y="1"/>
                      <a:pt x="567" y="27"/>
                      <a:pt x="522" y="81"/>
                    </a:cubicBezTo>
                    <a:cubicBezTo>
                      <a:pt x="500" y="104"/>
                      <a:pt x="480" y="112"/>
                      <a:pt x="460" y="112"/>
                    </a:cubicBezTo>
                    <a:cubicBezTo>
                      <a:pt x="405" y="112"/>
                      <a:pt x="354" y="50"/>
                      <a:pt x="300" y="50"/>
                    </a:cubicBezTo>
                    <a:cubicBezTo>
                      <a:pt x="293" y="50"/>
                      <a:pt x="285" y="51"/>
                      <a:pt x="278" y="53"/>
                    </a:cubicBezTo>
                    <a:cubicBezTo>
                      <a:pt x="167" y="81"/>
                      <a:pt x="90" y="236"/>
                      <a:pt x="129" y="358"/>
                    </a:cubicBezTo>
                    <a:lnTo>
                      <a:pt x="129" y="386"/>
                    </a:lnTo>
                    <a:cubicBezTo>
                      <a:pt x="79" y="480"/>
                      <a:pt x="1" y="585"/>
                      <a:pt x="156" y="663"/>
                    </a:cubicBezTo>
                    <a:cubicBezTo>
                      <a:pt x="228" y="757"/>
                      <a:pt x="273" y="890"/>
                      <a:pt x="406" y="940"/>
                    </a:cubicBezTo>
                    <a:cubicBezTo>
                      <a:pt x="430" y="951"/>
                      <a:pt x="458" y="989"/>
                      <a:pt x="484" y="989"/>
                    </a:cubicBezTo>
                    <a:cubicBezTo>
                      <a:pt x="499" y="989"/>
                      <a:pt x="514" y="976"/>
                      <a:pt x="528" y="940"/>
                    </a:cubicBezTo>
                    <a:lnTo>
                      <a:pt x="589" y="940"/>
                    </a:lnTo>
                    <a:cubicBezTo>
                      <a:pt x="605" y="979"/>
                      <a:pt x="639" y="1001"/>
                      <a:pt x="683" y="1001"/>
                    </a:cubicBezTo>
                    <a:cubicBezTo>
                      <a:pt x="716" y="1057"/>
                      <a:pt x="783" y="1023"/>
                      <a:pt x="827" y="1057"/>
                    </a:cubicBezTo>
                    <a:cubicBezTo>
                      <a:pt x="932" y="1122"/>
                      <a:pt x="1005" y="1157"/>
                      <a:pt x="1070" y="1157"/>
                    </a:cubicBezTo>
                    <a:cubicBezTo>
                      <a:pt x="1142" y="1157"/>
                      <a:pt x="1205" y="1114"/>
                      <a:pt x="1293" y="1023"/>
                    </a:cubicBezTo>
                    <a:cubicBezTo>
                      <a:pt x="1326" y="985"/>
                      <a:pt x="1365" y="973"/>
                      <a:pt x="1415" y="973"/>
                    </a:cubicBezTo>
                    <a:cubicBezTo>
                      <a:pt x="1459" y="996"/>
                      <a:pt x="1498" y="1029"/>
                      <a:pt x="1542" y="1029"/>
                    </a:cubicBezTo>
                    <a:cubicBezTo>
                      <a:pt x="1572" y="1022"/>
                      <a:pt x="1605" y="1010"/>
                      <a:pt x="1636" y="1010"/>
                    </a:cubicBezTo>
                    <a:cubicBezTo>
                      <a:pt x="1675" y="1010"/>
                      <a:pt x="1712" y="1028"/>
                      <a:pt x="1736" y="1095"/>
                    </a:cubicBezTo>
                    <a:cubicBezTo>
                      <a:pt x="1740" y="1107"/>
                      <a:pt x="1747" y="1111"/>
                      <a:pt x="1755" y="1111"/>
                    </a:cubicBezTo>
                    <a:cubicBezTo>
                      <a:pt x="1776" y="1111"/>
                      <a:pt x="1807" y="1088"/>
                      <a:pt x="1831" y="1084"/>
                    </a:cubicBezTo>
                    <a:cubicBezTo>
                      <a:pt x="1869" y="1079"/>
                      <a:pt x="1869" y="1040"/>
                      <a:pt x="1869" y="1012"/>
                    </a:cubicBezTo>
                    <a:cubicBezTo>
                      <a:pt x="1858" y="946"/>
                      <a:pt x="1803" y="912"/>
                      <a:pt x="1748" y="868"/>
                    </a:cubicBezTo>
                    <a:cubicBezTo>
                      <a:pt x="1764" y="835"/>
                      <a:pt x="1764" y="791"/>
                      <a:pt x="1786" y="757"/>
                    </a:cubicBezTo>
                    <a:cubicBezTo>
                      <a:pt x="1831" y="663"/>
                      <a:pt x="1825" y="585"/>
                      <a:pt x="1720" y="535"/>
                    </a:cubicBezTo>
                    <a:cubicBezTo>
                      <a:pt x="1646" y="448"/>
                      <a:pt x="1581" y="407"/>
                      <a:pt x="1496" y="407"/>
                    </a:cubicBezTo>
                    <a:cubicBezTo>
                      <a:pt x="1446" y="407"/>
                      <a:pt x="1390" y="420"/>
                      <a:pt x="1321" y="447"/>
                    </a:cubicBezTo>
                    <a:cubicBezTo>
                      <a:pt x="1312" y="447"/>
                      <a:pt x="1304" y="446"/>
                      <a:pt x="1295" y="446"/>
                    </a:cubicBezTo>
                    <a:cubicBezTo>
                      <a:pt x="1269" y="446"/>
                      <a:pt x="1244" y="450"/>
                      <a:pt x="1232" y="474"/>
                    </a:cubicBezTo>
                    <a:cubicBezTo>
                      <a:pt x="1082" y="474"/>
                      <a:pt x="1104" y="619"/>
                      <a:pt x="1043" y="696"/>
                    </a:cubicBezTo>
                    <a:cubicBezTo>
                      <a:pt x="993" y="680"/>
                      <a:pt x="938" y="674"/>
                      <a:pt x="888" y="663"/>
                    </a:cubicBezTo>
                    <a:cubicBezTo>
                      <a:pt x="855" y="624"/>
                      <a:pt x="822" y="591"/>
                      <a:pt x="827" y="535"/>
                    </a:cubicBezTo>
                    <a:cubicBezTo>
                      <a:pt x="805" y="402"/>
                      <a:pt x="932" y="264"/>
                      <a:pt x="799" y="142"/>
                    </a:cubicBezTo>
                    <a:cubicBezTo>
                      <a:pt x="755" y="49"/>
                      <a:pt x="704" y="1"/>
                      <a:pt x="650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21"/>
              <p:cNvSpPr/>
              <p:nvPr/>
            </p:nvSpPr>
            <p:spPr>
              <a:xfrm>
                <a:off x="3793800" y="3416500"/>
                <a:ext cx="6825" cy="5750"/>
              </a:xfrm>
              <a:custGeom>
                <a:avLst/>
                <a:gdLst/>
                <a:ahLst/>
                <a:cxnLst/>
                <a:rect l="l" t="t" r="r" b="b"/>
                <a:pathLst>
                  <a:path w="273" h="230" extrusionOk="0">
                    <a:moveTo>
                      <a:pt x="123" y="1"/>
                    </a:moveTo>
                    <a:cubicBezTo>
                      <a:pt x="67" y="18"/>
                      <a:pt x="1" y="23"/>
                      <a:pt x="1" y="106"/>
                    </a:cubicBezTo>
                    <a:cubicBezTo>
                      <a:pt x="1" y="201"/>
                      <a:pt x="84" y="217"/>
                      <a:pt x="145" y="228"/>
                    </a:cubicBezTo>
                    <a:cubicBezTo>
                      <a:pt x="150" y="229"/>
                      <a:pt x="156" y="229"/>
                      <a:pt x="161" y="229"/>
                    </a:cubicBezTo>
                    <a:cubicBezTo>
                      <a:pt x="213" y="229"/>
                      <a:pt x="272" y="204"/>
                      <a:pt x="272" y="134"/>
                    </a:cubicBezTo>
                    <a:cubicBezTo>
                      <a:pt x="267" y="51"/>
                      <a:pt x="206" y="7"/>
                      <a:pt x="123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21"/>
              <p:cNvSpPr/>
              <p:nvPr/>
            </p:nvSpPr>
            <p:spPr>
              <a:xfrm>
                <a:off x="3707025" y="3372000"/>
                <a:ext cx="35525" cy="21675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867" extrusionOk="0">
                    <a:moveTo>
                      <a:pt x="1215" y="1"/>
                    </a:moveTo>
                    <a:cubicBezTo>
                      <a:pt x="1129" y="1"/>
                      <a:pt x="1097" y="60"/>
                      <a:pt x="1060" y="134"/>
                    </a:cubicBezTo>
                    <a:cubicBezTo>
                      <a:pt x="1027" y="206"/>
                      <a:pt x="993" y="289"/>
                      <a:pt x="960" y="367"/>
                    </a:cubicBezTo>
                    <a:lnTo>
                      <a:pt x="894" y="367"/>
                    </a:lnTo>
                    <a:cubicBezTo>
                      <a:pt x="882" y="328"/>
                      <a:pt x="877" y="289"/>
                      <a:pt x="860" y="251"/>
                    </a:cubicBezTo>
                    <a:cubicBezTo>
                      <a:pt x="866" y="151"/>
                      <a:pt x="783" y="140"/>
                      <a:pt x="727" y="140"/>
                    </a:cubicBezTo>
                    <a:cubicBezTo>
                      <a:pt x="622" y="145"/>
                      <a:pt x="516" y="151"/>
                      <a:pt x="467" y="278"/>
                    </a:cubicBezTo>
                    <a:cubicBezTo>
                      <a:pt x="439" y="296"/>
                      <a:pt x="411" y="302"/>
                      <a:pt x="384" y="302"/>
                    </a:cubicBezTo>
                    <a:cubicBezTo>
                      <a:pt x="326" y="302"/>
                      <a:pt x="270" y="275"/>
                      <a:pt x="213" y="275"/>
                    </a:cubicBezTo>
                    <a:cubicBezTo>
                      <a:pt x="196" y="275"/>
                      <a:pt x="179" y="277"/>
                      <a:pt x="162" y="284"/>
                    </a:cubicBezTo>
                    <a:cubicBezTo>
                      <a:pt x="145" y="266"/>
                      <a:pt x="132" y="259"/>
                      <a:pt x="121" y="259"/>
                    </a:cubicBezTo>
                    <a:cubicBezTo>
                      <a:pt x="97" y="259"/>
                      <a:pt x="82" y="289"/>
                      <a:pt x="67" y="312"/>
                    </a:cubicBezTo>
                    <a:cubicBezTo>
                      <a:pt x="1" y="423"/>
                      <a:pt x="12" y="533"/>
                      <a:pt x="67" y="644"/>
                    </a:cubicBezTo>
                    <a:cubicBezTo>
                      <a:pt x="99" y="705"/>
                      <a:pt x="151" y="721"/>
                      <a:pt x="204" y="721"/>
                    </a:cubicBezTo>
                    <a:cubicBezTo>
                      <a:pt x="244" y="721"/>
                      <a:pt x="284" y="712"/>
                      <a:pt x="317" y="705"/>
                    </a:cubicBezTo>
                    <a:cubicBezTo>
                      <a:pt x="340" y="703"/>
                      <a:pt x="361" y="701"/>
                      <a:pt x="382" y="701"/>
                    </a:cubicBezTo>
                    <a:cubicBezTo>
                      <a:pt x="457" y="701"/>
                      <a:pt x="517" y="723"/>
                      <a:pt x="561" y="805"/>
                    </a:cubicBezTo>
                    <a:cubicBezTo>
                      <a:pt x="579" y="837"/>
                      <a:pt x="607" y="867"/>
                      <a:pt x="642" y="867"/>
                    </a:cubicBezTo>
                    <a:cubicBezTo>
                      <a:pt x="662" y="867"/>
                      <a:pt x="683" y="857"/>
                      <a:pt x="705" y="833"/>
                    </a:cubicBezTo>
                    <a:cubicBezTo>
                      <a:pt x="827" y="777"/>
                      <a:pt x="910" y="689"/>
                      <a:pt x="949" y="561"/>
                    </a:cubicBezTo>
                    <a:lnTo>
                      <a:pt x="1010" y="561"/>
                    </a:lnTo>
                    <a:cubicBezTo>
                      <a:pt x="1032" y="594"/>
                      <a:pt x="1065" y="589"/>
                      <a:pt x="1104" y="594"/>
                    </a:cubicBezTo>
                    <a:cubicBezTo>
                      <a:pt x="1113" y="656"/>
                      <a:pt x="1153" y="683"/>
                      <a:pt x="1203" y="683"/>
                    </a:cubicBezTo>
                    <a:cubicBezTo>
                      <a:pt x="1216" y="683"/>
                      <a:pt x="1229" y="681"/>
                      <a:pt x="1243" y="678"/>
                    </a:cubicBezTo>
                    <a:cubicBezTo>
                      <a:pt x="1309" y="667"/>
                      <a:pt x="1315" y="611"/>
                      <a:pt x="1298" y="550"/>
                    </a:cubicBezTo>
                    <a:cubicBezTo>
                      <a:pt x="1276" y="495"/>
                      <a:pt x="1326" y="450"/>
                      <a:pt x="1332" y="400"/>
                    </a:cubicBezTo>
                    <a:cubicBezTo>
                      <a:pt x="1348" y="334"/>
                      <a:pt x="1420" y="273"/>
                      <a:pt x="1354" y="206"/>
                    </a:cubicBezTo>
                    <a:cubicBezTo>
                      <a:pt x="1348" y="190"/>
                      <a:pt x="1332" y="173"/>
                      <a:pt x="1332" y="151"/>
                    </a:cubicBezTo>
                    <a:cubicBezTo>
                      <a:pt x="1320" y="84"/>
                      <a:pt x="1337" y="1"/>
                      <a:pt x="1226" y="1"/>
                    </a:cubicBezTo>
                    <a:cubicBezTo>
                      <a:pt x="1222" y="1"/>
                      <a:pt x="1218" y="1"/>
                      <a:pt x="1215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21"/>
              <p:cNvSpPr/>
              <p:nvPr/>
            </p:nvSpPr>
            <p:spPr>
              <a:xfrm>
                <a:off x="3438550" y="3381375"/>
                <a:ext cx="153450" cy="75675"/>
              </a:xfrm>
              <a:custGeom>
                <a:avLst/>
                <a:gdLst/>
                <a:ahLst/>
                <a:cxnLst/>
                <a:rect l="l" t="t" r="r" b="b"/>
                <a:pathLst>
                  <a:path w="6138" h="3027" extrusionOk="0">
                    <a:moveTo>
                      <a:pt x="4879" y="1"/>
                    </a:moveTo>
                    <a:cubicBezTo>
                      <a:pt x="4723" y="1"/>
                      <a:pt x="4573" y="81"/>
                      <a:pt x="4419" y="81"/>
                    </a:cubicBezTo>
                    <a:cubicBezTo>
                      <a:pt x="4389" y="61"/>
                      <a:pt x="4360" y="53"/>
                      <a:pt x="4334" y="53"/>
                    </a:cubicBezTo>
                    <a:cubicBezTo>
                      <a:pt x="4278" y="53"/>
                      <a:pt x="4235" y="92"/>
                      <a:pt x="4219" y="153"/>
                    </a:cubicBezTo>
                    <a:cubicBezTo>
                      <a:pt x="4197" y="231"/>
                      <a:pt x="4297" y="258"/>
                      <a:pt x="4364" y="269"/>
                    </a:cubicBezTo>
                    <a:cubicBezTo>
                      <a:pt x="4373" y="271"/>
                      <a:pt x="4383" y="272"/>
                      <a:pt x="4393" y="272"/>
                    </a:cubicBezTo>
                    <a:cubicBezTo>
                      <a:pt x="4413" y="272"/>
                      <a:pt x="4434" y="269"/>
                      <a:pt x="4452" y="269"/>
                    </a:cubicBezTo>
                    <a:cubicBezTo>
                      <a:pt x="4419" y="402"/>
                      <a:pt x="4353" y="497"/>
                      <a:pt x="4242" y="580"/>
                    </a:cubicBezTo>
                    <a:cubicBezTo>
                      <a:pt x="4164" y="497"/>
                      <a:pt x="4086" y="414"/>
                      <a:pt x="3992" y="358"/>
                    </a:cubicBezTo>
                    <a:lnTo>
                      <a:pt x="3992" y="297"/>
                    </a:lnTo>
                    <a:cubicBezTo>
                      <a:pt x="3996" y="297"/>
                      <a:pt x="4000" y="297"/>
                      <a:pt x="4004" y="297"/>
                    </a:cubicBezTo>
                    <a:cubicBezTo>
                      <a:pt x="4081" y="297"/>
                      <a:pt x="4141" y="244"/>
                      <a:pt x="4131" y="181"/>
                    </a:cubicBezTo>
                    <a:cubicBezTo>
                      <a:pt x="4124" y="152"/>
                      <a:pt x="4111" y="142"/>
                      <a:pt x="4095" y="142"/>
                    </a:cubicBezTo>
                    <a:cubicBezTo>
                      <a:pt x="4063" y="142"/>
                      <a:pt x="4019" y="181"/>
                      <a:pt x="3985" y="181"/>
                    </a:cubicBezTo>
                    <a:cubicBezTo>
                      <a:pt x="3984" y="181"/>
                      <a:pt x="3983" y="181"/>
                      <a:pt x="3981" y="181"/>
                    </a:cubicBezTo>
                    <a:cubicBezTo>
                      <a:pt x="3970" y="181"/>
                      <a:pt x="3948" y="192"/>
                      <a:pt x="3926" y="208"/>
                    </a:cubicBezTo>
                    <a:cubicBezTo>
                      <a:pt x="3887" y="214"/>
                      <a:pt x="3842" y="231"/>
                      <a:pt x="3804" y="236"/>
                    </a:cubicBezTo>
                    <a:cubicBezTo>
                      <a:pt x="3693" y="269"/>
                      <a:pt x="3693" y="319"/>
                      <a:pt x="3781" y="386"/>
                    </a:cubicBezTo>
                    <a:cubicBezTo>
                      <a:pt x="3804" y="480"/>
                      <a:pt x="3898" y="547"/>
                      <a:pt x="3881" y="657"/>
                    </a:cubicBezTo>
                    <a:cubicBezTo>
                      <a:pt x="3881" y="657"/>
                      <a:pt x="3898" y="663"/>
                      <a:pt x="3909" y="663"/>
                    </a:cubicBezTo>
                    <a:cubicBezTo>
                      <a:pt x="3892" y="702"/>
                      <a:pt x="3887" y="735"/>
                      <a:pt x="3865" y="763"/>
                    </a:cubicBezTo>
                    <a:cubicBezTo>
                      <a:pt x="3830" y="805"/>
                      <a:pt x="3787" y="821"/>
                      <a:pt x="3744" y="821"/>
                    </a:cubicBezTo>
                    <a:cubicBezTo>
                      <a:pt x="3725" y="821"/>
                      <a:pt x="3706" y="818"/>
                      <a:pt x="3687" y="813"/>
                    </a:cubicBezTo>
                    <a:cubicBezTo>
                      <a:pt x="3604" y="785"/>
                      <a:pt x="3665" y="730"/>
                      <a:pt x="3676" y="685"/>
                    </a:cubicBezTo>
                    <a:cubicBezTo>
                      <a:pt x="3720" y="519"/>
                      <a:pt x="3582" y="369"/>
                      <a:pt x="3382" y="358"/>
                    </a:cubicBezTo>
                    <a:cubicBezTo>
                      <a:pt x="3372" y="358"/>
                      <a:pt x="3361" y="357"/>
                      <a:pt x="3351" y="357"/>
                    </a:cubicBezTo>
                    <a:cubicBezTo>
                      <a:pt x="3148" y="357"/>
                      <a:pt x="2974" y="456"/>
                      <a:pt x="2800" y="519"/>
                    </a:cubicBezTo>
                    <a:lnTo>
                      <a:pt x="2745" y="519"/>
                    </a:lnTo>
                    <a:cubicBezTo>
                      <a:pt x="2645" y="547"/>
                      <a:pt x="2540" y="552"/>
                      <a:pt x="2467" y="630"/>
                    </a:cubicBezTo>
                    <a:cubicBezTo>
                      <a:pt x="2445" y="630"/>
                      <a:pt x="2423" y="635"/>
                      <a:pt x="2401" y="635"/>
                    </a:cubicBezTo>
                    <a:cubicBezTo>
                      <a:pt x="2273" y="635"/>
                      <a:pt x="2284" y="735"/>
                      <a:pt x="2279" y="818"/>
                    </a:cubicBezTo>
                    <a:cubicBezTo>
                      <a:pt x="2270" y="819"/>
                      <a:pt x="2262" y="819"/>
                      <a:pt x="2255" y="819"/>
                    </a:cubicBezTo>
                    <a:cubicBezTo>
                      <a:pt x="2168" y="819"/>
                      <a:pt x="2202" y="758"/>
                      <a:pt x="2207" y="702"/>
                    </a:cubicBezTo>
                    <a:cubicBezTo>
                      <a:pt x="2181" y="662"/>
                      <a:pt x="2158" y="646"/>
                      <a:pt x="2136" y="646"/>
                    </a:cubicBezTo>
                    <a:cubicBezTo>
                      <a:pt x="2106" y="646"/>
                      <a:pt x="2080" y="677"/>
                      <a:pt x="2057" y="718"/>
                    </a:cubicBezTo>
                    <a:cubicBezTo>
                      <a:pt x="2029" y="718"/>
                      <a:pt x="2002" y="718"/>
                      <a:pt x="1968" y="724"/>
                    </a:cubicBezTo>
                    <a:cubicBezTo>
                      <a:pt x="1952" y="735"/>
                      <a:pt x="1946" y="746"/>
                      <a:pt x="1930" y="752"/>
                    </a:cubicBezTo>
                    <a:cubicBezTo>
                      <a:pt x="1913" y="752"/>
                      <a:pt x="1891" y="752"/>
                      <a:pt x="1869" y="763"/>
                    </a:cubicBezTo>
                    <a:lnTo>
                      <a:pt x="1780" y="763"/>
                    </a:lnTo>
                    <a:cubicBezTo>
                      <a:pt x="1647" y="791"/>
                      <a:pt x="1525" y="929"/>
                      <a:pt x="1508" y="1051"/>
                    </a:cubicBezTo>
                    <a:cubicBezTo>
                      <a:pt x="1508" y="1084"/>
                      <a:pt x="1536" y="1084"/>
                      <a:pt x="1558" y="1095"/>
                    </a:cubicBezTo>
                    <a:lnTo>
                      <a:pt x="1558" y="1123"/>
                    </a:lnTo>
                    <a:cubicBezTo>
                      <a:pt x="1508" y="1168"/>
                      <a:pt x="1541" y="1179"/>
                      <a:pt x="1586" y="1184"/>
                    </a:cubicBezTo>
                    <a:lnTo>
                      <a:pt x="1586" y="1212"/>
                    </a:lnTo>
                    <a:cubicBezTo>
                      <a:pt x="1564" y="1284"/>
                      <a:pt x="1652" y="1295"/>
                      <a:pt x="1663" y="1345"/>
                    </a:cubicBezTo>
                    <a:cubicBezTo>
                      <a:pt x="1614" y="1400"/>
                      <a:pt x="1508" y="1367"/>
                      <a:pt x="1486" y="1456"/>
                    </a:cubicBezTo>
                    <a:cubicBezTo>
                      <a:pt x="1463" y="1477"/>
                      <a:pt x="1440" y="1485"/>
                      <a:pt x="1418" y="1485"/>
                    </a:cubicBezTo>
                    <a:cubicBezTo>
                      <a:pt x="1376" y="1485"/>
                      <a:pt x="1335" y="1457"/>
                      <a:pt x="1292" y="1439"/>
                    </a:cubicBezTo>
                    <a:cubicBezTo>
                      <a:pt x="1253" y="1423"/>
                      <a:pt x="1176" y="1434"/>
                      <a:pt x="1203" y="1351"/>
                    </a:cubicBezTo>
                    <a:cubicBezTo>
                      <a:pt x="1218" y="1307"/>
                      <a:pt x="1239" y="1292"/>
                      <a:pt x="1263" y="1292"/>
                    </a:cubicBezTo>
                    <a:cubicBezTo>
                      <a:pt x="1285" y="1292"/>
                      <a:pt x="1310" y="1304"/>
                      <a:pt x="1336" y="1317"/>
                    </a:cubicBezTo>
                    <a:cubicBezTo>
                      <a:pt x="1350" y="1324"/>
                      <a:pt x="1364" y="1327"/>
                      <a:pt x="1378" y="1327"/>
                    </a:cubicBezTo>
                    <a:cubicBezTo>
                      <a:pt x="1418" y="1327"/>
                      <a:pt x="1453" y="1300"/>
                      <a:pt x="1469" y="1267"/>
                    </a:cubicBezTo>
                    <a:cubicBezTo>
                      <a:pt x="1503" y="1206"/>
                      <a:pt x="1425" y="1201"/>
                      <a:pt x="1397" y="1179"/>
                    </a:cubicBezTo>
                    <a:cubicBezTo>
                      <a:pt x="1281" y="1101"/>
                      <a:pt x="1115" y="1129"/>
                      <a:pt x="1037" y="979"/>
                    </a:cubicBezTo>
                    <a:cubicBezTo>
                      <a:pt x="1032" y="965"/>
                      <a:pt x="1016" y="959"/>
                      <a:pt x="997" y="959"/>
                    </a:cubicBezTo>
                    <a:cubicBezTo>
                      <a:pt x="972" y="959"/>
                      <a:pt x="942" y="969"/>
                      <a:pt x="926" y="985"/>
                    </a:cubicBezTo>
                    <a:cubicBezTo>
                      <a:pt x="893" y="1012"/>
                      <a:pt x="860" y="1023"/>
                      <a:pt x="815" y="1023"/>
                    </a:cubicBezTo>
                    <a:cubicBezTo>
                      <a:pt x="807" y="1006"/>
                      <a:pt x="795" y="999"/>
                      <a:pt x="778" y="999"/>
                    </a:cubicBezTo>
                    <a:cubicBezTo>
                      <a:pt x="772" y="999"/>
                      <a:pt x="766" y="1000"/>
                      <a:pt x="760" y="1001"/>
                    </a:cubicBezTo>
                    <a:cubicBezTo>
                      <a:pt x="622" y="1049"/>
                      <a:pt x="484" y="1107"/>
                      <a:pt x="331" y="1107"/>
                    </a:cubicBezTo>
                    <a:cubicBezTo>
                      <a:pt x="324" y="1107"/>
                      <a:pt x="317" y="1107"/>
                      <a:pt x="311" y="1107"/>
                    </a:cubicBezTo>
                    <a:cubicBezTo>
                      <a:pt x="233" y="1107"/>
                      <a:pt x="150" y="1151"/>
                      <a:pt x="83" y="1184"/>
                    </a:cubicBezTo>
                    <a:cubicBezTo>
                      <a:pt x="33" y="1206"/>
                      <a:pt x="0" y="1262"/>
                      <a:pt x="39" y="1306"/>
                    </a:cubicBezTo>
                    <a:cubicBezTo>
                      <a:pt x="53" y="1326"/>
                      <a:pt x="79" y="1337"/>
                      <a:pt x="104" y="1337"/>
                    </a:cubicBezTo>
                    <a:cubicBezTo>
                      <a:pt x="126" y="1337"/>
                      <a:pt x="147" y="1328"/>
                      <a:pt x="155" y="1306"/>
                    </a:cubicBezTo>
                    <a:cubicBezTo>
                      <a:pt x="179" y="1271"/>
                      <a:pt x="205" y="1262"/>
                      <a:pt x="231" y="1262"/>
                    </a:cubicBezTo>
                    <a:cubicBezTo>
                      <a:pt x="259" y="1262"/>
                      <a:pt x="287" y="1273"/>
                      <a:pt x="316" y="1273"/>
                    </a:cubicBezTo>
                    <a:lnTo>
                      <a:pt x="316" y="1334"/>
                    </a:lnTo>
                    <a:lnTo>
                      <a:pt x="311" y="1345"/>
                    </a:lnTo>
                    <a:cubicBezTo>
                      <a:pt x="311" y="1351"/>
                      <a:pt x="316" y="1356"/>
                      <a:pt x="322" y="1362"/>
                    </a:cubicBezTo>
                    <a:cubicBezTo>
                      <a:pt x="311" y="1461"/>
                      <a:pt x="377" y="1489"/>
                      <a:pt x="449" y="1517"/>
                    </a:cubicBezTo>
                    <a:cubicBezTo>
                      <a:pt x="444" y="1567"/>
                      <a:pt x="455" y="1611"/>
                      <a:pt x="505" y="1639"/>
                    </a:cubicBezTo>
                    <a:cubicBezTo>
                      <a:pt x="535" y="1669"/>
                      <a:pt x="568" y="1673"/>
                      <a:pt x="603" y="1673"/>
                    </a:cubicBezTo>
                    <a:cubicBezTo>
                      <a:pt x="615" y="1673"/>
                      <a:pt x="628" y="1672"/>
                      <a:pt x="641" y="1672"/>
                    </a:cubicBezTo>
                    <a:cubicBezTo>
                      <a:pt x="658" y="1672"/>
                      <a:pt x="676" y="1673"/>
                      <a:pt x="693" y="1678"/>
                    </a:cubicBezTo>
                    <a:cubicBezTo>
                      <a:pt x="732" y="1716"/>
                      <a:pt x="704" y="1789"/>
                      <a:pt x="754" y="1827"/>
                    </a:cubicBezTo>
                    <a:cubicBezTo>
                      <a:pt x="643" y="1911"/>
                      <a:pt x="499" y="1883"/>
                      <a:pt x="388" y="1955"/>
                    </a:cubicBezTo>
                    <a:cubicBezTo>
                      <a:pt x="385" y="1955"/>
                      <a:pt x="382" y="1956"/>
                      <a:pt x="379" y="1956"/>
                    </a:cubicBezTo>
                    <a:cubicBezTo>
                      <a:pt x="368" y="1956"/>
                      <a:pt x="355" y="1953"/>
                      <a:pt x="344" y="1953"/>
                    </a:cubicBezTo>
                    <a:cubicBezTo>
                      <a:pt x="326" y="1953"/>
                      <a:pt x="312" y="1960"/>
                      <a:pt x="322" y="1994"/>
                    </a:cubicBezTo>
                    <a:cubicBezTo>
                      <a:pt x="348" y="2073"/>
                      <a:pt x="395" y="2133"/>
                      <a:pt x="487" y="2133"/>
                    </a:cubicBezTo>
                    <a:cubicBezTo>
                      <a:pt x="491" y="2133"/>
                      <a:pt x="495" y="2133"/>
                      <a:pt x="499" y="2132"/>
                    </a:cubicBezTo>
                    <a:cubicBezTo>
                      <a:pt x="520" y="2131"/>
                      <a:pt x="542" y="2130"/>
                      <a:pt x="563" y="2130"/>
                    </a:cubicBezTo>
                    <a:cubicBezTo>
                      <a:pt x="638" y="2130"/>
                      <a:pt x="713" y="2139"/>
                      <a:pt x="782" y="2160"/>
                    </a:cubicBezTo>
                    <a:cubicBezTo>
                      <a:pt x="791" y="2160"/>
                      <a:pt x="800" y="2159"/>
                      <a:pt x="809" y="2159"/>
                    </a:cubicBezTo>
                    <a:cubicBezTo>
                      <a:pt x="922" y="2159"/>
                      <a:pt x="1035" y="2190"/>
                      <a:pt x="1142" y="2215"/>
                    </a:cubicBezTo>
                    <a:cubicBezTo>
                      <a:pt x="1207" y="2232"/>
                      <a:pt x="1272" y="2253"/>
                      <a:pt x="1336" y="2253"/>
                    </a:cubicBezTo>
                    <a:cubicBezTo>
                      <a:pt x="1382" y="2253"/>
                      <a:pt x="1429" y="2242"/>
                      <a:pt x="1475" y="2210"/>
                    </a:cubicBezTo>
                    <a:cubicBezTo>
                      <a:pt x="1597" y="2127"/>
                      <a:pt x="1597" y="1972"/>
                      <a:pt x="1669" y="1872"/>
                    </a:cubicBezTo>
                    <a:cubicBezTo>
                      <a:pt x="1730" y="1766"/>
                      <a:pt x="1902" y="1739"/>
                      <a:pt x="1919" y="1572"/>
                    </a:cubicBezTo>
                    <a:cubicBezTo>
                      <a:pt x="1946" y="1495"/>
                      <a:pt x="1924" y="1400"/>
                      <a:pt x="1974" y="1323"/>
                    </a:cubicBezTo>
                    <a:cubicBezTo>
                      <a:pt x="1957" y="1301"/>
                      <a:pt x="1952" y="1290"/>
                      <a:pt x="1941" y="1267"/>
                    </a:cubicBezTo>
                    <a:cubicBezTo>
                      <a:pt x="1941" y="1217"/>
                      <a:pt x="1968" y="1184"/>
                      <a:pt x="2007" y="1168"/>
                    </a:cubicBezTo>
                    <a:cubicBezTo>
                      <a:pt x="2029" y="1179"/>
                      <a:pt x="2052" y="1190"/>
                      <a:pt x="2068" y="1195"/>
                    </a:cubicBezTo>
                    <a:cubicBezTo>
                      <a:pt x="2085" y="1273"/>
                      <a:pt x="2113" y="1328"/>
                      <a:pt x="2190" y="1356"/>
                    </a:cubicBezTo>
                    <a:lnTo>
                      <a:pt x="2190" y="1417"/>
                    </a:lnTo>
                    <a:cubicBezTo>
                      <a:pt x="2146" y="1484"/>
                      <a:pt x="2190" y="1528"/>
                      <a:pt x="2223" y="1572"/>
                    </a:cubicBezTo>
                    <a:cubicBezTo>
                      <a:pt x="2218" y="1633"/>
                      <a:pt x="2218" y="1694"/>
                      <a:pt x="2251" y="1750"/>
                    </a:cubicBezTo>
                    <a:cubicBezTo>
                      <a:pt x="2251" y="1794"/>
                      <a:pt x="2273" y="1827"/>
                      <a:pt x="2312" y="1844"/>
                    </a:cubicBezTo>
                    <a:cubicBezTo>
                      <a:pt x="2345" y="1861"/>
                      <a:pt x="2345" y="1899"/>
                      <a:pt x="2340" y="1933"/>
                    </a:cubicBezTo>
                    <a:cubicBezTo>
                      <a:pt x="2246" y="1972"/>
                      <a:pt x="2251" y="2082"/>
                      <a:pt x="2190" y="2149"/>
                    </a:cubicBezTo>
                    <a:lnTo>
                      <a:pt x="2162" y="2149"/>
                    </a:lnTo>
                    <a:cubicBezTo>
                      <a:pt x="2141" y="2127"/>
                      <a:pt x="2124" y="2116"/>
                      <a:pt x="2109" y="2116"/>
                    </a:cubicBezTo>
                    <a:cubicBezTo>
                      <a:pt x="2091" y="2116"/>
                      <a:pt x="2078" y="2136"/>
                      <a:pt x="2068" y="2177"/>
                    </a:cubicBezTo>
                    <a:cubicBezTo>
                      <a:pt x="2002" y="2188"/>
                      <a:pt x="1946" y="2232"/>
                      <a:pt x="1952" y="2304"/>
                    </a:cubicBezTo>
                    <a:cubicBezTo>
                      <a:pt x="1961" y="2352"/>
                      <a:pt x="1989" y="2359"/>
                      <a:pt x="2020" y="2359"/>
                    </a:cubicBezTo>
                    <a:cubicBezTo>
                      <a:pt x="2035" y="2359"/>
                      <a:pt x="2051" y="2357"/>
                      <a:pt x="2067" y="2357"/>
                    </a:cubicBezTo>
                    <a:cubicBezTo>
                      <a:pt x="2075" y="2357"/>
                      <a:pt x="2083" y="2358"/>
                      <a:pt x="2090" y="2360"/>
                    </a:cubicBezTo>
                    <a:cubicBezTo>
                      <a:pt x="2135" y="2376"/>
                      <a:pt x="2174" y="2398"/>
                      <a:pt x="2223" y="2404"/>
                    </a:cubicBezTo>
                    <a:cubicBezTo>
                      <a:pt x="2277" y="2415"/>
                      <a:pt x="2331" y="2430"/>
                      <a:pt x="2383" y="2430"/>
                    </a:cubicBezTo>
                    <a:cubicBezTo>
                      <a:pt x="2439" y="2430"/>
                      <a:pt x="2491" y="2412"/>
                      <a:pt x="2534" y="2349"/>
                    </a:cubicBezTo>
                    <a:cubicBezTo>
                      <a:pt x="2559" y="2314"/>
                      <a:pt x="2589" y="2301"/>
                      <a:pt x="2621" y="2301"/>
                    </a:cubicBezTo>
                    <a:cubicBezTo>
                      <a:pt x="2645" y="2301"/>
                      <a:pt x="2671" y="2309"/>
                      <a:pt x="2695" y="2321"/>
                    </a:cubicBezTo>
                    <a:cubicBezTo>
                      <a:pt x="2750" y="2349"/>
                      <a:pt x="2806" y="2371"/>
                      <a:pt x="2861" y="2387"/>
                    </a:cubicBezTo>
                    <a:cubicBezTo>
                      <a:pt x="2889" y="2382"/>
                      <a:pt x="2917" y="2376"/>
                      <a:pt x="2950" y="2371"/>
                    </a:cubicBezTo>
                    <a:cubicBezTo>
                      <a:pt x="2994" y="2360"/>
                      <a:pt x="3039" y="2349"/>
                      <a:pt x="3050" y="2293"/>
                    </a:cubicBezTo>
                    <a:cubicBezTo>
                      <a:pt x="3050" y="2276"/>
                      <a:pt x="3039" y="2260"/>
                      <a:pt x="3027" y="2260"/>
                    </a:cubicBezTo>
                    <a:cubicBezTo>
                      <a:pt x="3021" y="2258"/>
                      <a:pt x="3015" y="2257"/>
                      <a:pt x="3010" y="2257"/>
                    </a:cubicBezTo>
                    <a:cubicBezTo>
                      <a:pt x="2972" y="2257"/>
                      <a:pt x="2968" y="2306"/>
                      <a:pt x="2939" y="2321"/>
                    </a:cubicBezTo>
                    <a:cubicBezTo>
                      <a:pt x="2922" y="2326"/>
                      <a:pt x="2911" y="2326"/>
                      <a:pt x="2894" y="2332"/>
                    </a:cubicBezTo>
                    <a:cubicBezTo>
                      <a:pt x="2894" y="2315"/>
                      <a:pt x="2894" y="2293"/>
                      <a:pt x="2900" y="2271"/>
                    </a:cubicBezTo>
                    <a:cubicBezTo>
                      <a:pt x="2951" y="2225"/>
                      <a:pt x="2988" y="2147"/>
                      <a:pt x="3066" y="2147"/>
                    </a:cubicBezTo>
                    <a:cubicBezTo>
                      <a:pt x="3073" y="2147"/>
                      <a:pt x="3081" y="2148"/>
                      <a:pt x="3088" y="2149"/>
                    </a:cubicBezTo>
                    <a:cubicBezTo>
                      <a:pt x="3111" y="2132"/>
                      <a:pt x="3133" y="2110"/>
                      <a:pt x="3149" y="2099"/>
                    </a:cubicBezTo>
                    <a:cubicBezTo>
                      <a:pt x="3388" y="1944"/>
                      <a:pt x="3416" y="1606"/>
                      <a:pt x="3083" y="1489"/>
                    </a:cubicBezTo>
                    <a:cubicBezTo>
                      <a:pt x="2944" y="1439"/>
                      <a:pt x="2922" y="1273"/>
                      <a:pt x="3022" y="1156"/>
                    </a:cubicBezTo>
                    <a:cubicBezTo>
                      <a:pt x="3043" y="1135"/>
                      <a:pt x="3070" y="1125"/>
                      <a:pt x="3097" y="1125"/>
                    </a:cubicBezTo>
                    <a:cubicBezTo>
                      <a:pt x="3141" y="1125"/>
                      <a:pt x="3184" y="1151"/>
                      <a:pt x="3205" y="1195"/>
                    </a:cubicBezTo>
                    <a:cubicBezTo>
                      <a:pt x="3227" y="1245"/>
                      <a:pt x="3199" y="1301"/>
                      <a:pt x="3249" y="1334"/>
                    </a:cubicBezTo>
                    <a:cubicBezTo>
                      <a:pt x="3288" y="1473"/>
                      <a:pt x="3421" y="1473"/>
                      <a:pt x="3526" y="1522"/>
                    </a:cubicBezTo>
                    <a:cubicBezTo>
                      <a:pt x="3592" y="1566"/>
                      <a:pt x="3671" y="1587"/>
                      <a:pt x="3753" y="1587"/>
                    </a:cubicBezTo>
                    <a:cubicBezTo>
                      <a:pt x="3880" y="1587"/>
                      <a:pt x="4013" y="1537"/>
                      <a:pt x="4114" y="1439"/>
                    </a:cubicBezTo>
                    <a:cubicBezTo>
                      <a:pt x="4175" y="1378"/>
                      <a:pt x="4203" y="1295"/>
                      <a:pt x="4247" y="1217"/>
                    </a:cubicBezTo>
                    <a:cubicBezTo>
                      <a:pt x="4297" y="1129"/>
                      <a:pt x="4253" y="1051"/>
                      <a:pt x="4186" y="973"/>
                    </a:cubicBezTo>
                    <a:cubicBezTo>
                      <a:pt x="4202" y="971"/>
                      <a:pt x="4217" y="970"/>
                      <a:pt x="4231" y="970"/>
                    </a:cubicBezTo>
                    <a:cubicBezTo>
                      <a:pt x="4363" y="970"/>
                      <a:pt x="4414" y="1081"/>
                      <a:pt x="4475" y="1156"/>
                    </a:cubicBezTo>
                    <a:cubicBezTo>
                      <a:pt x="4530" y="1223"/>
                      <a:pt x="4397" y="1262"/>
                      <a:pt x="4419" y="1334"/>
                    </a:cubicBezTo>
                    <a:cubicBezTo>
                      <a:pt x="4380" y="1412"/>
                      <a:pt x="4386" y="1511"/>
                      <a:pt x="4314" y="1578"/>
                    </a:cubicBezTo>
                    <a:cubicBezTo>
                      <a:pt x="4275" y="1611"/>
                      <a:pt x="4303" y="1661"/>
                      <a:pt x="4330" y="1705"/>
                    </a:cubicBezTo>
                    <a:cubicBezTo>
                      <a:pt x="4275" y="1750"/>
                      <a:pt x="4308" y="1800"/>
                      <a:pt x="4325" y="1855"/>
                    </a:cubicBezTo>
                    <a:cubicBezTo>
                      <a:pt x="4353" y="1960"/>
                      <a:pt x="4408" y="2049"/>
                      <a:pt x="4386" y="2160"/>
                    </a:cubicBezTo>
                    <a:cubicBezTo>
                      <a:pt x="4280" y="2188"/>
                      <a:pt x="4269" y="2260"/>
                      <a:pt x="4297" y="2354"/>
                    </a:cubicBezTo>
                    <a:cubicBezTo>
                      <a:pt x="4336" y="2498"/>
                      <a:pt x="4452" y="2509"/>
                      <a:pt x="4563" y="2526"/>
                    </a:cubicBezTo>
                    <a:cubicBezTo>
                      <a:pt x="4590" y="2535"/>
                      <a:pt x="4614" y="2539"/>
                      <a:pt x="4634" y="2539"/>
                    </a:cubicBezTo>
                    <a:cubicBezTo>
                      <a:pt x="4715" y="2539"/>
                      <a:pt x="4747" y="2475"/>
                      <a:pt x="4752" y="2382"/>
                    </a:cubicBezTo>
                    <a:cubicBezTo>
                      <a:pt x="4774" y="2371"/>
                      <a:pt x="4785" y="2354"/>
                      <a:pt x="4807" y="2349"/>
                    </a:cubicBezTo>
                    <a:cubicBezTo>
                      <a:pt x="4815" y="2348"/>
                      <a:pt x="4822" y="2348"/>
                      <a:pt x="4829" y="2348"/>
                    </a:cubicBezTo>
                    <a:cubicBezTo>
                      <a:pt x="4936" y="2348"/>
                      <a:pt x="4942" y="2388"/>
                      <a:pt x="4879" y="2487"/>
                    </a:cubicBezTo>
                    <a:cubicBezTo>
                      <a:pt x="4802" y="2609"/>
                      <a:pt x="4857" y="2703"/>
                      <a:pt x="4996" y="2703"/>
                    </a:cubicBezTo>
                    <a:cubicBezTo>
                      <a:pt x="5062" y="2703"/>
                      <a:pt x="5046" y="2748"/>
                      <a:pt x="5051" y="2787"/>
                    </a:cubicBezTo>
                    <a:cubicBezTo>
                      <a:pt x="4979" y="2875"/>
                      <a:pt x="5073" y="2875"/>
                      <a:pt x="5112" y="2886"/>
                    </a:cubicBezTo>
                    <a:cubicBezTo>
                      <a:pt x="5251" y="2931"/>
                      <a:pt x="5395" y="2958"/>
                      <a:pt x="5545" y="2992"/>
                    </a:cubicBezTo>
                    <a:cubicBezTo>
                      <a:pt x="5563" y="3015"/>
                      <a:pt x="5579" y="3027"/>
                      <a:pt x="5593" y="3027"/>
                    </a:cubicBezTo>
                    <a:cubicBezTo>
                      <a:pt x="5611" y="3027"/>
                      <a:pt x="5624" y="3005"/>
                      <a:pt x="5633" y="2964"/>
                    </a:cubicBezTo>
                    <a:cubicBezTo>
                      <a:pt x="5656" y="2931"/>
                      <a:pt x="5667" y="2903"/>
                      <a:pt x="5689" y="2870"/>
                    </a:cubicBezTo>
                    <a:cubicBezTo>
                      <a:pt x="5696" y="2868"/>
                      <a:pt x="5703" y="2868"/>
                      <a:pt x="5710" y="2868"/>
                    </a:cubicBezTo>
                    <a:cubicBezTo>
                      <a:pt x="5731" y="2868"/>
                      <a:pt x="5751" y="2872"/>
                      <a:pt x="5771" y="2872"/>
                    </a:cubicBezTo>
                    <a:cubicBezTo>
                      <a:pt x="5799" y="2872"/>
                      <a:pt x="5824" y="2863"/>
                      <a:pt x="5838" y="2820"/>
                    </a:cubicBezTo>
                    <a:cubicBezTo>
                      <a:pt x="5855" y="2770"/>
                      <a:pt x="5822" y="2737"/>
                      <a:pt x="5778" y="2737"/>
                    </a:cubicBezTo>
                    <a:cubicBezTo>
                      <a:pt x="5774" y="2736"/>
                      <a:pt x="5771" y="2736"/>
                      <a:pt x="5768" y="2736"/>
                    </a:cubicBezTo>
                    <a:cubicBezTo>
                      <a:pt x="5696" y="2736"/>
                      <a:pt x="5710" y="2800"/>
                      <a:pt x="5689" y="2848"/>
                    </a:cubicBezTo>
                    <a:cubicBezTo>
                      <a:pt x="5557" y="2772"/>
                      <a:pt x="5420" y="2725"/>
                      <a:pt x="5278" y="2725"/>
                    </a:cubicBezTo>
                    <a:cubicBezTo>
                      <a:pt x="5221" y="2725"/>
                      <a:pt x="5164" y="2732"/>
                      <a:pt x="5107" y="2748"/>
                    </a:cubicBezTo>
                    <a:cubicBezTo>
                      <a:pt x="5079" y="2703"/>
                      <a:pt x="5084" y="2681"/>
                      <a:pt x="5140" y="2648"/>
                    </a:cubicBezTo>
                    <a:cubicBezTo>
                      <a:pt x="5195" y="2609"/>
                      <a:pt x="5284" y="2548"/>
                      <a:pt x="5173" y="2471"/>
                    </a:cubicBezTo>
                    <a:lnTo>
                      <a:pt x="5140" y="2437"/>
                    </a:lnTo>
                    <a:cubicBezTo>
                      <a:pt x="5118" y="2354"/>
                      <a:pt x="5118" y="2276"/>
                      <a:pt x="5140" y="2193"/>
                    </a:cubicBezTo>
                    <a:cubicBezTo>
                      <a:pt x="5162" y="2182"/>
                      <a:pt x="5173" y="2177"/>
                      <a:pt x="5195" y="2160"/>
                    </a:cubicBezTo>
                    <a:cubicBezTo>
                      <a:pt x="5323" y="2082"/>
                      <a:pt x="5312" y="2010"/>
                      <a:pt x="5168" y="1916"/>
                    </a:cubicBezTo>
                    <a:cubicBezTo>
                      <a:pt x="5079" y="1877"/>
                      <a:pt x="4990" y="1833"/>
                      <a:pt x="4890" y="1794"/>
                    </a:cubicBezTo>
                    <a:lnTo>
                      <a:pt x="4890" y="1766"/>
                    </a:lnTo>
                    <a:cubicBezTo>
                      <a:pt x="4924" y="1683"/>
                      <a:pt x="4951" y="1600"/>
                      <a:pt x="4990" y="1517"/>
                    </a:cubicBezTo>
                    <a:cubicBezTo>
                      <a:pt x="4995" y="1382"/>
                      <a:pt x="4958" y="1319"/>
                      <a:pt x="4876" y="1319"/>
                    </a:cubicBezTo>
                    <a:cubicBezTo>
                      <a:pt x="4853" y="1319"/>
                      <a:pt x="4826" y="1324"/>
                      <a:pt x="4796" y="1334"/>
                    </a:cubicBezTo>
                    <a:cubicBezTo>
                      <a:pt x="4774" y="1334"/>
                      <a:pt x="4752" y="1328"/>
                      <a:pt x="4741" y="1328"/>
                    </a:cubicBezTo>
                    <a:cubicBezTo>
                      <a:pt x="4702" y="1140"/>
                      <a:pt x="4741" y="1095"/>
                      <a:pt x="4924" y="1018"/>
                    </a:cubicBezTo>
                    <a:cubicBezTo>
                      <a:pt x="4990" y="990"/>
                      <a:pt x="5084" y="1001"/>
                      <a:pt x="5107" y="901"/>
                    </a:cubicBezTo>
                    <a:lnTo>
                      <a:pt x="5168" y="901"/>
                    </a:lnTo>
                    <a:cubicBezTo>
                      <a:pt x="5175" y="913"/>
                      <a:pt x="5187" y="917"/>
                      <a:pt x="5201" y="917"/>
                    </a:cubicBezTo>
                    <a:cubicBezTo>
                      <a:pt x="5225" y="917"/>
                      <a:pt x="5254" y="907"/>
                      <a:pt x="5278" y="907"/>
                    </a:cubicBezTo>
                    <a:cubicBezTo>
                      <a:pt x="5308" y="907"/>
                      <a:pt x="5330" y="923"/>
                      <a:pt x="5323" y="990"/>
                    </a:cubicBezTo>
                    <a:cubicBezTo>
                      <a:pt x="5218" y="1101"/>
                      <a:pt x="5184" y="1223"/>
                      <a:pt x="5190" y="1378"/>
                    </a:cubicBezTo>
                    <a:cubicBezTo>
                      <a:pt x="5195" y="1511"/>
                      <a:pt x="5229" y="1578"/>
                      <a:pt x="5356" y="1606"/>
                    </a:cubicBezTo>
                    <a:cubicBezTo>
                      <a:pt x="5389" y="1639"/>
                      <a:pt x="5434" y="1661"/>
                      <a:pt x="5473" y="1661"/>
                    </a:cubicBezTo>
                    <a:cubicBezTo>
                      <a:pt x="5489" y="1667"/>
                      <a:pt x="5495" y="1683"/>
                      <a:pt x="5506" y="1689"/>
                    </a:cubicBezTo>
                    <a:cubicBezTo>
                      <a:pt x="5525" y="1758"/>
                      <a:pt x="5552" y="1811"/>
                      <a:pt x="5606" y="1811"/>
                    </a:cubicBezTo>
                    <a:cubicBezTo>
                      <a:pt x="5630" y="1811"/>
                      <a:pt x="5659" y="1801"/>
                      <a:pt x="5694" y="1777"/>
                    </a:cubicBezTo>
                    <a:cubicBezTo>
                      <a:pt x="5811" y="1744"/>
                      <a:pt x="5833" y="1578"/>
                      <a:pt x="5972" y="1567"/>
                    </a:cubicBezTo>
                    <a:cubicBezTo>
                      <a:pt x="6044" y="1556"/>
                      <a:pt x="6082" y="1517"/>
                      <a:pt x="6110" y="1439"/>
                    </a:cubicBezTo>
                    <a:cubicBezTo>
                      <a:pt x="6138" y="1439"/>
                      <a:pt x="6127" y="1400"/>
                      <a:pt x="6082" y="1378"/>
                    </a:cubicBezTo>
                    <a:cubicBezTo>
                      <a:pt x="5988" y="1323"/>
                      <a:pt x="5838" y="1339"/>
                      <a:pt x="5800" y="1190"/>
                    </a:cubicBezTo>
                    <a:cubicBezTo>
                      <a:pt x="5720" y="1131"/>
                      <a:pt x="5691" y="1006"/>
                      <a:pt x="5571" y="1006"/>
                    </a:cubicBezTo>
                    <a:cubicBezTo>
                      <a:pt x="5566" y="1006"/>
                      <a:pt x="5561" y="1006"/>
                      <a:pt x="5556" y="1007"/>
                    </a:cubicBezTo>
                    <a:cubicBezTo>
                      <a:pt x="5467" y="896"/>
                      <a:pt x="5628" y="846"/>
                      <a:pt x="5617" y="757"/>
                    </a:cubicBezTo>
                    <a:cubicBezTo>
                      <a:pt x="5550" y="602"/>
                      <a:pt x="5495" y="452"/>
                      <a:pt x="5412" y="303"/>
                    </a:cubicBezTo>
                    <a:cubicBezTo>
                      <a:pt x="5367" y="231"/>
                      <a:pt x="5284" y="181"/>
                      <a:pt x="5218" y="120"/>
                    </a:cubicBezTo>
                    <a:cubicBezTo>
                      <a:pt x="5198" y="35"/>
                      <a:pt x="5153" y="1"/>
                      <a:pt x="5091" y="1"/>
                    </a:cubicBezTo>
                    <a:cubicBezTo>
                      <a:pt x="5064" y="1"/>
                      <a:pt x="5034" y="8"/>
                      <a:pt x="5001" y="20"/>
                    </a:cubicBezTo>
                    <a:cubicBezTo>
                      <a:pt x="4960" y="6"/>
                      <a:pt x="4919" y="1"/>
                      <a:pt x="4879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21"/>
              <p:cNvSpPr/>
              <p:nvPr/>
            </p:nvSpPr>
            <p:spPr>
              <a:xfrm>
                <a:off x="3600300" y="3419925"/>
                <a:ext cx="6275" cy="5500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20" extrusionOk="0">
                    <a:moveTo>
                      <a:pt x="130" y="1"/>
                    </a:moveTo>
                    <a:cubicBezTo>
                      <a:pt x="44" y="1"/>
                      <a:pt x="16" y="44"/>
                      <a:pt x="6" y="113"/>
                    </a:cubicBezTo>
                    <a:cubicBezTo>
                      <a:pt x="1" y="171"/>
                      <a:pt x="41" y="219"/>
                      <a:pt x="82" y="219"/>
                    </a:cubicBezTo>
                    <a:cubicBezTo>
                      <a:pt x="85" y="219"/>
                      <a:pt x="87" y="219"/>
                      <a:pt x="89" y="219"/>
                    </a:cubicBezTo>
                    <a:cubicBezTo>
                      <a:pt x="156" y="202"/>
                      <a:pt x="245" y="197"/>
                      <a:pt x="250" y="108"/>
                    </a:cubicBezTo>
                    <a:cubicBezTo>
                      <a:pt x="250" y="32"/>
                      <a:pt x="208" y="2"/>
                      <a:pt x="171" y="2"/>
                    </a:cubicBezTo>
                    <a:cubicBezTo>
                      <a:pt x="168" y="2"/>
                      <a:pt x="165" y="2"/>
                      <a:pt x="161" y="3"/>
                    </a:cubicBezTo>
                    <a:cubicBezTo>
                      <a:pt x="150" y="1"/>
                      <a:pt x="140" y="1"/>
                      <a:pt x="130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21"/>
              <p:cNvSpPr/>
              <p:nvPr/>
            </p:nvSpPr>
            <p:spPr>
              <a:xfrm>
                <a:off x="3679350" y="3464875"/>
                <a:ext cx="7600" cy="477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91" extrusionOk="0">
                    <a:moveTo>
                      <a:pt x="185" y="0"/>
                    </a:moveTo>
                    <a:cubicBezTo>
                      <a:pt x="180" y="0"/>
                      <a:pt x="175" y="1"/>
                      <a:pt x="171" y="1"/>
                    </a:cubicBezTo>
                    <a:cubicBezTo>
                      <a:pt x="126" y="29"/>
                      <a:pt x="27" y="7"/>
                      <a:pt x="16" y="95"/>
                    </a:cubicBezTo>
                    <a:cubicBezTo>
                      <a:pt x="0" y="157"/>
                      <a:pt x="61" y="190"/>
                      <a:pt x="101" y="190"/>
                    </a:cubicBezTo>
                    <a:cubicBezTo>
                      <a:pt x="104" y="190"/>
                      <a:pt x="107" y="190"/>
                      <a:pt x="110" y="190"/>
                    </a:cubicBezTo>
                    <a:cubicBezTo>
                      <a:pt x="182" y="173"/>
                      <a:pt x="271" y="151"/>
                      <a:pt x="293" y="79"/>
                    </a:cubicBezTo>
                    <a:cubicBezTo>
                      <a:pt x="303" y="37"/>
                      <a:pt x="250" y="0"/>
                      <a:pt x="185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21"/>
              <p:cNvSpPr/>
              <p:nvPr/>
            </p:nvSpPr>
            <p:spPr>
              <a:xfrm>
                <a:off x="3788675" y="3195850"/>
                <a:ext cx="5025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67" extrusionOk="0">
                    <a:moveTo>
                      <a:pt x="95" y="0"/>
                    </a:moveTo>
                    <a:cubicBezTo>
                      <a:pt x="34" y="0"/>
                      <a:pt x="1" y="83"/>
                      <a:pt x="6" y="139"/>
                    </a:cubicBezTo>
                    <a:cubicBezTo>
                      <a:pt x="6" y="200"/>
                      <a:pt x="50" y="261"/>
                      <a:pt x="111" y="266"/>
                    </a:cubicBezTo>
                    <a:cubicBezTo>
                      <a:pt x="115" y="267"/>
                      <a:pt x="118" y="267"/>
                      <a:pt x="121" y="267"/>
                    </a:cubicBezTo>
                    <a:cubicBezTo>
                      <a:pt x="170" y="267"/>
                      <a:pt x="195" y="223"/>
                      <a:pt x="200" y="155"/>
                    </a:cubicBezTo>
                    <a:cubicBezTo>
                      <a:pt x="167" y="111"/>
                      <a:pt x="178" y="6"/>
                      <a:pt x="95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21"/>
              <p:cNvSpPr/>
              <p:nvPr/>
            </p:nvSpPr>
            <p:spPr>
              <a:xfrm>
                <a:off x="3811350" y="3448700"/>
                <a:ext cx="5350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234" extrusionOk="0">
                    <a:moveTo>
                      <a:pt x="69" y="1"/>
                    </a:moveTo>
                    <a:cubicBezTo>
                      <a:pt x="28" y="1"/>
                      <a:pt x="0" y="31"/>
                      <a:pt x="14" y="77"/>
                    </a:cubicBezTo>
                    <a:cubicBezTo>
                      <a:pt x="20" y="143"/>
                      <a:pt x="36" y="216"/>
                      <a:pt x="114" y="232"/>
                    </a:cubicBezTo>
                    <a:cubicBezTo>
                      <a:pt x="119" y="233"/>
                      <a:pt x="123" y="233"/>
                      <a:pt x="128" y="233"/>
                    </a:cubicBezTo>
                    <a:cubicBezTo>
                      <a:pt x="186" y="233"/>
                      <a:pt x="188" y="168"/>
                      <a:pt x="214" y="121"/>
                    </a:cubicBezTo>
                    <a:cubicBezTo>
                      <a:pt x="214" y="38"/>
                      <a:pt x="153" y="16"/>
                      <a:pt x="97" y="5"/>
                    </a:cubicBezTo>
                    <a:cubicBezTo>
                      <a:pt x="87" y="2"/>
                      <a:pt x="78" y="1"/>
                      <a:pt x="69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21"/>
              <p:cNvSpPr/>
              <p:nvPr/>
            </p:nvSpPr>
            <p:spPr>
              <a:xfrm>
                <a:off x="3851750" y="3329675"/>
                <a:ext cx="11950" cy="14525"/>
              </a:xfrm>
              <a:custGeom>
                <a:avLst/>
                <a:gdLst/>
                <a:ahLst/>
                <a:cxnLst/>
                <a:rect l="l" t="t" r="r" b="b"/>
                <a:pathLst>
                  <a:path w="478" h="581" extrusionOk="0">
                    <a:moveTo>
                      <a:pt x="224" y="0"/>
                    </a:moveTo>
                    <a:cubicBezTo>
                      <a:pt x="189" y="0"/>
                      <a:pt x="153" y="11"/>
                      <a:pt x="117" y="31"/>
                    </a:cubicBezTo>
                    <a:cubicBezTo>
                      <a:pt x="61" y="59"/>
                      <a:pt x="17" y="92"/>
                      <a:pt x="83" y="153"/>
                    </a:cubicBezTo>
                    <a:cubicBezTo>
                      <a:pt x="78" y="203"/>
                      <a:pt x="39" y="253"/>
                      <a:pt x="56" y="308"/>
                    </a:cubicBezTo>
                    <a:cubicBezTo>
                      <a:pt x="0" y="397"/>
                      <a:pt x="72" y="458"/>
                      <a:pt x="95" y="535"/>
                    </a:cubicBezTo>
                    <a:cubicBezTo>
                      <a:pt x="98" y="553"/>
                      <a:pt x="123" y="581"/>
                      <a:pt x="152" y="581"/>
                    </a:cubicBezTo>
                    <a:cubicBezTo>
                      <a:pt x="168" y="581"/>
                      <a:pt x="185" y="573"/>
                      <a:pt x="200" y="552"/>
                    </a:cubicBezTo>
                    <a:cubicBezTo>
                      <a:pt x="205" y="553"/>
                      <a:pt x="210" y="553"/>
                      <a:pt x="215" y="553"/>
                    </a:cubicBezTo>
                    <a:cubicBezTo>
                      <a:pt x="250" y="553"/>
                      <a:pt x="287" y="538"/>
                      <a:pt x="316" y="519"/>
                    </a:cubicBezTo>
                    <a:cubicBezTo>
                      <a:pt x="416" y="491"/>
                      <a:pt x="472" y="447"/>
                      <a:pt x="405" y="341"/>
                    </a:cubicBezTo>
                    <a:cubicBezTo>
                      <a:pt x="405" y="314"/>
                      <a:pt x="416" y="280"/>
                      <a:pt x="416" y="253"/>
                    </a:cubicBezTo>
                    <a:cubicBezTo>
                      <a:pt x="477" y="153"/>
                      <a:pt x="411" y="114"/>
                      <a:pt x="355" y="59"/>
                    </a:cubicBezTo>
                    <a:cubicBezTo>
                      <a:pt x="312" y="18"/>
                      <a:pt x="268" y="0"/>
                      <a:pt x="224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21"/>
              <p:cNvSpPr/>
              <p:nvPr/>
            </p:nvSpPr>
            <p:spPr>
              <a:xfrm>
                <a:off x="3688875" y="3433550"/>
                <a:ext cx="16800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672" h="557" extrusionOk="0">
                    <a:moveTo>
                      <a:pt x="502" y="0"/>
                    </a:moveTo>
                    <a:cubicBezTo>
                      <a:pt x="475" y="0"/>
                      <a:pt x="467" y="39"/>
                      <a:pt x="455" y="62"/>
                    </a:cubicBezTo>
                    <a:cubicBezTo>
                      <a:pt x="439" y="128"/>
                      <a:pt x="394" y="145"/>
                      <a:pt x="333" y="145"/>
                    </a:cubicBezTo>
                    <a:cubicBezTo>
                      <a:pt x="296" y="122"/>
                      <a:pt x="259" y="110"/>
                      <a:pt x="222" y="110"/>
                    </a:cubicBezTo>
                    <a:cubicBezTo>
                      <a:pt x="187" y="110"/>
                      <a:pt x="152" y="121"/>
                      <a:pt x="117" y="145"/>
                    </a:cubicBezTo>
                    <a:cubicBezTo>
                      <a:pt x="113" y="145"/>
                      <a:pt x="108" y="145"/>
                      <a:pt x="104" y="145"/>
                    </a:cubicBezTo>
                    <a:cubicBezTo>
                      <a:pt x="35" y="145"/>
                      <a:pt x="1" y="188"/>
                      <a:pt x="1" y="250"/>
                    </a:cubicBezTo>
                    <a:cubicBezTo>
                      <a:pt x="1" y="334"/>
                      <a:pt x="23" y="417"/>
                      <a:pt x="117" y="450"/>
                    </a:cubicBezTo>
                    <a:cubicBezTo>
                      <a:pt x="141" y="526"/>
                      <a:pt x="203" y="556"/>
                      <a:pt x="259" y="556"/>
                    </a:cubicBezTo>
                    <a:cubicBezTo>
                      <a:pt x="280" y="556"/>
                      <a:pt x="300" y="552"/>
                      <a:pt x="317" y="544"/>
                    </a:cubicBezTo>
                    <a:cubicBezTo>
                      <a:pt x="400" y="517"/>
                      <a:pt x="477" y="433"/>
                      <a:pt x="455" y="323"/>
                    </a:cubicBezTo>
                    <a:cubicBezTo>
                      <a:pt x="494" y="306"/>
                      <a:pt x="549" y="295"/>
                      <a:pt x="549" y="234"/>
                    </a:cubicBezTo>
                    <a:lnTo>
                      <a:pt x="638" y="234"/>
                    </a:lnTo>
                    <a:cubicBezTo>
                      <a:pt x="644" y="239"/>
                      <a:pt x="649" y="239"/>
                      <a:pt x="660" y="250"/>
                    </a:cubicBezTo>
                    <a:cubicBezTo>
                      <a:pt x="671" y="228"/>
                      <a:pt x="660" y="212"/>
                      <a:pt x="638" y="206"/>
                    </a:cubicBezTo>
                    <a:cubicBezTo>
                      <a:pt x="638" y="128"/>
                      <a:pt x="649" y="45"/>
                      <a:pt x="549" y="29"/>
                    </a:cubicBezTo>
                    <a:cubicBezTo>
                      <a:pt x="529" y="8"/>
                      <a:pt x="513" y="0"/>
                      <a:pt x="50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21"/>
              <p:cNvSpPr/>
              <p:nvPr/>
            </p:nvSpPr>
            <p:spPr>
              <a:xfrm>
                <a:off x="3516175" y="3443400"/>
                <a:ext cx="7000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280" h="148" extrusionOk="0">
                    <a:moveTo>
                      <a:pt x="75" y="0"/>
                    </a:moveTo>
                    <a:cubicBezTo>
                      <a:pt x="30" y="0"/>
                      <a:pt x="0" y="41"/>
                      <a:pt x="6" y="73"/>
                    </a:cubicBezTo>
                    <a:cubicBezTo>
                      <a:pt x="19" y="126"/>
                      <a:pt x="46" y="147"/>
                      <a:pt x="84" y="147"/>
                    </a:cubicBezTo>
                    <a:cubicBezTo>
                      <a:pt x="109" y="147"/>
                      <a:pt x="139" y="138"/>
                      <a:pt x="172" y="123"/>
                    </a:cubicBezTo>
                    <a:cubicBezTo>
                      <a:pt x="174" y="122"/>
                      <a:pt x="176" y="121"/>
                      <a:pt x="178" y="121"/>
                    </a:cubicBezTo>
                    <a:cubicBezTo>
                      <a:pt x="199" y="121"/>
                      <a:pt x="235" y="146"/>
                      <a:pt x="258" y="146"/>
                    </a:cubicBezTo>
                    <a:cubicBezTo>
                      <a:pt x="271" y="146"/>
                      <a:pt x="279" y="138"/>
                      <a:pt x="277" y="112"/>
                    </a:cubicBezTo>
                    <a:cubicBezTo>
                      <a:pt x="266" y="34"/>
                      <a:pt x="155" y="12"/>
                      <a:pt x="83" y="1"/>
                    </a:cubicBezTo>
                    <a:cubicBezTo>
                      <a:pt x="80" y="0"/>
                      <a:pt x="78" y="0"/>
                      <a:pt x="75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21"/>
              <p:cNvSpPr/>
              <p:nvPr/>
            </p:nvSpPr>
            <p:spPr>
              <a:xfrm>
                <a:off x="3639675" y="3460875"/>
                <a:ext cx="158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633" h="760" extrusionOk="0">
                    <a:moveTo>
                      <a:pt x="422" y="0"/>
                    </a:moveTo>
                    <a:lnTo>
                      <a:pt x="422" y="0"/>
                    </a:lnTo>
                    <a:cubicBezTo>
                      <a:pt x="388" y="50"/>
                      <a:pt x="427" y="144"/>
                      <a:pt x="327" y="161"/>
                    </a:cubicBezTo>
                    <a:cubicBezTo>
                      <a:pt x="290" y="161"/>
                      <a:pt x="252" y="145"/>
                      <a:pt x="218" y="145"/>
                    </a:cubicBezTo>
                    <a:cubicBezTo>
                      <a:pt x="191" y="145"/>
                      <a:pt x="166" y="155"/>
                      <a:pt x="144" y="189"/>
                    </a:cubicBezTo>
                    <a:cubicBezTo>
                      <a:pt x="56" y="216"/>
                      <a:pt x="67" y="266"/>
                      <a:pt x="122" y="311"/>
                    </a:cubicBezTo>
                    <a:cubicBezTo>
                      <a:pt x="161" y="338"/>
                      <a:pt x="200" y="355"/>
                      <a:pt x="233" y="377"/>
                    </a:cubicBezTo>
                    <a:cubicBezTo>
                      <a:pt x="222" y="394"/>
                      <a:pt x="216" y="416"/>
                      <a:pt x="200" y="438"/>
                    </a:cubicBezTo>
                    <a:cubicBezTo>
                      <a:pt x="139" y="438"/>
                      <a:pt x="111" y="472"/>
                      <a:pt x="111" y="532"/>
                    </a:cubicBezTo>
                    <a:cubicBezTo>
                      <a:pt x="56" y="555"/>
                      <a:pt x="50" y="605"/>
                      <a:pt x="50" y="654"/>
                    </a:cubicBezTo>
                    <a:cubicBezTo>
                      <a:pt x="0" y="693"/>
                      <a:pt x="11" y="738"/>
                      <a:pt x="67" y="749"/>
                    </a:cubicBezTo>
                    <a:cubicBezTo>
                      <a:pt x="89" y="756"/>
                      <a:pt x="111" y="760"/>
                      <a:pt x="131" y="760"/>
                    </a:cubicBezTo>
                    <a:cubicBezTo>
                      <a:pt x="174" y="760"/>
                      <a:pt x="210" y="739"/>
                      <a:pt x="233" y="682"/>
                    </a:cubicBezTo>
                    <a:cubicBezTo>
                      <a:pt x="315" y="612"/>
                      <a:pt x="343" y="477"/>
                      <a:pt x="485" y="477"/>
                    </a:cubicBezTo>
                    <a:cubicBezTo>
                      <a:pt x="488" y="477"/>
                      <a:pt x="491" y="477"/>
                      <a:pt x="494" y="477"/>
                    </a:cubicBezTo>
                    <a:cubicBezTo>
                      <a:pt x="521" y="477"/>
                      <a:pt x="521" y="444"/>
                      <a:pt x="510" y="416"/>
                    </a:cubicBezTo>
                    <a:cubicBezTo>
                      <a:pt x="499" y="361"/>
                      <a:pt x="483" y="305"/>
                      <a:pt x="477" y="250"/>
                    </a:cubicBezTo>
                    <a:cubicBezTo>
                      <a:pt x="483" y="211"/>
                      <a:pt x="499" y="201"/>
                      <a:pt x="519" y="201"/>
                    </a:cubicBezTo>
                    <a:cubicBezTo>
                      <a:pt x="544" y="201"/>
                      <a:pt x="575" y="217"/>
                      <a:pt x="599" y="217"/>
                    </a:cubicBezTo>
                    <a:cubicBezTo>
                      <a:pt x="614" y="217"/>
                      <a:pt x="627" y="210"/>
                      <a:pt x="632" y="189"/>
                    </a:cubicBezTo>
                    <a:cubicBezTo>
                      <a:pt x="555" y="139"/>
                      <a:pt x="483" y="78"/>
                      <a:pt x="42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21"/>
              <p:cNvSpPr/>
              <p:nvPr/>
            </p:nvSpPr>
            <p:spPr>
              <a:xfrm>
                <a:off x="3738075" y="3278425"/>
                <a:ext cx="127550" cy="97125"/>
              </a:xfrm>
              <a:custGeom>
                <a:avLst/>
                <a:gdLst/>
                <a:ahLst/>
                <a:cxnLst/>
                <a:rect l="l" t="t" r="r" b="b"/>
                <a:pathLst>
                  <a:path w="5102" h="3885" extrusionOk="0">
                    <a:moveTo>
                      <a:pt x="1021" y="1282"/>
                    </a:moveTo>
                    <a:cubicBezTo>
                      <a:pt x="1004" y="1299"/>
                      <a:pt x="999" y="1316"/>
                      <a:pt x="982" y="1343"/>
                    </a:cubicBezTo>
                    <a:cubicBezTo>
                      <a:pt x="999" y="1310"/>
                      <a:pt x="1004" y="1299"/>
                      <a:pt x="1021" y="1282"/>
                    </a:cubicBezTo>
                    <a:close/>
                    <a:moveTo>
                      <a:pt x="2055" y="1466"/>
                    </a:moveTo>
                    <a:cubicBezTo>
                      <a:pt x="2072" y="1466"/>
                      <a:pt x="2090" y="1476"/>
                      <a:pt x="2108" y="1482"/>
                    </a:cubicBezTo>
                    <a:cubicBezTo>
                      <a:pt x="2090" y="1479"/>
                      <a:pt x="2070" y="1470"/>
                      <a:pt x="2053" y="1470"/>
                    </a:cubicBezTo>
                    <a:cubicBezTo>
                      <a:pt x="2044" y="1470"/>
                      <a:pt x="2036" y="1473"/>
                      <a:pt x="2030" y="1479"/>
                    </a:cubicBezTo>
                    <a:lnTo>
                      <a:pt x="2030" y="1479"/>
                    </a:lnTo>
                    <a:cubicBezTo>
                      <a:pt x="2037" y="1470"/>
                      <a:pt x="2046" y="1466"/>
                      <a:pt x="2055" y="1466"/>
                    </a:cubicBezTo>
                    <a:close/>
                    <a:moveTo>
                      <a:pt x="3300" y="3279"/>
                    </a:moveTo>
                    <a:lnTo>
                      <a:pt x="3300" y="3279"/>
                    </a:lnTo>
                    <a:cubicBezTo>
                      <a:pt x="3283" y="3323"/>
                      <a:pt x="3267" y="3362"/>
                      <a:pt x="3244" y="3395"/>
                    </a:cubicBezTo>
                    <a:cubicBezTo>
                      <a:pt x="3267" y="3356"/>
                      <a:pt x="3283" y="3323"/>
                      <a:pt x="3300" y="3279"/>
                    </a:cubicBezTo>
                    <a:close/>
                    <a:moveTo>
                      <a:pt x="4182" y="0"/>
                    </a:moveTo>
                    <a:cubicBezTo>
                      <a:pt x="4132" y="0"/>
                      <a:pt x="4076" y="30"/>
                      <a:pt x="4021" y="90"/>
                    </a:cubicBezTo>
                    <a:cubicBezTo>
                      <a:pt x="3962" y="126"/>
                      <a:pt x="3914" y="213"/>
                      <a:pt x="3845" y="213"/>
                    </a:cubicBezTo>
                    <a:cubicBezTo>
                      <a:pt x="3816" y="213"/>
                      <a:pt x="3783" y="198"/>
                      <a:pt x="3743" y="157"/>
                    </a:cubicBezTo>
                    <a:cubicBezTo>
                      <a:pt x="3701" y="111"/>
                      <a:pt x="3620" y="86"/>
                      <a:pt x="3545" y="86"/>
                    </a:cubicBezTo>
                    <a:cubicBezTo>
                      <a:pt x="3484" y="86"/>
                      <a:pt x="3427" y="103"/>
                      <a:pt x="3400" y="140"/>
                    </a:cubicBezTo>
                    <a:cubicBezTo>
                      <a:pt x="3355" y="214"/>
                      <a:pt x="3306" y="241"/>
                      <a:pt x="3245" y="241"/>
                    </a:cubicBezTo>
                    <a:cubicBezTo>
                      <a:pt x="3215" y="241"/>
                      <a:pt x="3182" y="234"/>
                      <a:pt x="3145" y="223"/>
                    </a:cubicBezTo>
                    <a:cubicBezTo>
                      <a:pt x="3143" y="223"/>
                      <a:pt x="3141" y="222"/>
                      <a:pt x="3140" y="222"/>
                    </a:cubicBezTo>
                    <a:cubicBezTo>
                      <a:pt x="3128" y="222"/>
                      <a:pt x="3109" y="237"/>
                      <a:pt x="3095" y="251"/>
                    </a:cubicBezTo>
                    <a:cubicBezTo>
                      <a:pt x="2912" y="356"/>
                      <a:pt x="2901" y="589"/>
                      <a:pt x="3084" y="717"/>
                    </a:cubicBezTo>
                    <a:cubicBezTo>
                      <a:pt x="3150" y="761"/>
                      <a:pt x="3200" y="806"/>
                      <a:pt x="3150" y="894"/>
                    </a:cubicBezTo>
                    <a:cubicBezTo>
                      <a:pt x="3071" y="909"/>
                      <a:pt x="2987" y="975"/>
                      <a:pt x="2901" y="975"/>
                    </a:cubicBezTo>
                    <a:cubicBezTo>
                      <a:pt x="2855" y="975"/>
                      <a:pt x="2808" y="956"/>
                      <a:pt x="2762" y="900"/>
                    </a:cubicBezTo>
                    <a:cubicBezTo>
                      <a:pt x="2761" y="898"/>
                      <a:pt x="2759" y="897"/>
                      <a:pt x="2756" y="897"/>
                    </a:cubicBezTo>
                    <a:cubicBezTo>
                      <a:pt x="2740" y="897"/>
                      <a:pt x="2702" y="916"/>
                      <a:pt x="2679" y="916"/>
                    </a:cubicBezTo>
                    <a:cubicBezTo>
                      <a:pt x="2676" y="916"/>
                      <a:pt x="2674" y="916"/>
                      <a:pt x="2671" y="916"/>
                    </a:cubicBezTo>
                    <a:cubicBezTo>
                      <a:pt x="2574" y="916"/>
                      <a:pt x="2510" y="1013"/>
                      <a:pt x="2417" y="1013"/>
                    </a:cubicBezTo>
                    <a:cubicBezTo>
                      <a:pt x="2409" y="1013"/>
                      <a:pt x="2400" y="1013"/>
                      <a:pt x="2391" y="1011"/>
                    </a:cubicBezTo>
                    <a:cubicBezTo>
                      <a:pt x="2340" y="968"/>
                      <a:pt x="2296" y="910"/>
                      <a:pt x="2236" y="910"/>
                    </a:cubicBezTo>
                    <a:cubicBezTo>
                      <a:pt x="2209" y="910"/>
                      <a:pt x="2180" y="921"/>
                      <a:pt x="2147" y="950"/>
                    </a:cubicBezTo>
                    <a:cubicBezTo>
                      <a:pt x="2124" y="950"/>
                      <a:pt x="2108" y="944"/>
                      <a:pt x="2086" y="944"/>
                    </a:cubicBezTo>
                    <a:cubicBezTo>
                      <a:pt x="2070" y="924"/>
                      <a:pt x="2048" y="922"/>
                      <a:pt x="2025" y="922"/>
                    </a:cubicBezTo>
                    <a:cubicBezTo>
                      <a:pt x="2016" y="922"/>
                      <a:pt x="2006" y="922"/>
                      <a:pt x="1997" y="922"/>
                    </a:cubicBezTo>
                    <a:cubicBezTo>
                      <a:pt x="1958" y="922"/>
                      <a:pt x="1925" y="916"/>
                      <a:pt x="1891" y="916"/>
                    </a:cubicBezTo>
                    <a:cubicBezTo>
                      <a:pt x="1720" y="900"/>
                      <a:pt x="1614" y="761"/>
                      <a:pt x="1459" y="717"/>
                    </a:cubicBezTo>
                    <a:cubicBezTo>
                      <a:pt x="1429" y="705"/>
                      <a:pt x="1404" y="699"/>
                      <a:pt x="1379" y="699"/>
                    </a:cubicBezTo>
                    <a:cubicBezTo>
                      <a:pt x="1344" y="699"/>
                      <a:pt x="1308" y="712"/>
                      <a:pt x="1259" y="745"/>
                    </a:cubicBezTo>
                    <a:cubicBezTo>
                      <a:pt x="1110" y="844"/>
                      <a:pt x="1171" y="983"/>
                      <a:pt x="1143" y="1111"/>
                    </a:cubicBezTo>
                    <a:cubicBezTo>
                      <a:pt x="1071" y="1122"/>
                      <a:pt x="1004" y="1138"/>
                      <a:pt x="982" y="1227"/>
                    </a:cubicBezTo>
                    <a:cubicBezTo>
                      <a:pt x="963" y="1314"/>
                      <a:pt x="922" y="1349"/>
                      <a:pt x="862" y="1349"/>
                    </a:cubicBezTo>
                    <a:cubicBezTo>
                      <a:pt x="834" y="1349"/>
                      <a:pt x="802" y="1341"/>
                      <a:pt x="766" y="1327"/>
                    </a:cubicBezTo>
                    <a:cubicBezTo>
                      <a:pt x="746" y="1320"/>
                      <a:pt x="726" y="1317"/>
                      <a:pt x="707" y="1317"/>
                    </a:cubicBezTo>
                    <a:cubicBezTo>
                      <a:pt x="644" y="1317"/>
                      <a:pt x="595" y="1353"/>
                      <a:pt x="600" y="1421"/>
                    </a:cubicBezTo>
                    <a:cubicBezTo>
                      <a:pt x="608" y="1480"/>
                      <a:pt x="652" y="1514"/>
                      <a:pt x="710" y="1514"/>
                    </a:cubicBezTo>
                    <a:cubicBezTo>
                      <a:pt x="728" y="1514"/>
                      <a:pt x="746" y="1511"/>
                      <a:pt x="766" y="1504"/>
                    </a:cubicBezTo>
                    <a:cubicBezTo>
                      <a:pt x="832" y="1493"/>
                      <a:pt x="893" y="1482"/>
                      <a:pt x="960" y="1471"/>
                    </a:cubicBezTo>
                    <a:cubicBezTo>
                      <a:pt x="988" y="1493"/>
                      <a:pt x="1015" y="1532"/>
                      <a:pt x="999" y="1549"/>
                    </a:cubicBezTo>
                    <a:cubicBezTo>
                      <a:pt x="913" y="1611"/>
                      <a:pt x="946" y="1804"/>
                      <a:pt x="805" y="1804"/>
                    </a:cubicBezTo>
                    <a:cubicBezTo>
                      <a:pt x="783" y="1804"/>
                      <a:pt x="755" y="1799"/>
                      <a:pt x="722" y="1787"/>
                    </a:cubicBezTo>
                    <a:cubicBezTo>
                      <a:pt x="716" y="1786"/>
                      <a:pt x="711" y="1785"/>
                      <a:pt x="704" y="1785"/>
                    </a:cubicBezTo>
                    <a:cubicBezTo>
                      <a:pt x="658" y="1785"/>
                      <a:pt x="589" y="1819"/>
                      <a:pt x="555" y="1853"/>
                    </a:cubicBezTo>
                    <a:cubicBezTo>
                      <a:pt x="522" y="1883"/>
                      <a:pt x="496" y="1903"/>
                      <a:pt x="461" y="1903"/>
                    </a:cubicBezTo>
                    <a:cubicBezTo>
                      <a:pt x="444" y="1903"/>
                      <a:pt x="424" y="1898"/>
                      <a:pt x="400" y="1887"/>
                    </a:cubicBezTo>
                    <a:cubicBezTo>
                      <a:pt x="380" y="1877"/>
                      <a:pt x="363" y="1873"/>
                      <a:pt x="347" y="1873"/>
                    </a:cubicBezTo>
                    <a:cubicBezTo>
                      <a:pt x="287" y="1873"/>
                      <a:pt x="256" y="1933"/>
                      <a:pt x="256" y="2003"/>
                    </a:cubicBezTo>
                    <a:cubicBezTo>
                      <a:pt x="256" y="2136"/>
                      <a:pt x="284" y="2269"/>
                      <a:pt x="151" y="2364"/>
                    </a:cubicBezTo>
                    <a:cubicBezTo>
                      <a:pt x="117" y="2391"/>
                      <a:pt x="117" y="2447"/>
                      <a:pt x="173" y="2474"/>
                    </a:cubicBezTo>
                    <a:cubicBezTo>
                      <a:pt x="206" y="2491"/>
                      <a:pt x="250" y="2497"/>
                      <a:pt x="267" y="2552"/>
                    </a:cubicBezTo>
                    <a:cubicBezTo>
                      <a:pt x="234" y="2563"/>
                      <a:pt x="200" y="2585"/>
                      <a:pt x="167" y="2602"/>
                    </a:cubicBezTo>
                    <a:cubicBezTo>
                      <a:pt x="62" y="2657"/>
                      <a:pt x="1" y="2746"/>
                      <a:pt x="34" y="2857"/>
                    </a:cubicBezTo>
                    <a:cubicBezTo>
                      <a:pt x="56" y="2951"/>
                      <a:pt x="111" y="3034"/>
                      <a:pt x="209" y="3034"/>
                    </a:cubicBezTo>
                    <a:cubicBezTo>
                      <a:pt x="233" y="3034"/>
                      <a:pt x="260" y="3029"/>
                      <a:pt x="289" y="3018"/>
                    </a:cubicBezTo>
                    <a:cubicBezTo>
                      <a:pt x="305" y="3010"/>
                      <a:pt x="325" y="3005"/>
                      <a:pt x="344" y="3005"/>
                    </a:cubicBezTo>
                    <a:cubicBezTo>
                      <a:pt x="365" y="3005"/>
                      <a:pt x="383" y="3011"/>
                      <a:pt x="389" y="3029"/>
                    </a:cubicBezTo>
                    <a:cubicBezTo>
                      <a:pt x="428" y="3184"/>
                      <a:pt x="555" y="3278"/>
                      <a:pt x="622" y="3406"/>
                    </a:cubicBezTo>
                    <a:cubicBezTo>
                      <a:pt x="672" y="3489"/>
                      <a:pt x="699" y="3500"/>
                      <a:pt x="766" y="3500"/>
                    </a:cubicBezTo>
                    <a:cubicBezTo>
                      <a:pt x="794" y="3561"/>
                      <a:pt x="816" y="3633"/>
                      <a:pt x="849" y="3689"/>
                    </a:cubicBezTo>
                    <a:cubicBezTo>
                      <a:pt x="863" y="3709"/>
                      <a:pt x="884" y="3739"/>
                      <a:pt x="906" y="3739"/>
                    </a:cubicBezTo>
                    <a:cubicBezTo>
                      <a:pt x="921" y="3739"/>
                      <a:pt x="936" y="3726"/>
                      <a:pt x="949" y="3689"/>
                    </a:cubicBezTo>
                    <a:cubicBezTo>
                      <a:pt x="973" y="3699"/>
                      <a:pt x="996" y="3704"/>
                      <a:pt x="1019" y="3704"/>
                    </a:cubicBezTo>
                    <a:cubicBezTo>
                      <a:pt x="1068" y="3704"/>
                      <a:pt x="1112" y="3682"/>
                      <a:pt x="1154" y="3655"/>
                    </a:cubicBezTo>
                    <a:cubicBezTo>
                      <a:pt x="1304" y="3589"/>
                      <a:pt x="1343" y="3472"/>
                      <a:pt x="1254" y="3378"/>
                    </a:cubicBezTo>
                    <a:cubicBezTo>
                      <a:pt x="1265" y="3323"/>
                      <a:pt x="1315" y="3312"/>
                      <a:pt x="1359" y="3306"/>
                    </a:cubicBezTo>
                    <a:cubicBezTo>
                      <a:pt x="1481" y="3284"/>
                      <a:pt x="1537" y="3212"/>
                      <a:pt x="1542" y="3090"/>
                    </a:cubicBezTo>
                    <a:cubicBezTo>
                      <a:pt x="1542" y="2962"/>
                      <a:pt x="1564" y="2829"/>
                      <a:pt x="1542" y="2702"/>
                    </a:cubicBezTo>
                    <a:cubicBezTo>
                      <a:pt x="1531" y="2630"/>
                      <a:pt x="1531" y="2519"/>
                      <a:pt x="1437" y="2480"/>
                    </a:cubicBezTo>
                    <a:cubicBezTo>
                      <a:pt x="1326" y="2441"/>
                      <a:pt x="1337" y="2391"/>
                      <a:pt x="1381" y="2308"/>
                    </a:cubicBezTo>
                    <a:cubicBezTo>
                      <a:pt x="1409" y="2258"/>
                      <a:pt x="1415" y="2203"/>
                      <a:pt x="1426" y="2147"/>
                    </a:cubicBezTo>
                    <a:cubicBezTo>
                      <a:pt x="1426" y="1992"/>
                      <a:pt x="1392" y="1831"/>
                      <a:pt x="1354" y="1671"/>
                    </a:cubicBezTo>
                    <a:cubicBezTo>
                      <a:pt x="1354" y="1665"/>
                      <a:pt x="1326" y="1659"/>
                      <a:pt x="1309" y="1659"/>
                    </a:cubicBezTo>
                    <a:cubicBezTo>
                      <a:pt x="1337" y="1565"/>
                      <a:pt x="1276" y="1532"/>
                      <a:pt x="1215" y="1526"/>
                    </a:cubicBezTo>
                    <a:cubicBezTo>
                      <a:pt x="1049" y="1504"/>
                      <a:pt x="1088" y="1415"/>
                      <a:pt x="1143" y="1327"/>
                    </a:cubicBezTo>
                    <a:cubicBezTo>
                      <a:pt x="1093" y="1282"/>
                      <a:pt x="1060" y="1255"/>
                      <a:pt x="1038" y="1255"/>
                    </a:cubicBezTo>
                    <a:lnTo>
                      <a:pt x="1038" y="1255"/>
                    </a:lnTo>
                    <a:cubicBezTo>
                      <a:pt x="1065" y="1255"/>
                      <a:pt x="1093" y="1282"/>
                      <a:pt x="1143" y="1327"/>
                    </a:cubicBezTo>
                    <a:cubicBezTo>
                      <a:pt x="1160" y="1310"/>
                      <a:pt x="1171" y="1299"/>
                      <a:pt x="1187" y="1288"/>
                    </a:cubicBezTo>
                    <a:cubicBezTo>
                      <a:pt x="1198" y="1310"/>
                      <a:pt x="1204" y="1332"/>
                      <a:pt x="1221" y="1360"/>
                    </a:cubicBezTo>
                    <a:cubicBezTo>
                      <a:pt x="1286" y="1480"/>
                      <a:pt x="1355" y="1538"/>
                      <a:pt x="1440" y="1538"/>
                    </a:cubicBezTo>
                    <a:cubicBezTo>
                      <a:pt x="1493" y="1538"/>
                      <a:pt x="1552" y="1516"/>
                      <a:pt x="1620" y="1471"/>
                    </a:cubicBezTo>
                    <a:cubicBezTo>
                      <a:pt x="1636" y="1459"/>
                      <a:pt x="1655" y="1450"/>
                      <a:pt x="1672" y="1450"/>
                    </a:cubicBezTo>
                    <a:cubicBezTo>
                      <a:pt x="1679" y="1450"/>
                      <a:pt x="1686" y="1451"/>
                      <a:pt x="1692" y="1454"/>
                    </a:cubicBezTo>
                    <a:cubicBezTo>
                      <a:pt x="1739" y="1493"/>
                      <a:pt x="1793" y="1500"/>
                      <a:pt x="1849" y="1500"/>
                    </a:cubicBezTo>
                    <a:cubicBezTo>
                      <a:pt x="1880" y="1500"/>
                      <a:pt x="1912" y="1498"/>
                      <a:pt x="1944" y="1498"/>
                    </a:cubicBezTo>
                    <a:cubicBezTo>
                      <a:pt x="1969" y="1498"/>
                      <a:pt x="1994" y="1499"/>
                      <a:pt x="2019" y="1504"/>
                    </a:cubicBezTo>
                    <a:cubicBezTo>
                      <a:pt x="2030" y="1587"/>
                      <a:pt x="1997" y="1648"/>
                      <a:pt x="1964" y="1720"/>
                    </a:cubicBezTo>
                    <a:cubicBezTo>
                      <a:pt x="1941" y="1759"/>
                      <a:pt x="1897" y="1809"/>
                      <a:pt x="1964" y="1853"/>
                    </a:cubicBezTo>
                    <a:cubicBezTo>
                      <a:pt x="1897" y="2025"/>
                      <a:pt x="1797" y="2197"/>
                      <a:pt x="1991" y="2352"/>
                    </a:cubicBezTo>
                    <a:lnTo>
                      <a:pt x="1991" y="2364"/>
                    </a:lnTo>
                    <a:cubicBezTo>
                      <a:pt x="2001" y="2439"/>
                      <a:pt x="2033" y="2466"/>
                      <a:pt x="2074" y="2466"/>
                    </a:cubicBezTo>
                    <a:cubicBezTo>
                      <a:pt x="2102" y="2466"/>
                      <a:pt x="2135" y="2454"/>
                      <a:pt x="2169" y="2436"/>
                    </a:cubicBezTo>
                    <a:lnTo>
                      <a:pt x="2196" y="2436"/>
                    </a:lnTo>
                    <a:cubicBezTo>
                      <a:pt x="2212" y="2450"/>
                      <a:pt x="2223" y="2455"/>
                      <a:pt x="2232" y="2455"/>
                    </a:cubicBezTo>
                    <a:cubicBezTo>
                      <a:pt x="2250" y="2455"/>
                      <a:pt x="2254" y="2427"/>
                      <a:pt x="2257" y="2397"/>
                    </a:cubicBezTo>
                    <a:cubicBezTo>
                      <a:pt x="2269" y="2397"/>
                      <a:pt x="2280" y="2391"/>
                      <a:pt x="2285" y="2391"/>
                    </a:cubicBezTo>
                    <a:cubicBezTo>
                      <a:pt x="2300" y="2421"/>
                      <a:pt x="2325" y="2426"/>
                      <a:pt x="2349" y="2426"/>
                    </a:cubicBezTo>
                    <a:cubicBezTo>
                      <a:pt x="2362" y="2426"/>
                      <a:pt x="2374" y="2425"/>
                      <a:pt x="2385" y="2425"/>
                    </a:cubicBezTo>
                    <a:cubicBezTo>
                      <a:pt x="2324" y="2547"/>
                      <a:pt x="2302" y="2669"/>
                      <a:pt x="2202" y="2774"/>
                    </a:cubicBezTo>
                    <a:cubicBezTo>
                      <a:pt x="2141" y="2835"/>
                      <a:pt x="2158" y="2907"/>
                      <a:pt x="2269" y="2907"/>
                    </a:cubicBezTo>
                    <a:cubicBezTo>
                      <a:pt x="2335" y="2907"/>
                      <a:pt x="2407" y="2918"/>
                      <a:pt x="2479" y="2924"/>
                    </a:cubicBezTo>
                    <a:cubicBezTo>
                      <a:pt x="2524" y="2954"/>
                      <a:pt x="2563" y="2969"/>
                      <a:pt x="2598" y="2969"/>
                    </a:cubicBezTo>
                    <a:cubicBezTo>
                      <a:pt x="2658" y="2969"/>
                      <a:pt x="2702" y="2923"/>
                      <a:pt x="2723" y="2835"/>
                    </a:cubicBezTo>
                    <a:cubicBezTo>
                      <a:pt x="2962" y="2641"/>
                      <a:pt x="2989" y="2547"/>
                      <a:pt x="2840" y="2341"/>
                    </a:cubicBezTo>
                    <a:cubicBezTo>
                      <a:pt x="2820" y="2272"/>
                      <a:pt x="2793" y="2224"/>
                      <a:pt x="2742" y="2224"/>
                    </a:cubicBezTo>
                    <a:cubicBezTo>
                      <a:pt x="2720" y="2224"/>
                      <a:pt x="2694" y="2233"/>
                      <a:pt x="2662" y="2253"/>
                    </a:cubicBezTo>
                    <a:cubicBezTo>
                      <a:pt x="2640" y="2253"/>
                      <a:pt x="2618" y="2253"/>
                      <a:pt x="2601" y="2247"/>
                    </a:cubicBezTo>
                    <a:cubicBezTo>
                      <a:pt x="2601" y="2225"/>
                      <a:pt x="2601" y="2197"/>
                      <a:pt x="2590" y="2175"/>
                    </a:cubicBezTo>
                    <a:cubicBezTo>
                      <a:pt x="2612" y="2133"/>
                      <a:pt x="2636" y="2117"/>
                      <a:pt x="2661" y="2117"/>
                    </a:cubicBezTo>
                    <a:cubicBezTo>
                      <a:pt x="2687" y="2117"/>
                      <a:pt x="2715" y="2133"/>
                      <a:pt x="2745" y="2158"/>
                    </a:cubicBezTo>
                    <a:cubicBezTo>
                      <a:pt x="2766" y="2175"/>
                      <a:pt x="2788" y="2182"/>
                      <a:pt x="2810" y="2182"/>
                    </a:cubicBezTo>
                    <a:cubicBezTo>
                      <a:pt x="2840" y="2182"/>
                      <a:pt x="2869" y="2168"/>
                      <a:pt x="2895" y="2142"/>
                    </a:cubicBezTo>
                    <a:cubicBezTo>
                      <a:pt x="2945" y="2092"/>
                      <a:pt x="2939" y="2031"/>
                      <a:pt x="2923" y="1970"/>
                    </a:cubicBezTo>
                    <a:cubicBezTo>
                      <a:pt x="2914" y="1925"/>
                      <a:pt x="2880" y="1906"/>
                      <a:pt x="2840" y="1906"/>
                    </a:cubicBezTo>
                    <a:cubicBezTo>
                      <a:pt x="2831" y="1906"/>
                      <a:pt x="2821" y="1907"/>
                      <a:pt x="2812" y="1909"/>
                    </a:cubicBezTo>
                    <a:cubicBezTo>
                      <a:pt x="2684" y="1942"/>
                      <a:pt x="2573" y="2031"/>
                      <a:pt x="2424" y="2031"/>
                    </a:cubicBezTo>
                    <a:cubicBezTo>
                      <a:pt x="2418" y="2031"/>
                      <a:pt x="2413" y="2064"/>
                      <a:pt x="2407" y="2086"/>
                    </a:cubicBezTo>
                    <a:cubicBezTo>
                      <a:pt x="2302" y="2086"/>
                      <a:pt x="2269" y="2036"/>
                      <a:pt x="2307" y="1942"/>
                    </a:cubicBezTo>
                    <a:cubicBezTo>
                      <a:pt x="2324" y="1898"/>
                      <a:pt x="2368" y="1853"/>
                      <a:pt x="2307" y="1809"/>
                    </a:cubicBezTo>
                    <a:cubicBezTo>
                      <a:pt x="2327" y="1707"/>
                      <a:pt x="2287" y="1656"/>
                      <a:pt x="2198" y="1656"/>
                    </a:cubicBezTo>
                    <a:cubicBezTo>
                      <a:pt x="2186" y="1656"/>
                      <a:pt x="2172" y="1657"/>
                      <a:pt x="2158" y="1659"/>
                    </a:cubicBezTo>
                    <a:cubicBezTo>
                      <a:pt x="2141" y="1593"/>
                      <a:pt x="2135" y="1532"/>
                      <a:pt x="2119" y="1471"/>
                    </a:cubicBezTo>
                    <a:cubicBezTo>
                      <a:pt x="2163" y="1449"/>
                      <a:pt x="2202" y="1427"/>
                      <a:pt x="2241" y="1410"/>
                    </a:cubicBezTo>
                    <a:cubicBezTo>
                      <a:pt x="2248" y="1412"/>
                      <a:pt x="2254" y="1412"/>
                      <a:pt x="2260" y="1412"/>
                    </a:cubicBezTo>
                    <a:cubicBezTo>
                      <a:pt x="2313" y="1412"/>
                      <a:pt x="2341" y="1353"/>
                      <a:pt x="2391" y="1343"/>
                    </a:cubicBezTo>
                    <a:cubicBezTo>
                      <a:pt x="2424" y="1449"/>
                      <a:pt x="2535" y="1449"/>
                      <a:pt x="2607" y="1499"/>
                    </a:cubicBezTo>
                    <a:cubicBezTo>
                      <a:pt x="2634" y="1499"/>
                      <a:pt x="2657" y="1504"/>
                      <a:pt x="2668" y="1526"/>
                    </a:cubicBezTo>
                    <a:cubicBezTo>
                      <a:pt x="2680" y="1555"/>
                      <a:pt x="2677" y="1609"/>
                      <a:pt x="2709" y="1609"/>
                    </a:cubicBezTo>
                    <a:cubicBezTo>
                      <a:pt x="2720" y="1609"/>
                      <a:pt x="2735" y="1603"/>
                      <a:pt x="2756" y="1587"/>
                    </a:cubicBezTo>
                    <a:cubicBezTo>
                      <a:pt x="2766" y="1590"/>
                      <a:pt x="2775" y="1591"/>
                      <a:pt x="2783" y="1591"/>
                    </a:cubicBezTo>
                    <a:cubicBezTo>
                      <a:pt x="2835" y="1591"/>
                      <a:pt x="2854" y="1547"/>
                      <a:pt x="2878" y="1499"/>
                    </a:cubicBezTo>
                    <a:cubicBezTo>
                      <a:pt x="2917" y="1421"/>
                      <a:pt x="2890" y="1332"/>
                      <a:pt x="2912" y="1255"/>
                    </a:cubicBezTo>
                    <a:cubicBezTo>
                      <a:pt x="3056" y="1221"/>
                      <a:pt x="3200" y="1194"/>
                      <a:pt x="3339" y="1160"/>
                    </a:cubicBezTo>
                    <a:cubicBezTo>
                      <a:pt x="3383" y="1172"/>
                      <a:pt x="3422" y="1188"/>
                      <a:pt x="3461" y="1199"/>
                    </a:cubicBezTo>
                    <a:lnTo>
                      <a:pt x="3461" y="1260"/>
                    </a:lnTo>
                    <a:lnTo>
                      <a:pt x="3433" y="1260"/>
                    </a:lnTo>
                    <a:cubicBezTo>
                      <a:pt x="3350" y="1260"/>
                      <a:pt x="3333" y="1316"/>
                      <a:pt x="3333" y="1382"/>
                    </a:cubicBezTo>
                    <a:cubicBezTo>
                      <a:pt x="3311" y="1393"/>
                      <a:pt x="3294" y="1399"/>
                      <a:pt x="3272" y="1415"/>
                    </a:cubicBezTo>
                    <a:cubicBezTo>
                      <a:pt x="3233" y="1415"/>
                      <a:pt x="3208" y="1498"/>
                      <a:pt x="3165" y="1498"/>
                    </a:cubicBezTo>
                    <a:cubicBezTo>
                      <a:pt x="3147" y="1498"/>
                      <a:pt x="3126" y="1484"/>
                      <a:pt x="3100" y="1443"/>
                    </a:cubicBezTo>
                    <a:cubicBezTo>
                      <a:pt x="3094" y="1434"/>
                      <a:pt x="3082" y="1430"/>
                      <a:pt x="3067" y="1430"/>
                    </a:cubicBezTo>
                    <a:cubicBezTo>
                      <a:pt x="3028" y="1430"/>
                      <a:pt x="2969" y="1458"/>
                      <a:pt x="2945" y="1499"/>
                    </a:cubicBezTo>
                    <a:cubicBezTo>
                      <a:pt x="2912" y="1549"/>
                      <a:pt x="2884" y="1593"/>
                      <a:pt x="2934" y="1648"/>
                    </a:cubicBezTo>
                    <a:cubicBezTo>
                      <a:pt x="2955" y="1675"/>
                      <a:pt x="2975" y="1686"/>
                      <a:pt x="2994" y="1686"/>
                    </a:cubicBezTo>
                    <a:cubicBezTo>
                      <a:pt x="3016" y="1686"/>
                      <a:pt x="3038" y="1672"/>
                      <a:pt x="3061" y="1648"/>
                    </a:cubicBezTo>
                    <a:cubicBezTo>
                      <a:pt x="3089" y="1624"/>
                      <a:pt x="3115" y="1616"/>
                      <a:pt x="3140" y="1616"/>
                    </a:cubicBezTo>
                    <a:cubicBezTo>
                      <a:pt x="3184" y="1616"/>
                      <a:pt x="3226" y="1644"/>
                      <a:pt x="3272" y="1665"/>
                    </a:cubicBezTo>
                    <a:cubicBezTo>
                      <a:pt x="3276" y="1665"/>
                      <a:pt x="3279" y="1665"/>
                      <a:pt x="3283" y="1665"/>
                    </a:cubicBezTo>
                    <a:cubicBezTo>
                      <a:pt x="3355" y="1665"/>
                      <a:pt x="3426" y="1632"/>
                      <a:pt x="3499" y="1632"/>
                    </a:cubicBezTo>
                    <a:cubicBezTo>
                      <a:pt x="3536" y="1632"/>
                      <a:pt x="3573" y="1640"/>
                      <a:pt x="3610" y="1665"/>
                    </a:cubicBezTo>
                    <a:cubicBezTo>
                      <a:pt x="3583" y="1754"/>
                      <a:pt x="3549" y="1853"/>
                      <a:pt x="3522" y="1942"/>
                    </a:cubicBezTo>
                    <a:cubicBezTo>
                      <a:pt x="3416" y="2103"/>
                      <a:pt x="3461" y="2170"/>
                      <a:pt x="3644" y="2186"/>
                    </a:cubicBezTo>
                    <a:cubicBezTo>
                      <a:pt x="3671" y="2225"/>
                      <a:pt x="3644" y="2269"/>
                      <a:pt x="3644" y="2308"/>
                    </a:cubicBezTo>
                    <a:cubicBezTo>
                      <a:pt x="3610" y="2391"/>
                      <a:pt x="3555" y="2463"/>
                      <a:pt x="3555" y="2558"/>
                    </a:cubicBezTo>
                    <a:cubicBezTo>
                      <a:pt x="3499" y="2602"/>
                      <a:pt x="3494" y="2669"/>
                      <a:pt x="3461" y="2724"/>
                    </a:cubicBezTo>
                    <a:cubicBezTo>
                      <a:pt x="3438" y="2768"/>
                      <a:pt x="3433" y="2802"/>
                      <a:pt x="3494" y="2807"/>
                    </a:cubicBezTo>
                    <a:cubicBezTo>
                      <a:pt x="3466" y="2890"/>
                      <a:pt x="3516" y="2918"/>
                      <a:pt x="3577" y="2962"/>
                    </a:cubicBezTo>
                    <a:cubicBezTo>
                      <a:pt x="3616" y="2988"/>
                      <a:pt x="3654" y="3000"/>
                      <a:pt x="3690" y="3000"/>
                    </a:cubicBezTo>
                    <a:cubicBezTo>
                      <a:pt x="3740" y="3000"/>
                      <a:pt x="3787" y="2977"/>
                      <a:pt x="3832" y="2935"/>
                    </a:cubicBezTo>
                    <a:cubicBezTo>
                      <a:pt x="3837" y="2934"/>
                      <a:pt x="3841" y="2934"/>
                      <a:pt x="3846" y="2934"/>
                    </a:cubicBezTo>
                    <a:cubicBezTo>
                      <a:pt x="3885" y="2934"/>
                      <a:pt x="3929" y="2954"/>
                      <a:pt x="3968" y="2954"/>
                    </a:cubicBezTo>
                    <a:cubicBezTo>
                      <a:pt x="4003" y="2954"/>
                      <a:pt x="4033" y="2936"/>
                      <a:pt x="4048" y="2868"/>
                    </a:cubicBezTo>
                    <a:lnTo>
                      <a:pt x="4076" y="2868"/>
                    </a:lnTo>
                    <a:cubicBezTo>
                      <a:pt x="4087" y="2879"/>
                      <a:pt x="4126" y="2890"/>
                      <a:pt x="4126" y="2896"/>
                    </a:cubicBezTo>
                    <a:cubicBezTo>
                      <a:pt x="4098" y="3007"/>
                      <a:pt x="4165" y="3145"/>
                      <a:pt x="4048" y="3240"/>
                    </a:cubicBezTo>
                    <a:lnTo>
                      <a:pt x="3832" y="3240"/>
                    </a:lnTo>
                    <a:cubicBezTo>
                      <a:pt x="3821" y="3217"/>
                      <a:pt x="3810" y="3201"/>
                      <a:pt x="3799" y="3184"/>
                    </a:cubicBezTo>
                    <a:cubicBezTo>
                      <a:pt x="3799" y="3164"/>
                      <a:pt x="3799" y="3134"/>
                      <a:pt x="3772" y="3134"/>
                    </a:cubicBezTo>
                    <a:cubicBezTo>
                      <a:pt x="3770" y="3134"/>
                      <a:pt x="3768" y="3134"/>
                      <a:pt x="3766" y="3134"/>
                    </a:cubicBezTo>
                    <a:cubicBezTo>
                      <a:pt x="3754" y="3134"/>
                      <a:pt x="3743" y="3162"/>
                      <a:pt x="3738" y="3173"/>
                    </a:cubicBezTo>
                    <a:cubicBezTo>
                      <a:pt x="3688" y="3173"/>
                      <a:pt x="3671" y="3217"/>
                      <a:pt x="3655" y="3251"/>
                    </a:cubicBezTo>
                    <a:cubicBezTo>
                      <a:pt x="3630" y="3304"/>
                      <a:pt x="3598" y="3330"/>
                      <a:pt x="3559" y="3330"/>
                    </a:cubicBezTo>
                    <a:cubicBezTo>
                      <a:pt x="3538" y="3330"/>
                      <a:pt x="3514" y="3322"/>
                      <a:pt x="3488" y="3306"/>
                    </a:cubicBezTo>
                    <a:cubicBezTo>
                      <a:pt x="3447" y="3268"/>
                      <a:pt x="3405" y="3241"/>
                      <a:pt x="3359" y="3241"/>
                    </a:cubicBezTo>
                    <a:cubicBezTo>
                      <a:pt x="3332" y="3241"/>
                      <a:pt x="3303" y="3250"/>
                      <a:pt x="3272" y="3273"/>
                    </a:cubicBezTo>
                    <a:cubicBezTo>
                      <a:pt x="3259" y="3262"/>
                      <a:pt x="3246" y="3258"/>
                      <a:pt x="3234" y="3258"/>
                    </a:cubicBezTo>
                    <a:cubicBezTo>
                      <a:pt x="3196" y="3258"/>
                      <a:pt x="3165" y="3302"/>
                      <a:pt x="3127" y="3302"/>
                    </a:cubicBezTo>
                    <a:cubicBezTo>
                      <a:pt x="3123" y="3302"/>
                      <a:pt x="3120" y="3301"/>
                      <a:pt x="3117" y="3301"/>
                    </a:cubicBezTo>
                    <a:cubicBezTo>
                      <a:pt x="3144" y="3058"/>
                      <a:pt x="3056" y="2968"/>
                      <a:pt x="2807" y="2968"/>
                    </a:cubicBezTo>
                    <a:cubicBezTo>
                      <a:pt x="2800" y="2968"/>
                      <a:pt x="2792" y="2968"/>
                      <a:pt x="2784" y="2968"/>
                    </a:cubicBezTo>
                    <a:cubicBezTo>
                      <a:pt x="2690" y="3001"/>
                      <a:pt x="2657" y="3107"/>
                      <a:pt x="2601" y="3184"/>
                    </a:cubicBezTo>
                    <a:cubicBezTo>
                      <a:pt x="2524" y="3240"/>
                      <a:pt x="2413" y="3278"/>
                      <a:pt x="2451" y="3406"/>
                    </a:cubicBezTo>
                    <a:cubicBezTo>
                      <a:pt x="2480" y="3476"/>
                      <a:pt x="2604" y="3524"/>
                      <a:pt x="2706" y="3524"/>
                    </a:cubicBezTo>
                    <a:cubicBezTo>
                      <a:pt x="2742" y="3524"/>
                      <a:pt x="2775" y="3519"/>
                      <a:pt x="2801" y="3506"/>
                    </a:cubicBezTo>
                    <a:cubicBezTo>
                      <a:pt x="2832" y="3490"/>
                      <a:pt x="2862" y="3487"/>
                      <a:pt x="2893" y="3487"/>
                    </a:cubicBezTo>
                    <a:cubicBezTo>
                      <a:pt x="2918" y="3487"/>
                      <a:pt x="2942" y="3489"/>
                      <a:pt x="2967" y="3489"/>
                    </a:cubicBezTo>
                    <a:cubicBezTo>
                      <a:pt x="3045" y="3506"/>
                      <a:pt x="3139" y="3495"/>
                      <a:pt x="3183" y="3600"/>
                    </a:cubicBezTo>
                    <a:cubicBezTo>
                      <a:pt x="3189" y="3615"/>
                      <a:pt x="3209" y="3631"/>
                      <a:pt x="3228" y="3631"/>
                    </a:cubicBezTo>
                    <a:cubicBezTo>
                      <a:pt x="3246" y="3631"/>
                      <a:pt x="3264" y="3617"/>
                      <a:pt x="3272" y="3578"/>
                    </a:cubicBezTo>
                    <a:cubicBezTo>
                      <a:pt x="3316" y="3581"/>
                      <a:pt x="3367" y="3596"/>
                      <a:pt x="3412" y="3596"/>
                    </a:cubicBezTo>
                    <a:cubicBezTo>
                      <a:pt x="3446" y="3596"/>
                      <a:pt x="3478" y="3587"/>
                      <a:pt x="3499" y="3556"/>
                    </a:cubicBezTo>
                    <a:cubicBezTo>
                      <a:pt x="3529" y="3515"/>
                      <a:pt x="3561" y="3505"/>
                      <a:pt x="3594" y="3505"/>
                    </a:cubicBezTo>
                    <a:cubicBezTo>
                      <a:pt x="3629" y="3505"/>
                      <a:pt x="3665" y="3517"/>
                      <a:pt x="3699" y="3517"/>
                    </a:cubicBezTo>
                    <a:cubicBezTo>
                      <a:pt x="3754" y="3561"/>
                      <a:pt x="3777" y="3639"/>
                      <a:pt x="3854" y="3667"/>
                    </a:cubicBezTo>
                    <a:cubicBezTo>
                      <a:pt x="3910" y="3707"/>
                      <a:pt x="3896" y="3831"/>
                      <a:pt x="3991" y="3831"/>
                    </a:cubicBezTo>
                    <a:cubicBezTo>
                      <a:pt x="4000" y="3831"/>
                      <a:pt x="4010" y="3830"/>
                      <a:pt x="4021" y="3827"/>
                    </a:cubicBezTo>
                    <a:cubicBezTo>
                      <a:pt x="4037" y="3824"/>
                      <a:pt x="4053" y="3822"/>
                      <a:pt x="4069" y="3822"/>
                    </a:cubicBezTo>
                    <a:cubicBezTo>
                      <a:pt x="4125" y="3822"/>
                      <a:pt x="4174" y="3842"/>
                      <a:pt x="4226" y="3855"/>
                    </a:cubicBezTo>
                    <a:cubicBezTo>
                      <a:pt x="4248" y="3874"/>
                      <a:pt x="4269" y="3884"/>
                      <a:pt x="4290" y="3884"/>
                    </a:cubicBezTo>
                    <a:cubicBezTo>
                      <a:pt x="4310" y="3884"/>
                      <a:pt x="4331" y="3874"/>
                      <a:pt x="4353" y="3855"/>
                    </a:cubicBezTo>
                    <a:cubicBezTo>
                      <a:pt x="4470" y="3805"/>
                      <a:pt x="4603" y="3772"/>
                      <a:pt x="4558" y="3589"/>
                    </a:cubicBezTo>
                    <a:cubicBezTo>
                      <a:pt x="4514" y="3389"/>
                      <a:pt x="4520" y="3389"/>
                      <a:pt x="4719" y="3328"/>
                    </a:cubicBezTo>
                    <a:lnTo>
                      <a:pt x="4930" y="3434"/>
                    </a:lnTo>
                    <a:cubicBezTo>
                      <a:pt x="4951" y="3442"/>
                      <a:pt x="4973" y="3450"/>
                      <a:pt x="4992" y="3450"/>
                    </a:cubicBezTo>
                    <a:cubicBezTo>
                      <a:pt x="5013" y="3450"/>
                      <a:pt x="5032" y="3440"/>
                      <a:pt x="5046" y="3412"/>
                    </a:cubicBezTo>
                    <a:cubicBezTo>
                      <a:pt x="5102" y="3367"/>
                      <a:pt x="5074" y="3334"/>
                      <a:pt x="5030" y="3306"/>
                    </a:cubicBezTo>
                    <a:cubicBezTo>
                      <a:pt x="5019" y="3217"/>
                      <a:pt x="4941" y="3201"/>
                      <a:pt x="4874" y="3184"/>
                    </a:cubicBezTo>
                    <a:cubicBezTo>
                      <a:pt x="4797" y="3084"/>
                      <a:pt x="4669" y="3079"/>
                      <a:pt x="4570" y="3029"/>
                    </a:cubicBezTo>
                    <a:cubicBezTo>
                      <a:pt x="4570" y="3023"/>
                      <a:pt x="4558" y="3018"/>
                      <a:pt x="4558" y="3001"/>
                    </a:cubicBezTo>
                    <a:cubicBezTo>
                      <a:pt x="4503" y="2979"/>
                      <a:pt x="4448" y="2951"/>
                      <a:pt x="4392" y="2924"/>
                    </a:cubicBezTo>
                    <a:lnTo>
                      <a:pt x="4392" y="2924"/>
                    </a:lnTo>
                    <a:cubicBezTo>
                      <a:pt x="4448" y="2951"/>
                      <a:pt x="4503" y="2974"/>
                      <a:pt x="4558" y="3001"/>
                    </a:cubicBezTo>
                    <a:cubicBezTo>
                      <a:pt x="4570" y="2940"/>
                      <a:pt x="4525" y="2912"/>
                      <a:pt x="4475" y="2890"/>
                    </a:cubicBezTo>
                    <a:cubicBezTo>
                      <a:pt x="4392" y="2857"/>
                      <a:pt x="4309" y="2813"/>
                      <a:pt x="4220" y="2779"/>
                    </a:cubicBezTo>
                    <a:cubicBezTo>
                      <a:pt x="4248" y="2691"/>
                      <a:pt x="4292" y="2602"/>
                      <a:pt x="4303" y="2502"/>
                    </a:cubicBezTo>
                    <a:cubicBezTo>
                      <a:pt x="4320" y="2408"/>
                      <a:pt x="4353" y="2280"/>
                      <a:pt x="4192" y="2253"/>
                    </a:cubicBezTo>
                    <a:cubicBezTo>
                      <a:pt x="4187" y="2197"/>
                      <a:pt x="4215" y="2131"/>
                      <a:pt x="4137" y="2114"/>
                    </a:cubicBezTo>
                    <a:cubicBezTo>
                      <a:pt x="4133" y="2114"/>
                      <a:pt x="4129" y="2114"/>
                      <a:pt x="4126" y="2114"/>
                    </a:cubicBezTo>
                    <a:cubicBezTo>
                      <a:pt x="4071" y="2114"/>
                      <a:pt x="4032" y="2152"/>
                      <a:pt x="4043" y="2219"/>
                    </a:cubicBezTo>
                    <a:cubicBezTo>
                      <a:pt x="4015" y="2219"/>
                      <a:pt x="3976" y="2219"/>
                      <a:pt x="3949" y="2214"/>
                    </a:cubicBezTo>
                    <a:cubicBezTo>
                      <a:pt x="3943" y="2192"/>
                      <a:pt x="3943" y="2170"/>
                      <a:pt x="3915" y="2170"/>
                    </a:cubicBezTo>
                    <a:cubicBezTo>
                      <a:pt x="3888" y="2170"/>
                      <a:pt x="3888" y="2197"/>
                      <a:pt x="3888" y="2219"/>
                    </a:cubicBezTo>
                    <a:lnTo>
                      <a:pt x="3827" y="2219"/>
                    </a:lnTo>
                    <a:lnTo>
                      <a:pt x="3827" y="2158"/>
                    </a:lnTo>
                    <a:cubicBezTo>
                      <a:pt x="3799" y="2031"/>
                      <a:pt x="3838" y="1937"/>
                      <a:pt x="3943" y="1865"/>
                    </a:cubicBezTo>
                    <a:cubicBezTo>
                      <a:pt x="3987" y="1837"/>
                      <a:pt x="3998" y="1781"/>
                      <a:pt x="4004" y="1732"/>
                    </a:cubicBezTo>
                    <a:cubicBezTo>
                      <a:pt x="4070" y="1687"/>
                      <a:pt x="4059" y="1610"/>
                      <a:pt x="4104" y="1549"/>
                    </a:cubicBezTo>
                    <a:lnTo>
                      <a:pt x="4104" y="1482"/>
                    </a:lnTo>
                    <a:cubicBezTo>
                      <a:pt x="4126" y="1360"/>
                      <a:pt x="4004" y="1393"/>
                      <a:pt x="3949" y="1360"/>
                    </a:cubicBezTo>
                    <a:cubicBezTo>
                      <a:pt x="3910" y="1316"/>
                      <a:pt x="3854" y="1310"/>
                      <a:pt x="3799" y="1299"/>
                    </a:cubicBezTo>
                    <a:cubicBezTo>
                      <a:pt x="3699" y="1199"/>
                      <a:pt x="3854" y="1199"/>
                      <a:pt x="3860" y="1144"/>
                    </a:cubicBezTo>
                    <a:cubicBezTo>
                      <a:pt x="3904" y="1105"/>
                      <a:pt x="3860" y="1038"/>
                      <a:pt x="3893" y="989"/>
                    </a:cubicBezTo>
                    <a:lnTo>
                      <a:pt x="3893" y="989"/>
                    </a:lnTo>
                    <a:cubicBezTo>
                      <a:pt x="3908" y="989"/>
                      <a:pt x="3922" y="990"/>
                      <a:pt x="3937" y="990"/>
                    </a:cubicBezTo>
                    <a:cubicBezTo>
                      <a:pt x="4114" y="990"/>
                      <a:pt x="4273" y="926"/>
                      <a:pt x="4381" y="767"/>
                    </a:cubicBezTo>
                    <a:cubicBezTo>
                      <a:pt x="4397" y="755"/>
                      <a:pt x="4410" y="743"/>
                      <a:pt x="4426" y="743"/>
                    </a:cubicBezTo>
                    <a:cubicBezTo>
                      <a:pt x="4432" y="743"/>
                      <a:pt x="4439" y="745"/>
                      <a:pt x="4448" y="750"/>
                    </a:cubicBezTo>
                    <a:cubicBezTo>
                      <a:pt x="4486" y="780"/>
                      <a:pt x="4527" y="807"/>
                      <a:pt x="4563" y="807"/>
                    </a:cubicBezTo>
                    <a:cubicBezTo>
                      <a:pt x="4594" y="807"/>
                      <a:pt x="4621" y="787"/>
                      <a:pt x="4642" y="733"/>
                    </a:cubicBezTo>
                    <a:cubicBezTo>
                      <a:pt x="4680" y="645"/>
                      <a:pt x="4708" y="539"/>
                      <a:pt x="4558" y="484"/>
                    </a:cubicBezTo>
                    <a:cubicBezTo>
                      <a:pt x="4492" y="456"/>
                      <a:pt x="4442" y="390"/>
                      <a:pt x="4420" y="312"/>
                    </a:cubicBezTo>
                    <a:cubicBezTo>
                      <a:pt x="4403" y="246"/>
                      <a:pt x="4359" y="190"/>
                      <a:pt x="4326" y="124"/>
                    </a:cubicBezTo>
                    <a:cubicBezTo>
                      <a:pt x="4292" y="42"/>
                      <a:pt x="4241" y="0"/>
                      <a:pt x="418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21"/>
              <p:cNvSpPr/>
              <p:nvPr/>
            </p:nvSpPr>
            <p:spPr>
              <a:xfrm>
                <a:off x="3848550" y="3315175"/>
                <a:ext cx="5050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202" h="180" extrusionOk="0">
                    <a:moveTo>
                      <a:pt x="95" y="1"/>
                    </a:moveTo>
                    <a:cubicBezTo>
                      <a:pt x="40" y="1"/>
                      <a:pt x="1" y="40"/>
                      <a:pt x="1" y="84"/>
                    </a:cubicBezTo>
                    <a:cubicBezTo>
                      <a:pt x="1" y="145"/>
                      <a:pt x="56" y="178"/>
                      <a:pt x="123" y="178"/>
                    </a:cubicBezTo>
                    <a:cubicBezTo>
                      <a:pt x="132" y="178"/>
                      <a:pt x="143" y="179"/>
                      <a:pt x="153" y="179"/>
                    </a:cubicBezTo>
                    <a:cubicBezTo>
                      <a:pt x="179" y="179"/>
                      <a:pt x="201" y="174"/>
                      <a:pt x="189" y="134"/>
                    </a:cubicBezTo>
                    <a:cubicBezTo>
                      <a:pt x="178" y="79"/>
                      <a:pt x="178" y="6"/>
                      <a:pt x="95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21"/>
              <p:cNvSpPr/>
              <p:nvPr/>
            </p:nvSpPr>
            <p:spPr>
              <a:xfrm>
                <a:off x="3783675" y="3274750"/>
                <a:ext cx="20550" cy="1617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647" extrusionOk="0">
                    <a:moveTo>
                      <a:pt x="477" y="1"/>
                    </a:moveTo>
                    <a:cubicBezTo>
                      <a:pt x="423" y="1"/>
                      <a:pt x="372" y="24"/>
                      <a:pt x="372" y="104"/>
                    </a:cubicBezTo>
                    <a:cubicBezTo>
                      <a:pt x="256" y="154"/>
                      <a:pt x="173" y="260"/>
                      <a:pt x="73" y="337"/>
                    </a:cubicBezTo>
                    <a:cubicBezTo>
                      <a:pt x="1" y="404"/>
                      <a:pt x="29" y="542"/>
                      <a:pt x="123" y="592"/>
                    </a:cubicBezTo>
                    <a:cubicBezTo>
                      <a:pt x="184" y="621"/>
                      <a:pt x="241" y="646"/>
                      <a:pt x="300" y="646"/>
                    </a:cubicBezTo>
                    <a:cubicBezTo>
                      <a:pt x="343" y="646"/>
                      <a:pt x="387" y="633"/>
                      <a:pt x="433" y="598"/>
                    </a:cubicBezTo>
                    <a:cubicBezTo>
                      <a:pt x="478" y="564"/>
                      <a:pt x="533" y="542"/>
                      <a:pt x="589" y="520"/>
                    </a:cubicBezTo>
                    <a:cubicBezTo>
                      <a:pt x="783" y="448"/>
                      <a:pt x="822" y="309"/>
                      <a:pt x="711" y="143"/>
                    </a:cubicBezTo>
                    <a:cubicBezTo>
                      <a:pt x="705" y="71"/>
                      <a:pt x="622" y="10"/>
                      <a:pt x="517" y="4"/>
                    </a:cubicBezTo>
                    <a:cubicBezTo>
                      <a:pt x="504" y="2"/>
                      <a:pt x="490" y="1"/>
                      <a:pt x="477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21"/>
              <p:cNvSpPr/>
              <p:nvPr/>
            </p:nvSpPr>
            <p:spPr>
              <a:xfrm>
                <a:off x="3939500" y="3069425"/>
                <a:ext cx="37850" cy="57650"/>
              </a:xfrm>
              <a:custGeom>
                <a:avLst/>
                <a:gdLst/>
                <a:ahLst/>
                <a:cxnLst/>
                <a:rect l="l" t="t" r="r" b="b"/>
                <a:pathLst>
                  <a:path w="1514" h="2306" extrusionOk="0">
                    <a:moveTo>
                      <a:pt x="1458" y="0"/>
                    </a:moveTo>
                    <a:lnTo>
                      <a:pt x="1458" y="0"/>
                    </a:lnTo>
                    <a:cubicBezTo>
                      <a:pt x="1375" y="128"/>
                      <a:pt x="1264" y="206"/>
                      <a:pt x="1120" y="211"/>
                    </a:cubicBezTo>
                    <a:cubicBezTo>
                      <a:pt x="1081" y="217"/>
                      <a:pt x="1042" y="211"/>
                      <a:pt x="1015" y="233"/>
                    </a:cubicBezTo>
                    <a:cubicBezTo>
                      <a:pt x="760" y="400"/>
                      <a:pt x="538" y="605"/>
                      <a:pt x="410" y="888"/>
                    </a:cubicBezTo>
                    <a:cubicBezTo>
                      <a:pt x="403" y="887"/>
                      <a:pt x="397" y="886"/>
                      <a:pt x="390" y="886"/>
                    </a:cubicBezTo>
                    <a:cubicBezTo>
                      <a:pt x="312" y="886"/>
                      <a:pt x="286" y="948"/>
                      <a:pt x="261" y="1015"/>
                    </a:cubicBezTo>
                    <a:cubicBezTo>
                      <a:pt x="238" y="1076"/>
                      <a:pt x="183" y="1104"/>
                      <a:pt x="139" y="1154"/>
                    </a:cubicBezTo>
                    <a:cubicBezTo>
                      <a:pt x="72" y="1220"/>
                      <a:pt x="0" y="1320"/>
                      <a:pt x="44" y="1403"/>
                    </a:cubicBezTo>
                    <a:cubicBezTo>
                      <a:pt x="105" y="1542"/>
                      <a:pt x="205" y="1664"/>
                      <a:pt x="294" y="1791"/>
                    </a:cubicBezTo>
                    <a:cubicBezTo>
                      <a:pt x="322" y="1830"/>
                      <a:pt x="371" y="1836"/>
                      <a:pt x="410" y="1847"/>
                    </a:cubicBezTo>
                    <a:cubicBezTo>
                      <a:pt x="448" y="1899"/>
                      <a:pt x="426" y="2014"/>
                      <a:pt x="513" y="2014"/>
                    </a:cubicBezTo>
                    <a:cubicBezTo>
                      <a:pt x="528" y="2014"/>
                      <a:pt x="548" y="2010"/>
                      <a:pt x="571" y="2002"/>
                    </a:cubicBezTo>
                    <a:cubicBezTo>
                      <a:pt x="621" y="1984"/>
                      <a:pt x="670" y="1976"/>
                      <a:pt x="719" y="1976"/>
                    </a:cubicBezTo>
                    <a:cubicBezTo>
                      <a:pt x="773" y="1976"/>
                      <a:pt x="827" y="1985"/>
                      <a:pt x="882" y="1996"/>
                    </a:cubicBezTo>
                    <a:cubicBezTo>
                      <a:pt x="854" y="2046"/>
                      <a:pt x="815" y="2074"/>
                      <a:pt x="771" y="2102"/>
                    </a:cubicBezTo>
                    <a:cubicBezTo>
                      <a:pt x="732" y="2130"/>
                      <a:pt x="704" y="2163"/>
                      <a:pt x="760" y="2213"/>
                    </a:cubicBezTo>
                    <a:cubicBezTo>
                      <a:pt x="750" y="2269"/>
                      <a:pt x="776" y="2305"/>
                      <a:pt x="825" y="2305"/>
                    </a:cubicBezTo>
                    <a:cubicBezTo>
                      <a:pt x="834" y="2305"/>
                      <a:pt x="843" y="2304"/>
                      <a:pt x="854" y="2301"/>
                    </a:cubicBezTo>
                    <a:cubicBezTo>
                      <a:pt x="915" y="2290"/>
                      <a:pt x="926" y="2252"/>
                      <a:pt x="876" y="2213"/>
                    </a:cubicBezTo>
                    <a:cubicBezTo>
                      <a:pt x="870" y="2135"/>
                      <a:pt x="937" y="2074"/>
                      <a:pt x="926" y="1996"/>
                    </a:cubicBezTo>
                    <a:cubicBezTo>
                      <a:pt x="981" y="1886"/>
                      <a:pt x="904" y="1814"/>
                      <a:pt x="865" y="1719"/>
                    </a:cubicBezTo>
                    <a:cubicBezTo>
                      <a:pt x="893" y="1619"/>
                      <a:pt x="898" y="1520"/>
                      <a:pt x="865" y="1414"/>
                    </a:cubicBezTo>
                    <a:cubicBezTo>
                      <a:pt x="870" y="1382"/>
                      <a:pt x="881" y="1372"/>
                      <a:pt x="895" y="1372"/>
                    </a:cubicBezTo>
                    <a:cubicBezTo>
                      <a:pt x="913" y="1372"/>
                      <a:pt x="935" y="1388"/>
                      <a:pt x="954" y="1398"/>
                    </a:cubicBezTo>
                    <a:cubicBezTo>
                      <a:pt x="979" y="1405"/>
                      <a:pt x="1004" y="1415"/>
                      <a:pt x="1027" y="1415"/>
                    </a:cubicBezTo>
                    <a:cubicBezTo>
                      <a:pt x="1053" y="1415"/>
                      <a:pt x="1075" y="1401"/>
                      <a:pt x="1087" y="1353"/>
                    </a:cubicBezTo>
                    <a:cubicBezTo>
                      <a:pt x="1114" y="1292"/>
                      <a:pt x="1148" y="1231"/>
                      <a:pt x="1175" y="1165"/>
                    </a:cubicBezTo>
                    <a:cubicBezTo>
                      <a:pt x="1209" y="1109"/>
                      <a:pt x="1264" y="1054"/>
                      <a:pt x="1209" y="982"/>
                    </a:cubicBezTo>
                    <a:cubicBezTo>
                      <a:pt x="1214" y="904"/>
                      <a:pt x="1281" y="849"/>
                      <a:pt x="1281" y="766"/>
                    </a:cubicBezTo>
                    <a:cubicBezTo>
                      <a:pt x="1353" y="710"/>
                      <a:pt x="1386" y="638"/>
                      <a:pt x="1336" y="549"/>
                    </a:cubicBezTo>
                    <a:cubicBezTo>
                      <a:pt x="1347" y="499"/>
                      <a:pt x="1353" y="444"/>
                      <a:pt x="1369" y="400"/>
                    </a:cubicBezTo>
                    <a:cubicBezTo>
                      <a:pt x="1514" y="294"/>
                      <a:pt x="1430" y="139"/>
                      <a:pt x="1458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21"/>
              <p:cNvSpPr/>
              <p:nvPr/>
            </p:nvSpPr>
            <p:spPr>
              <a:xfrm>
                <a:off x="3834550" y="3236425"/>
                <a:ext cx="46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96" extrusionOk="0">
                    <a:moveTo>
                      <a:pt x="102" y="0"/>
                    </a:moveTo>
                    <a:cubicBezTo>
                      <a:pt x="98" y="0"/>
                      <a:pt x="94" y="1"/>
                      <a:pt x="90" y="2"/>
                    </a:cubicBezTo>
                    <a:cubicBezTo>
                      <a:pt x="29" y="24"/>
                      <a:pt x="17" y="96"/>
                      <a:pt x="6" y="157"/>
                    </a:cubicBezTo>
                    <a:cubicBezTo>
                      <a:pt x="1" y="196"/>
                      <a:pt x="51" y="196"/>
                      <a:pt x="90" y="196"/>
                    </a:cubicBezTo>
                    <a:cubicBezTo>
                      <a:pt x="156" y="190"/>
                      <a:pt x="184" y="140"/>
                      <a:pt x="173" y="85"/>
                    </a:cubicBezTo>
                    <a:cubicBezTo>
                      <a:pt x="173" y="45"/>
                      <a:pt x="141" y="0"/>
                      <a:pt x="10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21"/>
              <p:cNvSpPr/>
              <p:nvPr/>
            </p:nvSpPr>
            <p:spPr>
              <a:xfrm>
                <a:off x="3962075" y="3326300"/>
                <a:ext cx="14725" cy="1322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529" extrusionOk="0">
                    <a:moveTo>
                      <a:pt x="322" y="0"/>
                    </a:moveTo>
                    <a:cubicBezTo>
                      <a:pt x="301" y="0"/>
                      <a:pt x="275" y="11"/>
                      <a:pt x="245" y="38"/>
                    </a:cubicBezTo>
                    <a:lnTo>
                      <a:pt x="217" y="38"/>
                    </a:lnTo>
                    <a:cubicBezTo>
                      <a:pt x="117" y="38"/>
                      <a:pt x="106" y="121"/>
                      <a:pt x="89" y="194"/>
                    </a:cubicBezTo>
                    <a:cubicBezTo>
                      <a:pt x="56" y="243"/>
                      <a:pt x="1" y="282"/>
                      <a:pt x="62" y="343"/>
                    </a:cubicBezTo>
                    <a:cubicBezTo>
                      <a:pt x="62" y="482"/>
                      <a:pt x="189" y="482"/>
                      <a:pt x="267" y="510"/>
                    </a:cubicBezTo>
                    <a:cubicBezTo>
                      <a:pt x="281" y="522"/>
                      <a:pt x="299" y="528"/>
                      <a:pt x="318" y="528"/>
                    </a:cubicBezTo>
                    <a:cubicBezTo>
                      <a:pt x="359" y="528"/>
                      <a:pt x="403" y="500"/>
                      <a:pt x="422" y="443"/>
                    </a:cubicBezTo>
                    <a:cubicBezTo>
                      <a:pt x="555" y="421"/>
                      <a:pt x="588" y="343"/>
                      <a:pt x="550" y="227"/>
                    </a:cubicBezTo>
                    <a:cubicBezTo>
                      <a:pt x="516" y="188"/>
                      <a:pt x="533" y="110"/>
                      <a:pt x="461" y="105"/>
                    </a:cubicBezTo>
                    <a:cubicBezTo>
                      <a:pt x="413" y="73"/>
                      <a:pt x="379" y="0"/>
                      <a:pt x="32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21"/>
              <p:cNvSpPr/>
              <p:nvPr/>
            </p:nvSpPr>
            <p:spPr>
              <a:xfrm>
                <a:off x="3705100" y="3456000"/>
                <a:ext cx="28700" cy="25875"/>
              </a:xfrm>
              <a:custGeom>
                <a:avLst/>
                <a:gdLst/>
                <a:ahLst/>
                <a:cxnLst/>
                <a:rect l="l" t="t" r="r" b="b"/>
                <a:pathLst>
                  <a:path w="1148" h="1035" extrusionOk="0">
                    <a:moveTo>
                      <a:pt x="701" y="1"/>
                    </a:moveTo>
                    <a:cubicBezTo>
                      <a:pt x="646" y="1"/>
                      <a:pt x="613" y="47"/>
                      <a:pt x="577" y="156"/>
                    </a:cubicBezTo>
                    <a:cubicBezTo>
                      <a:pt x="560" y="251"/>
                      <a:pt x="549" y="350"/>
                      <a:pt x="433" y="367"/>
                    </a:cubicBezTo>
                    <a:cubicBezTo>
                      <a:pt x="427" y="367"/>
                      <a:pt x="427" y="389"/>
                      <a:pt x="427" y="395"/>
                    </a:cubicBezTo>
                    <a:cubicBezTo>
                      <a:pt x="405" y="411"/>
                      <a:pt x="383" y="417"/>
                      <a:pt x="361" y="434"/>
                    </a:cubicBezTo>
                    <a:cubicBezTo>
                      <a:pt x="316" y="434"/>
                      <a:pt x="277" y="406"/>
                      <a:pt x="272" y="356"/>
                    </a:cubicBezTo>
                    <a:cubicBezTo>
                      <a:pt x="261" y="284"/>
                      <a:pt x="211" y="278"/>
                      <a:pt x="150" y="278"/>
                    </a:cubicBezTo>
                    <a:cubicBezTo>
                      <a:pt x="67" y="362"/>
                      <a:pt x="0" y="461"/>
                      <a:pt x="22" y="583"/>
                    </a:cubicBezTo>
                    <a:cubicBezTo>
                      <a:pt x="22" y="633"/>
                      <a:pt x="22" y="683"/>
                      <a:pt x="78" y="694"/>
                    </a:cubicBezTo>
                    <a:cubicBezTo>
                      <a:pt x="178" y="722"/>
                      <a:pt x="216" y="794"/>
                      <a:pt x="239" y="877"/>
                    </a:cubicBezTo>
                    <a:cubicBezTo>
                      <a:pt x="261" y="938"/>
                      <a:pt x="316" y="949"/>
                      <a:pt x="361" y="977"/>
                    </a:cubicBezTo>
                    <a:cubicBezTo>
                      <a:pt x="380" y="988"/>
                      <a:pt x="398" y="991"/>
                      <a:pt x="416" y="991"/>
                    </a:cubicBezTo>
                    <a:cubicBezTo>
                      <a:pt x="446" y="991"/>
                      <a:pt x="474" y="982"/>
                      <a:pt x="503" y="982"/>
                    </a:cubicBezTo>
                    <a:cubicBezTo>
                      <a:pt x="518" y="982"/>
                      <a:pt x="534" y="985"/>
                      <a:pt x="549" y="994"/>
                    </a:cubicBezTo>
                    <a:cubicBezTo>
                      <a:pt x="600" y="1023"/>
                      <a:pt x="650" y="1035"/>
                      <a:pt x="700" y="1035"/>
                    </a:cubicBezTo>
                    <a:cubicBezTo>
                      <a:pt x="791" y="1035"/>
                      <a:pt x="881" y="994"/>
                      <a:pt x="971" y="944"/>
                    </a:cubicBezTo>
                    <a:cubicBezTo>
                      <a:pt x="982" y="948"/>
                      <a:pt x="993" y="951"/>
                      <a:pt x="1004" y="951"/>
                    </a:cubicBezTo>
                    <a:cubicBezTo>
                      <a:pt x="1043" y="951"/>
                      <a:pt x="1070" y="919"/>
                      <a:pt x="1048" y="866"/>
                    </a:cubicBezTo>
                    <a:cubicBezTo>
                      <a:pt x="998" y="755"/>
                      <a:pt x="1037" y="639"/>
                      <a:pt x="998" y="528"/>
                    </a:cubicBezTo>
                    <a:cubicBezTo>
                      <a:pt x="1126" y="522"/>
                      <a:pt x="1148" y="439"/>
                      <a:pt x="1104" y="350"/>
                    </a:cubicBezTo>
                    <a:cubicBezTo>
                      <a:pt x="1048" y="228"/>
                      <a:pt x="971" y="129"/>
                      <a:pt x="849" y="57"/>
                    </a:cubicBezTo>
                    <a:cubicBezTo>
                      <a:pt x="784" y="21"/>
                      <a:pt x="738" y="1"/>
                      <a:pt x="701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21"/>
              <p:cNvSpPr/>
              <p:nvPr/>
            </p:nvSpPr>
            <p:spPr>
              <a:xfrm>
                <a:off x="3695675" y="3484850"/>
                <a:ext cx="4450" cy="4225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69" extrusionOk="0">
                    <a:moveTo>
                      <a:pt x="72" y="0"/>
                    </a:moveTo>
                    <a:cubicBezTo>
                      <a:pt x="28" y="0"/>
                      <a:pt x="0" y="17"/>
                      <a:pt x="0" y="67"/>
                    </a:cubicBezTo>
                    <a:cubicBezTo>
                      <a:pt x="6" y="150"/>
                      <a:pt x="83" y="150"/>
                      <a:pt x="128" y="167"/>
                    </a:cubicBezTo>
                    <a:cubicBezTo>
                      <a:pt x="134" y="168"/>
                      <a:pt x="139" y="169"/>
                      <a:pt x="143" y="169"/>
                    </a:cubicBezTo>
                    <a:cubicBezTo>
                      <a:pt x="178" y="169"/>
                      <a:pt x="178" y="134"/>
                      <a:pt x="178" y="95"/>
                    </a:cubicBezTo>
                    <a:cubicBezTo>
                      <a:pt x="155" y="56"/>
                      <a:pt x="150" y="0"/>
                      <a:pt x="7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21"/>
              <p:cNvSpPr/>
              <p:nvPr/>
            </p:nvSpPr>
            <p:spPr>
              <a:xfrm>
                <a:off x="3716050" y="3336100"/>
                <a:ext cx="40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196" extrusionOk="0">
                    <a:moveTo>
                      <a:pt x="89" y="0"/>
                    </a:moveTo>
                    <a:cubicBezTo>
                      <a:pt x="86" y="0"/>
                      <a:pt x="82" y="0"/>
                      <a:pt x="78" y="1"/>
                    </a:cubicBezTo>
                    <a:cubicBezTo>
                      <a:pt x="22" y="7"/>
                      <a:pt x="17" y="73"/>
                      <a:pt x="6" y="118"/>
                    </a:cubicBezTo>
                    <a:cubicBezTo>
                      <a:pt x="1" y="164"/>
                      <a:pt x="15" y="196"/>
                      <a:pt x="61" y="196"/>
                    </a:cubicBezTo>
                    <a:cubicBezTo>
                      <a:pt x="64" y="196"/>
                      <a:pt x="68" y="196"/>
                      <a:pt x="72" y="195"/>
                    </a:cubicBezTo>
                    <a:cubicBezTo>
                      <a:pt x="133" y="195"/>
                      <a:pt x="161" y="162"/>
                      <a:pt x="155" y="106"/>
                    </a:cubicBezTo>
                    <a:cubicBezTo>
                      <a:pt x="129" y="75"/>
                      <a:pt x="143" y="0"/>
                      <a:pt x="89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21"/>
              <p:cNvSpPr/>
              <p:nvPr/>
            </p:nvSpPr>
            <p:spPr>
              <a:xfrm>
                <a:off x="3820825" y="3378400"/>
                <a:ext cx="4600" cy="4175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67" extrusionOk="0">
                    <a:moveTo>
                      <a:pt x="67" y="0"/>
                    </a:moveTo>
                    <a:cubicBezTo>
                      <a:pt x="18" y="0"/>
                      <a:pt x="1" y="56"/>
                      <a:pt x="12" y="89"/>
                    </a:cubicBezTo>
                    <a:cubicBezTo>
                      <a:pt x="18" y="155"/>
                      <a:pt x="73" y="161"/>
                      <a:pt x="123" y="167"/>
                    </a:cubicBezTo>
                    <a:cubicBezTo>
                      <a:pt x="162" y="167"/>
                      <a:pt x="184" y="139"/>
                      <a:pt x="184" y="89"/>
                    </a:cubicBezTo>
                    <a:cubicBezTo>
                      <a:pt x="167" y="28"/>
                      <a:pt x="112" y="0"/>
                      <a:pt x="67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21"/>
              <p:cNvSpPr/>
              <p:nvPr/>
            </p:nvSpPr>
            <p:spPr>
              <a:xfrm>
                <a:off x="3566900" y="3376575"/>
                <a:ext cx="71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135" extrusionOk="0">
                    <a:moveTo>
                      <a:pt x="197" y="1"/>
                    </a:moveTo>
                    <a:cubicBezTo>
                      <a:pt x="187" y="1"/>
                      <a:pt x="176" y="3"/>
                      <a:pt x="167" y="7"/>
                    </a:cubicBezTo>
                    <a:cubicBezTo>
                      <a:pt x="111" y="34"/>
                      <a:pt x="56" y="73"/>
                      <a:pt x="0" y="106"/>
                    </a:cubicBezTo>
                    <a:cubicBezTo>
                      <a:pt x="0" y="112"/>
                      <a:pt x="6" y="129"/>
                      <a:pt x="6" y="134"/>
                    </a:cubicBezTo>
                    <a:cubicBezTo>
                      <a:pt x="67" y="129"/>
                      <a:pt x="139" y="129"/>
                      <a:pt x="200" y="118"/>
                    </a:cubicBezTo>
                    <a:cubicBezTo>
                      <a:pt x="233" y="106"/>
                      <a:pt x="283" y="101"/>
                      <a:pt x="278" y="62"/>
                    </a:cubicBezTo>
                    <a:cubicBezTo>
                      <a:pt x="265" y="20"/>
                      <a:pt x="230" y="1"/>
                      <a:pt x="197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21"/>
              <p:cNvSpPr/>
              <p:nvPr/>
            </p:nvSpPr>
            <p:spPr>
              <a:xfrm>
                <a:off x="3618875" y="3498600"/>
                <a:ext cx="11125" cy="10650"/>
              </a:xfrm>
              <a:custGeom>
                <a:avLst/>
                <a:gdLst/>
                <a:ahLst/>
                <a:cxnLst/>
                <a:rect l="l" t="t" r="r" b="b"/>
                <a:pathLst>
                  <a:path w="445" h="426" extrusionOk="0">
                    <a:moveTo>
                      <a:pt x="293" y="1"/>
                    </a:moveTo>
                    <a:cubicBezTo>
                      <a:pt x="275" y="1"/>
                      <a:pt x="258" y="15"/>
                      <a:pt x="244" y="60"/>
                    </a:cubicBezTo>
                    <a:cubicBezTo>
                      <a:pt x="167" y="155"/>
                      <a:pt x="50" y="227"/>
                      <a:pt x="34" y="365"/>
                    </a:cubicBezTo>
                    <a:cubicBezTo>
                      <a:pt x="12" y="376"/>
                      <a:pt x="1" y="393"/>
                      <a:pt x="23" y="410"/>
                    </a:cubicBezTo>
                    <a:cubicBezTo>
                      <a:pt x="34" y="420"/>
                      <a:pt x="43" y="425"/>
                      <a:pt x="53" y="425"/>
                    </a:cubicBezTo>
                    <a:cubicBezTo>
                      <a:pt x="68" y="425"/>
                      <a:pt x="81" y="413"/>
                      <a:pt x="95" y="393"/>
                    </a:cubicBezTo>
                    <a:lnTo>
                      <a:pt x="161" y="393"/>
                    </a:lnTo>
                    <a:cubicBezTo>
                      <a:pt x="176" y="407"/>
                      <a:pt x="186" y="413"/>
                      <a:pt x="194" y="413"/>
                    </a:cubicBezTo>
                    <a:cubicBezTo>
                      <a:pt x="210" y="413"/>
                      <a:pt x="215" y="388"/>
                      <a:pt x="222" y="365"/>
                    </a:cubicBezTo>
                    <a:lnTo>
                      <a:pt x="256" y="326"/>
                    </a:lnTo>
                    <a:cubicBezTo>
                      <a:pt x="389" y="288"/>
                      <a:pt x="444" y="155"/>
                      <a:pt x="366" y="49"/>
                    </a:cubicBezTo>
                    <a:cubicBezTo>
                      <a:pt x="347" y="33"/>
                      <a:pt x="319" y="1"/>
                      <a:pt x="293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21"/>
              <p:cNvSpPr/>
              <p:nvPr/>
            </p:nvSpPr>
            <p:spPr>
              <a:xfrm>
                <a:off x="3623325" y="3441300"/>
                <a:ext cx="4450" cy="4075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63" extrusionOk="0">
                    <a:moveTo>
                      <a:pt x="63" y="1"/>
                    </a:moveTo>
                    <a:cubicBezTo>
                      <a:pt x="19" y="1"/>
                      <a:pt x="1" y="38"/>
                      <a:pt x="11" y="85"/>
                    </a:cubicBezTo>
                    <a:cubicBezTo>
                      <a:pt x="17" y="140"/>
                      <a:pt x="55" y="162"/>
                      <a:pt x="105" y="162"/>
                    </a:cubicBezTo>
                    <a:cubicBezTo>
                      <a:pt x="139" y="151"/>
                      <a:pt x="166" y="118"/>
                      <a:pt x="177" y="79"/>
                    </a:cubicBezTo>
                    <a:cubicBezTo>
                      <a:pt x="155" y="29"/>
                      <a:pt x="111" y="7"/>
                      <a:pt x="72" y="1"/>
                    </a:cubicBezTo>
                    <a:cubicBezTo>
                      <a:pt x="69" y="1"/>
                      <a:pt x="66" y="1"/>
                      <a:pt x="63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21"/>
              <p:cNvSpPr/>
              <p:nvPr/>
            </p:nvSpPr>
            <p:spPr>
              <a:xfrm>
                <a:off x="3678075" y="3422750"/>
                <a:ext cx="3750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150" h="171" extrusionOk="0">
                    <a:moveTo>
                      <a:pt x="80" y="0"/>
                    </a:moveTo>
                    <a:cubicBezTo>
                      <a:pt x="78" y="0"/>
                      <a:pt x="75" y="0"/>
                      <a:pt x="72" y="0"/>
                    </a:cubicBezTo>
                    <a:cubicBezTo>
                      <a:pt x="17" y="0"/>
                      <a:pt x="0" y="56"/>
                      <a:pt x="0" y="100"/>
                    </a:cubicBezTo>
                    <a:cubicBezTo>
                      <a:pt x="0" y="145"/>
                      <a:pt x="50" y="161"/>
                      <a:pt x="83" y="167"/>
                    </a:cubicBezTo>
                    <a:cubicBezTo>
                      <a:pt x="91" y="169"/>
                      <a:pt x="97" y="170"/>
                      <a:pt x="103" y="170"/>
                    </a:cubicBezTo>
                    <a:cubicBezTo>
                      <a:pt x="141" y="170"/>
                      <a:pt x="150" y="128"/>
                      <a:pt x="150" y="89"/>
                    </a:cubicBezTo>
                    <a:cubicBezTo>
                      <a:pt x="150" y="47"/>
                      <a:pt x="130" y="0"/>
                      <a:pt x="80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21"/>
              <p:cNvSpPr/>
              <p:nvPr/>
            </p:nvSpPr>
            <p:spPr>
              <a:xfrm>
                <a:off x="3736975" y="3366050"/>
                <a:ext cx="3775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168" extrusionOk="0">
                    <a:moveTo>
                      <a:pt x="67" y="1"/>
                    </a:moveTo>
                    <a:cubicBezTo>
                      <a:pt x="23" y="1"/>
                      <a:pt x="12" y="40"/>
                      <a:pt x="0" y="73"/>
                    </a:cubicBezTo>
                    <a:cubicBezTo>
                      <a:pt x="0" y="123"/>
                      <a:pt x="23" y="162"/>
                      <a:pt x="78" y="167"/>
                    </a:cubicBezTo>
                    <a:cubicBezTo>
                      <a:pt x="117" y="162"/>
                      <a:pt x="150" y="139"/>
                      <a:pt x="150" y="95"/>
                    </a:cubicBezTo>
                    <a:cubicBezTo>
                      <a:pt x="139" y="45"/>
                      <a:pt x="111" y="1"/>
                      <a:pt x="67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21"/>
              <p:cNvSpPr/>
              <p:nvPr/>
            </p:nvSpPr>
            <p:spPr>
              <a:xfrm>
                <a:off x="3812250" y="3462350"/>
                <a:ext cx="12500" cy="5800"/>
              </a:xfrm>
              <a:custGeom>
                <a:avLst/>
                <a:gdLst/>
                <a:ahLst/>
                <a:cxnLst/>
                <a:rect l="l" t="t" r="r" b="b"/>
                <a:pathLst>
                  <a:path w="500" h="232" extrusionOk="0">
                    <a:moveTo>
                      <a:pt x="182" y="0"/>
                    </a:moveTo>
                    <a:cubicBezTo>
                      <a:pt x="172" y="0"/>
                      <a:pt x="161" y="1"/>
                      <a:pt x="150" y="2"/>
                    </a:cubicBezTo>
                    <a:cubicBezTo>
                      <a:pt x="83" y="19"/>
                      <a:pt x="11" y="47"/>
                      <a:pt x="6" y="130"/>
                    </a:cubicBezTo>
                    <a:cubicBezTo>
                      <a:pt x="1" y="194"/>
                      <a:pt x="44" y="214"/>
                      <a:pt x="96" y="214"/>
                    </a:cubicBezTo>
                    <a:cubicBezTo>
                      <a:pt x="103" y="214"/>
                      <a:pt x="110" y="214"/>
                      <a:pt x="117" y="213"/>
                    </a:cubicBezTo>
                    <a:cubicBezTo>
                      <a:pt x="141" y="226"/>
                      <a:pt x="163" y="232"/>
                      <a:pt x="184" y="232"/>
                    </a:cubicBezTo>
                    <a:cubicBezTo>
                      <a:pt x="250" y="232"/>
                      <a:pt x="303" y="180"/>
                      <a:pt x="366" y="163"/>
                    </a:cubicBezTo>
                    <a:cubicBezTo>
                      <a:pt x="494" y="135"/>
                      <a:pt x="499" y="74"/>
                      <a:pt x="394" y="2"/>
                    </a:cubicBezTo>
                    <a:lnTo>
                      <a:pt x="394" y="2"/>
                    </a:lnTo>
                    <a:cubicBezTo>
                      <a:pt x="371" y="10"/>
                      <a:pt x="349" y="12"/>
                      <a:pt x="326" y="12"/>
                    </a:cubicBezTo>
                    <a:cubicBezTo>
                      <a:pt x="278" y="12"/>
                      <a:pt x="231" y="0"/>
                      <a:pt x="18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21"/>
              <p:cNvSpPr/>
              <p:nvPr/>
            </p:nvSpPr>
            <p:spPr>
              <a:xfrm>
                <a:off x="3598925" y="3391975"/>
                <a:ext cx="4175" cy="3625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45" extrusionOk="0">
                    <a:moveTo>
                      <a:pt x="83" y="1"/>
                    </a:moveTo>
                    <a:cubicBezTo>
                      <a:pt x="28" y="6"/>
                      <a:pt x="17" y="39"/>
                      <a:pt x="6" y="84"/>
                    </a:cubicBezTo>
                    <a:cubicBezTo>
                      <a:pt x="0" y="123"/>
                      <a:pt x="33" y="145"/>
                      <a:pt x="78" y="145"/>
                    </a:cubicBezTo>
                    <a:cubicBezTo>
                      <a:pt x="128" y="145"/>
                      <a:pt x="166" y="111"/>
                      <a:pt x="166" y="62"/>
                    </a:cubicBezTo>
                    <a:cubicBezTo>
                      <a:pt x="166" y="12"/>
                      <a:pt x="117" y="12"/>
                      <a:pt x="83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21"/>
              <p:cNvSpPr/>
              <p:nvPr/>
            </p:nvSpPr>
            <p:spPr>
              <a:xfrm>
                <a:off x="3608075" y="3385050"/>
                <a:ext cx="3750" cy="3500"/>
              </a:xfrm>
              <a:custGeom>
                <a:avLst/>
                <a:gdLst/>
                <a:ahLst/>
                <a:cxnLst/>
                <a:rect l="l" t="t" r="r" b="b"/>
                <a:pathLst>
                  <a:path w="150" h="140" extrusionOk="0">
                    <a:moveTo>
                      <a:pt x="78" y="0"/>
                    </a:moveTo>
                    <a:cubicBezTo>
                      <a:pt x="39" y="6"/>
                      <a:pt x="0" y="28"/>
                      <a:pt x="0" y="72"/>
                    </a:cubicBezTo>
                    <a:cubicBezTo>
                      <a:pt x="11" y="122"/>
                      <a:pt x="50" y="139"/>
                      <a:pt x="78" y="139"/>
                    </a:cubicBezTo>
                    <a:cubicBezTo>
                      <a:pt x="81" y="139"/>
                      <a:pt x="83" y="139"/>
                      <a:pt x="86" y="139"/>
                    </a:cubicBezTo>
                    <a:cubicBezTo>
                      <a:pt x="130" y="139"/>
                      <a:pt x="150" y="98"/>
                      <a:pt x="150" y="61"/>
                    </a:cubicBezTo>
                    <a:cubicBezTo>
                      <a:pt x="150" y="11"/>
                      <a:pt x="122" y="0"/>
                      <a:pt x="78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21"/>
              <p:cNvSpPr/>
              <p:nvPr/>
            </p:nvSpPr>
            <p:spPr>
              <a:xfrm>
                <a:off x="3862975" y="3345125"/>
                <a:ext cx="3625" cy="3625"/>
              </a:xfrm>
              <a:custGeom>
                <a:avLst/>
                <a:gdLst/>
                <a:ahLst/>
                <a:cxnLst/>
                <a:rect l="l" t="t" r="r" b="b"/>
                <a:pathLst>
                  <a:path w="145" h="145" extrusionOk="0">
                    <a:moveTo>
                      <a:pt x="84" y="1"/>
                    </a:moveTo>
                    <a:cubicBezTo>
                      <a:pt x="23" y="1"/>
                      <a:pt x="17" y="50"/>
                      <a:pt x="6" y="100"/>
                    </a:cubicBezTo>
                    <a:cubicBezTo>
                      <a:pt x="0" y="139"/>
                      <a:pt x="34" y="145"/>
                      <a:pt x="78" y="145"/>
                    </a:cubicBezTo>
                    <a:cubicBezTo>
                      <a:pt x="111" y="139"/>
                      <a:pt x="145" y="117"/>
                      <a:pt x="145" y="73"/>
                    </a:cubicBezTo>
                    <a:cubicBezTo>
                      <a:pt x="145" y="34"/>
                      <a:pt x="128" y="1"/>
                      <a:pt x="84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21"/>
              <p:cNvSpPr/>
              <p:nvPr/>
            </p:nvSpPr>
            <p:spPr>
              <a:xfrm>
                <a:off x="3777725" y="3365925"/>
                <a:ext cx="3625" cy="3500"/>
              </a:xfrm>
              <a:custGeom>
                <a:avLst/>
                <a:gdLst/>
                <a:ahLst/>
                <a:cxnLst/>
                <a:rect l="l" t="t" r="r" b="b"/>
                <a:pathLst>
                  <a:path w="145" h="140" extrusionOk="0">
                    <a:moveTo>
                      <a:pt x="50" y="0"/>
                    </a:moveTo>
                    <a:cubicBezTo>
                      <a:pt x="1" y="0"/>
                      <a:pt x="1" y="45"/>
                      <a:pt x="1" y="78"/>
                    </a:cubicBezTo>
                    <a:cubicBezTo>
                      <a:pt x="1" y="113"/>
                      <a:pt x="14" y="140"/>
                      <a:pt x="51" y="140"/>
                    </a:cubicBezTo>
                    <a:cubicBezTo>
                      <a:pt x="54" y="140"/>
                      <a:pt x="58" y="139"/>
                      <a:pt x="62" y="139"/>
                    </a:cubicBezTo>
                    <a:cubicBezTo>
                      <a:pt x="106" y="133"/>
                      <a:pt x="134" y="106"/>
                      <a:pt x="145" y="56"/>
                    </a:cubicBezTo>
                    <a:cubicBezTo>
                      <a:pt x="134" y="17"/>
                      <a:pt x="89" y="0"/>
                      <a:pt x="50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21"/>
              <p:cNvSpPr/>
              <p:nvPr/>
            </p:nvSpPr>
            <p:spPr>
              <a:xfrm>
                <a:off x="3663375" y="3412075"/>
                <a:ext cx="4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35" extrusionOk="0">
                    <a:moveTo>
                      <a:pt x="45" y="1"/>
                    </a:moveTo>
                    <a:cubicBezTo>
                      <a:pt x="6" y="1"/>
                      <a:pt x="0" y="28"/>
                      <a:pt x="17" y="56"/>
                    </a:cubicBezTo>
                    <a:cubicBezTo>
                      <a:pt x="31" y="84"/>
                      <a:pt x="25" y="135"/>
                      <a:pt x="68" y="135"/>
                    </a:cubicBezTo>
                    <a:cubicBezTo>
                      <a:pt x="77" y="135"/>
                      <a:pt x="87" y="133"/>
                      <a:pt x="100" y="128"/>
                    </a:cubicBezTo>
                    <a:cubicBezTo>
                      <a:pt x="128" y="111"/>
                      <a:pt x="172" y="123"/>
                      <a:pt x="167" y="62"/>
                    </a:cubicBezTo>
                    <a:cubicBezTo>
                      <a:pt x="139" y="28"/>
                      <a:pt x="89" y="1"/>
                      <a:pt x="45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21"/>
              <p:cNvSpPr/>
              <p:nvPr/>
            </p:nvSpPr>
            <p:spPr>
              <a:xfrm>
                <a:off x="3715500" y="3348250"/>
                <a:ext cx="39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33" extrusionOk="0">
                    <a:moveTo>
                      <a:pt x="45" y="0"/>
                    </a:moveTo>
                    <a:cubicBezTo>
                      <a:pt x="15" y="0"/>
                      <a:pt x="0" y="20"/>
                      <a:pt x="0" y="47"/>
                    </a:cubicBezTo>
                    <a:cubicBezTo>
                      <a:pt x="0" y="92"/>
                      <a:pt x="11" y="131"/>
                      <a:pt x="67" y="131"/>
                    </a:cubicBezTo>
                    <a:cubicBezTo>
                      <a:pt x="71" y="132"/>
                      <a:pt x="75" y="133"/>
                      <a:pt x="78" y="133"/>
                    </a:cubicBezTo>
                    <a:cubicBezTo>
                      <a:pt x="107" y="133"/>
                      <a:pt x="134" y="99"/>
                      <a:pt x="139" y="70"/>
                    </a:cubicBezTo>
                    <a:cubicBezTo>
                      <a:pt x="155" y="14"/>
                      <a:pt x="100" y="14"/>
                      <a:pt x="67" y="3"/>
                    </a:cubicBezTo>
                    <a:cubicBezTo>
                      <a:pt x="59" y="1"/>
                      <a:pt x="52" y="0"/>
                      <a:pt x="45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21"/>
              <p:cNvSpPr/>
              <p:nvPr/>
            </p:nvSpPr>
            <p:spPr>
              <a:xfrm>
                <a:off x="4066600" y="3304275"/>
                <a:ext cx="9850" cy="1047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419" extrusionOk="0">
                    <a:moveTo>
                      <a:pt x="321" y="0"/>
                    </a:moveTo>
                    <a:cubicBezTo>
                      <a:pt x="304" y="0"/>
                      <a:pt x="283" y="10"/>
                      <a:pt x="261" y="32"/>
                    </a:cubicBezTo>
                    <a:lnTo>
                      <a:pt x="172" y="32"/>
                    </a:lnTo>
                    <a:cubicBezTo>
                      <a:pt x="67" y="99"/>
                      <a:pt x="0" y="182"/>
                      <a:pt x="50" y="309"/>
                    </a:cubicBezTo>
                    <a:lnTo>
                      <a:pt x="50" y="337"/>
                    </a:lnTo>
                    <a:cubicBezTo>
                      <a:pt x="50" y="365"/>
                      <a:pt x="34" y="409"/>
                      <a:pt x="67" y="415"/>
                    </a:cubicBezTo>
                    <a:cubicBezTo>
                      <a:pt x="73" y="417"/>
                      <a:pt x="78" y="418"/>
                      <a:pt x="81" y="418"/>
                    </a:cubicBezTo>
                    <a:cubicBezTo>
                      <a:pt x="103" y="418"/>
                      <a:pt x="96" y="384"/>
                      <a:pt x="106" y="365"/>
                    </a:cubicBezTo>
                    <a:cubicBezTo>
                      <a:pt x="167" y="320"/>
                      <a:pt x="228" y="271"/>
                      <a:pt x="289" y="215"/>
                    </a:cubicBezTo>
                    <a:cubicBezTo>
                      <a:pt x="383" y="193"/>
                      <a:pt x="394" y="126"/>
                      <a:pt x="372" y="54"/>
                    </a:cubicBezTo>
                    <a:cubicBezTo>
                      <a:pt x="365" y="21"/>
                      <a:pt x="347" y="0"/>
                      <a:pt x="321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21"/>
              <p:cNvSpPr/>
              <p:nvPr/>
            </p:nvSpPr>
            <p:spPr>
              <a:xfrm>
                <a:off x="3971500" y="3286975"/>
                <a:ext cx="16400" cy="10525"/>
              </a:xfrm>
              <a:custGeom>
                <a:avLst/>
                <a:gdLst/>
                <a:ahLst/>
                <a:cxnLst/>
                <a:rect l="l" t="t" r="r" b="b"/>
                <a:pathLst>
                  <a:path w="656" h="421" extrusionOk="0">
                    <a:moveTo>
                      <a:pt x="516" y="1"/>
                    </a:moveTo>
                    <a:cubicBezTo>
                      <a:pt x="491" y="1"/>
                      <a:pt x="468" y="11"/>
                      <a:pt x="450" y="48"/>
                    </a:cubicBezTo>
                    <a:cubicBezTo>
                      <a:pt x="446" y="47"/>
                      <a:pt x="442" y="47"/>
                      <a:pt x="438" y="47"/>
                    </a:cubicBezTo>
                    <a:cubicBezTo>
                      <a:pt x="393" y="47"/>
                      <a:pt x="355" y="68"/>
                      <a:pt x="313" y="68"/>
                    </a:cubicBezTo>
                    <a:cubicBezTo>
                      <a:pt x="298" y="68"/>
                      <a:pt x="283" y="66"/>
                      <a:pt x="267" y="59"/>
                    </a:cubicBezTo>
                    <a:cubicBezTo>
                      <a:pt x="267" y="59"/>
                      <a:pt x="267" y="59"/>
                      <a:pt x="266" y="59"/>
                    </a:cubicBezTo>
                    <a:cubicBezTo>
                      <a:pt x="250" y="59"/>
                      <a:pt x="1" y="275"/>
                      <a:pt x="1" y="297"/>
                    </a:cubicBezTo>
                    <a:cubicBezTo>
                      <a:pt x="1" y="303"/>
                      <a:pt x="1" y="319"/>
                      <a:pt x="6" y="325"/>
                    </a:cubicBezTo>
                    <a:cubicBezTo>
                      <a:pt x="73" y="361"/>
                      <a:pt x="130" y="420"/>
                      <a:pt x="213" y="420"/>
                    </a:cubicBezTo>
                    <a:cubicBezTo>
                      <a:pt x="220" y="420"/>
                      <a:pt x="227" y="420"/>
                      <a:pt x="234" y="419"/>
                    </a:cubicBezTo>
                    <a:cubicBezTo>
                      <a:pt x="300" y="414"/>
                      <a:pt x="350" y="391"/>
                      <a:pt x="350" y="319"/>
                    </a:cubicBezTo>
                    <a:cubicBezTo>
                      <a:pt x="350" y="264"/>
                      <a:pt x="400" y="247"/>
                      <a:pt x="433" y="220"/>
                    </a:cubicBezTo>
                    <a:cubicBezTo>
                      <a:pt x="483" y="186"/>
                      <a:pt x="544" y="159"/>
                      <a:pt x="539" y="81"/>
                    </a:cubicBezTo>
                    <a:cubicBezTo>
                      <a:pt x="543" y="80"/>
                      <a:pt x="547" y="80"/>
                      <a:pt x="552" y="80"/>
                    </a:cubicBezTo>
                    <a:cubicBezTo>
                      <a:pt x="564" y="80"/>
                      <a:pt x="578" y="82"/>
                      <a:pt x="591" y="82"/>
                    </a:cubicBezTo>
                    <a:cubicBezTo>
                      <a:pt x="613" y="82"/>
                      <a:pt x="635" y="77"/>
                      <a:pt x="649" y="53"/>
                    </a:cubicBezTo>
                    <a:cubicBezTo>
                      <a:pt x="655" y="48"/>
                      <a:pt x="649" y="26"/>
                      <a:pt x="649" y="14"/>
                    </a:cubicBezTo>
                    <a:cubicBezTo>
                      <a:pt x="640" y="18"/>
                      <a:pt x="631" y="20"/>
                      <a:pt x="621" y="20"/>
                    </a:cubicBezTo>
                    <a:cubicBezTo>
                      <a:pt x="586" y="20"/>
                      <a:pt x="549" y="1"/>
                      <a:pt x="516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21"/>
              <p:cNvSpPr/>
              <p:nvPr/>
            </p:nvSpPr>
            <p:spPr>
              <a:xfrm>
                <a:off x="4032925" y="3277025"/>
                <a:ext cx="21775" cy="15475"/>
              </a:xfrm>
              <a:custGeom>
                <a:avLst/>
                <a:gdLst/>
                <a:ahLst/>
                <a:cxnLst/>
                <a:rect l="l" t="t" r="r" b="b"/>
                <a:pathLst>
                  <a:path w="871" h="619" extrusionOk="0">
                    <a:moveTo>
                      <a:pt x="474" y="1"/>
                    </a:moveTo>
                    <a:cubicBezTo>
                      <a:pt x="348" y="1"/>
                      <a:pt x="243" y="46"/>
                      <a:pt x="150" y="169"/>
                    </a:cubicBezTo>
                    <a:cubicBezTo>
                      <a:pt x="83" y="246"/>
                      <a:pt x="0" y="313"/>
                      <a:pt x="55" y="418"/>
                    </a:cubicBezTo>
                    <a:cubicBezTo>
                      <a:pt x="90" y="473"/>
                      <a:pt x="144" y="496"/>
                      <a:pt x="204" y="496"/>
                    </a:cubicBezTo>
                    <a:cubicBezTo>
                      <a:pt x="240" y="496"/>
                      <a:pt x="279" y="488"/>
                      <a:pt x="316" y="473"/>
                    </a:cubicBezTo>
                    <a:cubicBezTo>
                      <a:pt x="327" y="490"/>
                      <a:pt x="349" y="501"/>
                      <a:pt x="377" y="501"/>
                    </a:cubicBezTo>
                    <a:cubicBezTo>
                      <a:pt x="388" y="507"/>
                      <a:pt x="399" y="523"/>
                      <a:pt x="410" y="529"/>
                    </a:cubicBezTo>
                    <a:cubicBezTo>
                      <a:pt x="421" y="583"/>
                      <a:pt x="437" y="618"/>
                      <a:pt x="469" y="618"/>
                    </a:cubicBezTo>
                    <a:cubicBezTo>
                      <a:pt x="486" y="618"/>
                      <a:pt x="509" y="608"/>
                      <a:pt x="538" y="584"/>
                    </a:cubicBezTo>
                    <a:lnTo>
                      <a:pt x="593" y="584"/>
                    </a:lnTo>
                    <a:cubicBezTo>
                      <a:pt x="598" y="585"/>
                      <a:pt x="602" y="585"/>
                      <a:pt x="606" y="585"/>
                    </a:cubicBezTo>
                    <a:cubicBezTo>
                      <a:pt x="643" y="585"/>
                      <a:pt x="668" y="564"/>
                      <a:pt x="688" y="529"/>
                    </a:cubicBezTo>
                    <a:cubicBezTo>
                      <a:pt x="870" y="451"/>
                      <a:pt x="760" y="346"/>
                      <a:pt x="715" y="252"/>
                    </a:cubicBezTo>
                    <a:cubicBezTo>
                      <a:pt x="704" y="174"/>
                      <a:pt x="715" y="63"/>
                      <a:pt x="599" y="13"/>
                    </a:cubicBezTo>
                    <a:cubicBezTo>
                      <a:pt x="555" y="5"/>
                      <a:pt x="514" y="1"/>
                      <a:pt x="474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21"/>
              <p:cNvSpPr/>
              <p:nvPr/>
            </p:nvSpPr>
            <p:spPr>
              <a:xfrm>
                <a:off x="3696500" y="3494825"/>
                <a:ext cx="126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505" h="389" extrusionOk="0">
                    <a:moveTo>
                      <a:pt x="139" y="5"/>
                    </a:moveTo>
                    <a:cubicBezTo>
                      <a:pt x="80" y="5"/>
                      <a:pt x="49" y="87"/>
                      <a:pt x="34" y="145"/>
                    </a:cubicBezTo>
                    <a:cubicBezTo>
                      <a:pt x="0" y="272"/>
                      <a:pt x="73" y="333"/>
                      <a:pt x="272" y="361"/>
                    </a:cubicBezTo>
                    <a:cubicBezTo>
                      <a:pt x="288" y="381"/>
                      <a:pt x="299" y="388"/>
                      <a:pt x="308" y="388"/>
                    </a:cubicBezTo>
                    <a:cubicBezTo>
                      <a:pt x="324" y="388"/>
                      <a:pt x="330" y="362"/>
                      <a:pt x="333" y="333"/>
                    </a:cubicBezTo>
                    <a:cubicBezTo>
                      <a:pt x="339" y="333"/>
                      <a:pt x="355" y="333"/>
                      <a:pt x="361" y="328"/>
                    </a:cubicBezTo>
                    <a:cubicBezTo>
                      <a:pt x="381" y="341"/>
                      <a:pt x="397" y="346"/>
                      <a:pt x="408" y="346"/>
                    </a:cubicBezTo>
                    <a:cubicBezTo>
                      <a:pt x="449" y="346"/>
                      <a:pt x="442" y="277"/>
                      <a:pt x="455" y="256"/>
                    </a:cubicBezTo>
                    <a:cubicBezTo>
                      <a:pt x="494" y="217"/>
                      <a:pt x="505" y="161"/>
                      <a:pt x="422" y="145"/>
                    </a:cubicBezTo>
                    <a:cubicBezTo>
                      <a:pt x="389" y="1"/>
                      <a:pt x="250" y="23"/>
                      <a:pt x="150" y="6"/>
                    </a:cubicBezTo>
                    <a:cubicBezTo>
                      <a:pt x="146" y="6"/>
                      <a:pt x="143" y="5"/>
                      <a:pt x="139" y="5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21"/>
              <p:cNvSpPr/>
              <p:nvPr/>
            </p:nvSpPr>
            <p:spPr>
              <a:xfrm>
                <a:off x="4012825" y="3279125"/>
                <a:ext cx="17100" cy="6900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76" extrusionOk="0">
                    <a:moveTo>
                      <a:pt x="612" y="1"/>
                    </a:moveTo>
                    <a:cubicBezTo>
                      <a:pt x="607" y="1"/>
                      <a:pt x="603" y="1"/>
                      <a:pt x="599" y="1"/>
                    </a:cubicBezTo>
                    <a:cubicBezTo>
                      <a:pt x="549" y="1"/>
                      <a:pt x="494" y="12"/>
                      <a:pt x="455" y="62"/>
                    </a:cubicBezTo>
                    <a:cubicBezTo>
                      <a:pt x="327" y="85"/>
                      <a:pt x="205" y="96"/>
                      <a:pt x="83" y="118"/>
                    </a:cubicBezTo>
                    <a:cubicBezTo>
                      <a:pt x="55" y="123"/>
                      <a:pt x="17" y="112"/>
                      <a:pt x="11" y="151"/>
                    </a:cubicBezTo>
                    <a:cubicBezTo>
                      <a:pt x="0" y="195"/>
                      <a:pt x="50" y="218"/>
                      <a:pt x="78" y="218"/>
                    </a:cubicBezTo>
                    <a:cubicBezTo>
                      <a:pt x="166" y="218"/>
                      <a:pt x="250" y="256"/>
                      <a:pt x="344" y="273"/>
                    </a:cubicBezTo>
                    <a:cubicBezTo>
                      <a:pt x="360" y="275"/>
                      <a:pt x="376" y="276"/>
                      <a:pt x="391" y="276"/>
                    </a:cubicBezTo>
                    <a:cubicBezTo>
                      <a:pt x="509" y="276"/>
                      <a:pt x="588" y="218"/>
                      <a:pt x="632" y="90"/>
                    </a:cubicBezTo>
                    <a:cubicBezTo>
                      <a:pt x="684" y="33"/>
                      <a:pt x="663" y="1"/>
                      <a:pt x="612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21"/>
              <p:cNvSpPr/>
              <p:nvPr/>
            </p:nvSpPr>
            <p:spPr>
              <a:xfrm>
                <a:off x="3770100" y="3411825"/>
                <a:ext cx="9175" cy="6150"/>
              </a:xfrm>
              <a:custGeom>
                <a:avLst/>
                <a:gdLst/>
                <a:ahLst/>
                <a:cxnLst/>
                <a:rect l="l" t="t" r="r" b="b"/>
                <a:pathLst>
                  <a:path w="367" h="246" extrusionOk="0">
                    <a:moveTo>
                      <a:pt x="165" y="0"/>
                    </a:moveTo>
                    <a:cubicBezTo>
                      <a:pt x="128" y="0"/>
                      <a:pt x="90" y="21"/>
                      <a:pt x="51" y="55"/>
                    </a:cubicBezTo>
                    <a:cubicBezTo>
                      <a:pt x="1" y="99"/>
                      <a:pt x="1" y="155"/>
                      <a:pt x="28" y="210"/>
                    </a:cubicBezTo>
                    <a:cubicBezTo>
                      <a:pt x="42" y="237"/>
                      <a:pt x="57" y="246"/>
                      <a:pt x="73" y="246"/>
                    </a:cubicBezTo>
                    <a:cubicBezTo>
                      <a:pt x="96" y="246"/>
                      <a:pt x="121" y="226"/>
                      <a:pt x="145" y="216"/>
                    </a:cubicBezTo>
                    <a:cubicBezTo>
                      <a:pt x="154" y="217"/>
                      <a:pt x="163" y="217"/>
                      <a:pt x="171" y="217"/>
                    </a:cubicBezTo>
                    <a:cubicBezTo>
                      <a:pt x="216" y="217"/>
                      <a:pt x="256" y="205"/>
                      <a:pt x="283" y="177"/>
                    </a:cubicBezTo>
                    <a:cubicBezTo>
                      <a:pt x="339" y="133"/>
                      <a:pt x="367" y="83"/>
                      <a:pt x="272" y="66"/>
                    </a:cubicBezTo>
                    <a:cubicBezTo>
                      <a:pt x="237" y="20"/>
                      <a:pt x="201" y="0"/>
                      <a:pt x="165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21"/>
              <p:cNvSpPr/>
              <p:nvPr/>
            </p:nvSpPr>
            <p:spPr>
              <a:xfrm>
                <a:off x="3799200" y="3252350"/>
                <a:ext cx="27075" cy="21600"/>
              </a:xfrm>
              <a:custGeom>
                <a:avLst/>
                <a:gdLst/>
                <a:ahLst/>
                <a:cxnLst/>
                <a:rect l="l" t="t" r="r" b="b"/>
                <a:pathLst>
                  <a:path w="1083" h="864" extrusionOk="0">
                    <a:moveTo>
                      <a:pt x="210" y="1"/>
                    </a:moveTo>
                    <a:cubicBezTo>
                      <a:pt x="194" y="1"/>
                      <a:pt x="188" y="26"/>
                      <a:pt x="184" y="52"/>
                    </a:cubicBezTo>
                    <a:cubicBezTo>
                      <a:pt x="173" y="52"/>
                      <a:pt x="162" y="58"/>
                      <a:pt x="156" y="58"/>
                    </a:cubicBezTo>
                    <a:cubicBezTo>
                      <a:pt x="56" y="69"/>
                      <a:pt x="45" y="141"/>
                      <a:pt x="29" y="213"/>
                    </a:cubicBezTo>
                    <a:cubicBezTo>
                      <a:pt x="1" y="291"/>
                      <a:pt x="45" y="335"/>
                      <a:pt x="79" y="401"/>
                    </a:cubicBezTo>
                    <a:cubicBezTo>
                      <a:pt x="156" y="540"/>
                      <a:pt x="311" y="579"/>
                      <a:pt x="406" y="706"/>
                    </a:cubicBezTo>
                    <a:cubicBezTo>
                      <a:pt x="394" y="724"/>
                      <a:pt x="381" y="731"/>
                      <a:pt x="367" y="731"/>
                    </a:cubicBezTo>
                    <a:cubicBezTo>
                      <a:pt x="354" y="731"/>
                      <a:pt x="341" y="725"/>
                      <a:pt x="328" y="717"/>
                    </a:cubicBezTo>
                    <a:cubicBezTo>
                      <a:pt x="315" y="711"/>
                      <a:pt x="303" y="708"/>
                      <a:pt x="292" y="708"/>
                    </a:cubicBezTo>
                    <a:cubicBezTo>
                      <a:pt x="265" y="708"/>
                      <a:pt x="244" y="727"/>
                      <a:pt x="228" y="762"/>
                    </a:cubicBezTo>
                    <a:cubicBezTo>
                      <a:pt x="212" y="795"/>
                      <a:pt x="223" y="828"/>
                      <a:pt x="256" y="851"/>
                    </a:cubicBezTo>
                    <a:cubicBezTo>
                      <a:pt x="270" y="859"/>
                      <a:pt x="283" y="863"/>
                      <a:pt x="295" y="863"/>
                    </a:cubicBezTo>
                    <a:cubicBezTo>
                      <a:pt x="321" y="863"/>
                      <a:pt x="342" y="846"/>
                      <a:pt x="361" y="823"/>
                    </a:cubicBezTo>
                    <a:cubicBezTo>
                      <a:pt x="389" y="778"/>
                      <a:pt x="422" y="773"/>
                      <a:pt x="467" y="773"/>
                    </a:cubicBezTo>
                    <a:cubicBezTo>
                      <a:pt x="519" y="818"/>
                      <a:pt x="570" y="839"/>
                      <a:pt x="618" y="839"/>
                    </a:cubicBezTo>
                    <a:cubicBezTo>
                      <a:pt x="677" y="839"/>
                      <a:pt x="731" y="806"/>
                      <a:pt x="777" y="745"/>
                    </a:cubicBezTo>
                    <a:cubicBezTo>
                      <a:pt x="849" y="734"/>
                      <a:pt x="932" y="745"/>
                      <a:pt x="960" y="657"/>
                    </a:cubicBezTo>
                    <a:lnTo>
                      <a:pt x="988" y="657"/>
                    </a:lnTo>
                    <a:cubicBezTo>
                      <a:pt x="1027" y="657"/>
                      <a:pt x="1082" y="634"/>
                      <a:pt x="1071" y="596"/>
                    </a:cubicBezTo>
                    <a:cubicBezTo>
                      <a:pt x="1032" y="474"/>
                      <a:pt x="1049" y="335"/>
                      <a:pt x="921" y="263"/>
                    </a:cubicBezTo>
                    <a:cubicBezTo>
                      <a:pt x="884" y="244"/>
                      <a:pt x="843" y="202"/>
                      <a:pt x="798" y="202"/>
                    </a:cubicBezTo>
                    <a:cubicBezTo>
                      <a:pt x="789" y="202"/>
                      <a:pt x="781" y="204"/>
                      <a:pt x="772" y="207"/>
                    </a:cubicBezTo>
                    <a:cubicBezTo>
                      <a:pt x="751" y="214"/>
                      <a:pt x="731" y="217"/>
                      <a:pt x="714" y="217"/>
                    </a:cubicBezTo>
                    <a:cubicBezTo>
                      <a:pt x="648" y="217"/>
                      <a:pt x="604" y="175"/>
                      <a:pt x="555" y="135"/>
                    </a:cubicBezTo>
                    <a:cubicBezTo>
                      <a:pt x="531" y="51"/>
                      <a:pt x="499" y="2"/>
                      <a:pt x="443" y="2"/>
                    </a:cubicBezTo>
                    <a:cubicBezTo>
                      <a:pt x="421" y="2"/>
                      <a:pt x="396" y="9"/>
                      <a:pt x="367" y="24"/>
                    </a:cubicBezTo>
                    <a:lnTo>
                      <a:pt x="245" y="24"/>
                    </a:lnTo>
                    <a:cubicBezTo>
                      <a:pt x="230" y="8"/>
                      <a:pt x="219" y="1"/>
                      <a:pt x="210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21"/>
              <p:cNvSpPr/>
              <p:nvPr/>
            </p:nvSpPr>
            <p:spPr>
              <a:xfrm>
                <a:off x="3809750" y="3425925"/>
                <a:ext cx="9300" cy="11000"/>
              </a:xfrm>
              <a:custGeom>
                <a:avLst/>
                <a:gdLst/>
                <a:ahLst/>
                <a:cxnLst/>
                <a:rect l="l" t="t" r="r" b="b"/>
                <a:pathLst>
                  <a:path w="372" h="440" extrusionOk="0">
                    <a:moveTo>
                      <a:pt x="179" y="0"/>
                    </a:moveTo>
                    <a:cubicBezTo>
                      <a:pt x="89" y="0"/>
                      <a:pt x="45" y="90"/>
                      <a:pt x="45" y="184"/>
                    </a:cubicBezTo>
                    <a:lnTo>
                      <a:pt x="45" y="262"/>
                    </a:lnTo>
                    <a:cubicBezTo>
                      <a:pt x="0" y="339"/>
                      <a:pt x="39" y="389"/>
                      <a:pt x="100" y="428"/>
                    </a:cubicBezTo>
                    <a:cubicBezTo>
                      <a:pt x="111" y="436"/>
                      <a:pt x="120" y="439"/>
                      <a:pt x="128" y="439"/>
                    </a:cubicBezTo>
                    <a:cubicBezTo>
                      <a:pt x="147" y="439"/>
                      <a:pt x="157" y="417"/>
                      <a:pt x="161" y="389"/>
                    </a:cubicBezTo>
                    <a:cubicBezTo>
                      <a:pt x="178" y="392"/>
                      <a:pt x="194" y="394"/>
                      <a:pt x="207" y="394"/>
                    </a:cubicBezTo>
                    <a:cubicBezTo>
                      <a:pt x="344" y="394"/>
                      <a:pt x="318" y="253"/>
                      <a:pt x="339" y="173"/>
                    </a:cubicBezTo>
                    <a:cubicBezTo>
                      <a:pt x="372" y="68"/>
                      <a:pt x="272" y="7"/>
                      <a:pt x="194" y="1"/>
                    </a:cubicBezTo>
                    <a:cubicBezTo>
                      <a:pt x="189" y="0"/>
                      <a:pt x="184" y="0"/>
                      <a:pt x="179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21"/>
              <p:cNvSpPr/>
              <p:nvPr/>
            </p:nvSpPr>
            <p:spPr>
              <a:xfrm>
                <a:off x="3615850" y="3376700"/>
                <a:ext cx="31475" cy="18100"/>
              </a:xfrm>
              <a:custGeom>
                <a:avLst/>
                <a:gdLst/>
                <a:ahLst/>
                <a:cxnLst/>
                <a:rect l="l" t="t" r="r" b="b"/>
                <a:pathLst>
                  <a:path w="1259" h="724" extrusionOk="0">
                    <a:moveTo>
                      <a:pt x="701" y="0"/>
                    </a:moveTo>
                    <a:cubicBezTo>
                      <a:pt x="689" y="0"/>
                      <a:pt x="675" y="3"/>
                      <a:pt x="659" y="7"/>
                    </a:cubicBezTo>
                    <a:cubicBezTo>
                      <a:pt x="593" y="35"/>
                      <a:pt x="515" y="35"/>
                      <a:pt x="454" y="90"/>
                    </a:cubicBezTo>
                    <a:cubicBezTo>
                      <a:pt x="383" y="120"/>
                      <a:pt x="319" y="152"/>
                      <a:pt x="248" y="152"/>
                    </a:cubicBezTo>
                    <a:cubicBezTo>
                      <a:pt x="225" y="152"/>
                      <a:pt x="202" y="149"/>
                      <a:pt x="177" y="140"/>
                    </a:cubicBezTo>
                    <a:cubicBezTo>
                      <a:pt x="127" y="125"/>
                      <a:pt x="91" y="117"/>
                      <a:pt x="65" y="117"/>
                    </a:cubicBezTo>
                    <a:cubicBezTo>
                      <a:pt x="4" y="117"/>
                      <a:pt x="1" y="164"/>
                      <a:pt x="16" y="284"/>
                    </a:cubicBezTo>
                    <a:cubicBezTo>
                      <a:pt x="22" y="318"/>
                      <a:pt x="22" y="351"/>
                      <a:pt x="22" y="390"/>
                    </a:cubicBezTo>
                    <a:cubicBezTo>
                      <a:pt x="22" y="479"/>
                      <a:pt x="61" y="540"/>
                      <a:pt x="149" y="573"/>
                    </a:cubicBezTo>
                    <a:cubicBezTo>
                      <a:pt x="160" y="589"/>
                      <a:pt x="188" y="595"/>
                      <a:pt x="199" y="612"/>
                    </a:cubicBezTo>
                    <a:cubicBezTo>
                      <a:pt x="232" y="687"/>
                      <a:pt x="275" y="724"/>
                      <a:pt x="327" y="724"/>
                    </a:cubicBezTo>
                    <a:cubicBezTo>
                      <a:pt x="363" y="724"/>
                      <a:pt x="403" y="706"/>
                      <a:pt x="449" y="673"/>
                    </a:cubicBezTo>
                    <a:cubicBezTo>
                      <a:pt x="490" y="641"/>
                      <a:pt x="537" y="600"/>
                      <a:pt x="603" y="600"/>
                    </a:cubicBezTo>
                    <a:cubicBezTo>
                      <a:pt x="607" y="600"/>
                      <a:pt x="611" y="600"/>
                      <a:pt x="615" y="601"/>
                    </a:cubicBezTo>
                    <a:cubicBezTo>
                      <a:pt x="633" y="613"/>
                      <a:pt x="651" y="617"/>
                      <a:pt x="668" y="617"/>
                    </a:cubicBezTo>
                    <a:cubicBezTo>
                      <a:pt x="712" y="617"/>
                      <a:pt x="754" y="585"/>
                      <a:pt x="798" y="573"/>
                    </a:cubicBezTo>
                    <a:cubicBezTo>
                      <a:pt x="853" y="601"/>
                      <a:pt x="903" y="639"/>
                      <a:pt x="959" y="656"/>
                    </a:cubicBezTo>
                    <a:cubicBezTo>
                      <a:pt x="986" y="666"/>
                      <a:pt x="1013" y="671"/>
                      <a:pt x="1039" y="671"/>
                    </a:cubicBezTo>
                    <a:cubicBezTo>
                      <a:pt x="1110" y="671"/>
                      <a:pt x="1171" y="633"/>
                      <a:pt x="1208" y="567"/>
                    </a:cubicBezTo>
                    <a:cubicBezTo>
                      <a:pt x="1258" y="462"/>
                      <a:pt x="1147" y="434"/>
                      <a:pt x="1075" y="401"/>
                    </a:cubicBezTo>
                    <a:cubicBezTo>
                      <a:pt x="1047" y="390"/>
                      <a:pt x="1014" y="373"/>
                      <a:pt x="981" y="368"/>
                    </a:cubicBezTo>
                    <a:cubicBezTo>
                      <a:pt x="937" y="318"/>
                      <a:pt x="887" y="307"/>
                      <a:pt x="826" y="307"/>
                    </a:cubicBezTo>
                    <a:cubicBezTo>
                      <a:pt x="826" y="229"/>
                      <a:pt x="792" y="157"/>
                      <a:pt x="759" y="96"/>
                    </a:cubicBezTo>
                    <a:cubicBezTo>
                      <a:pt x="764" y="34"/>
                      <a:pt x="747" y="0"/>
                      <a:pt x="701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21"/>
              <p:cNvSpPr/>
              <p:nvPr/>
            </p:nvSpPr>
            <p:spPr>
              <a:xfrm>
                <a:off x="3763175" y="3409025"/>
                <a:ext cx="2100" cy="3350"/>
              </a:xfrm>
              <a:custGeom>
                <a:avLst/>
                <a:gdLst/>
                <a:ahLst/>
                <a:cxnLst/>
                <a:rect l="l" t="t" r="r" b="b"/>
                <a:pathLst>
                  <a:path w="84" h="134" extrusionOk="0">
                    <a:moveTo>
                      <a:pt x="51" y="0"/>
                    </a:moveTo>
                    <a:cubicBezTo>
                      <a:pt x="49" y="0"/>
                      <a:pt x="47" y="0"/>
                      <a:pt x="45" y="1"/>
                    </a:cubicBezTo>
                    <a:cubicBezTo>
                      <a:pt x="6" y="12"/>
                      <a:pt x="0" y="50"/>
                      <a:pt x="0" y="84"/>
                    </a:cubicBezTo>
                    <a:cubicBezTo>
                      <a:pt x="0" y="111"/>
                      <a:pt x="17" y="134"/>
                      <a:pt x="45" y="134"/>
                    </a:cubicBezTo>
                    <a:cubicBezTo>
                      <a:pt x="84" y="128"/>
                      <a:pt x="84" y="100"/>
                      <a:pt x="84" y="67"/>
                    </a:cubicBezTo>
                    <a:cubicBezTo>
                      <a:pt x="84" y="41"/>
                      <a:pt x="84" y="0"/>
                      <a:pt x="51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21"/>
              <p:cNvSpPr/>
              <p:nvPr/>
            </p:nvSpPr>
            <p:spPr>
              <a:xfrm>
                <a:off x="3672800" y="3431750"/>
                <a:ext cx="7100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273" extrusionOk="0">
                    <a:moveTo>
                      <a:pt x="168" y="0"/>
                    </a:moveTo>
                    <a:cubicBezTo>
                      <a:pt x="150" y="0"/>
                      <a:pt x="133" y="3"/>
                      <a:pt x="117" y="6"/>
                    </a:cubicBezTo>
                    <a:cubicBezTo>
                      <a:pt x="34" y="29"/>
                      <a:pt x="45" y="101"/>
                      <a:pt x="45" y="156"/>
                    </a:cubicBezTo>
                    <a:cubicBezTo>
                      <a:pt x="0" y="195"/>
                      <a:pt x="39" y="228"/>
                      <a:pt x="72" y="239"/>
                    </a:cubicBezTo>
                    <a:cubicBezTo>
                      <a:pt x="99" y="243"/>
                      <a:pt x="132" y="272"/>
                      <a:pt x="158" y="272"/>
                    </a:cubicBezTo>
                    <a:cubicBezTo>
                      <a:pt x="176" y="272"/>
                      <a:pt x="191" y="259"/>
                      <a:pt x="200" y="217"/>
                    </a:cubicBezTo>
                    <a:cubicBezTo>
                      <a:pt x="250" y="167"/>
                      <a:pt x="283" y="106"/>
                      <a:pt x="255" y="45"/>
                    </a:cubicBezTo>
                    <a:cubicBezTo>
                      <a:pt x="240" y="11"/>
                      <a:pt x="205" y="0"/>
                      <a:pt x="168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21"/>
              <p:cNvSpPr/>
              <p:nvPr/>
            </p:nvSpPr>
            <p:spPr>
              <a:xfrm>
                <a:off x="3734075" y="3389475"/>
                <a:ext cx="3350" cy="2325"/>
              </a:xfrm>
              <a:custGeom>
                <a:avLst/>
                <a:gdLst/>
                <a:ahLst/>
                <a:cxnLst/>
                <a:rect l="l" t="t" r="r" b="b"/>
                <a:pathLst>
                  <a:path w="134" h="93" extrusionOk="0">
                    <a:moveTo>
                      <a:pt x="61" y="1"/>
                    </a:moveTo>
                    <a:cubicBezTo>
                      <a:pt x="33" y="17"/>
                      <a:pt x="0" y="29"/>
                      <a:pt x="6" y="62"/>
                    </a:cubicBezTo>
                    <a:cubicBezTo>
                      <a:pt x="12" y="87"/>
                      <a:pt x="27" y="93"/>
                      <a:pt x="44" y="93"/>
                    </a:cubicBezTo>
                    <a:cubicBezTo>
                      <a:pt x="57" y="93"/>
                      <a:pt x="71" y="90"/>
                      <a:pt x="83" y="90"/>
                    </a:cubicBezTo>
                    <a:cubicBezTo>
                      <a:pt x="111" y="90"/>
                      <a:pt x="133" y="84"/>
                      <a:pt x="133" y="45"/>
                    </a:cubicBezTo>
                    <a:cubicBezTo>
                      <a:pt x="116" y="23"/>
                      <a:pt x="100" y="1"/>
                      <a:pt x="61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21"/>
              <p:cNvSpPr/>
              <p:nvPr/>
            </p:nvSpPr>
            <p:spPr>
              <a:xfrm>
                <a:off x="3698025" y="3458900"/>
                <a:ext cx="225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90" h="135" extrusionOk="0">
                    <a:moveTo>
                      <a:pt x="56" y="1"/>
                    </a:moveTo>
                    <a:cubicBezTo>
                      <a:pt x="54" y="1"/>
                      <a:pt x="52" y="1"/>
                      <a:pt x="50" y="2"/>
                    </a:cubicBezTo>
                    <a:cubicBezTo>
                      <a:pt x="17" y="2"/>
                      <a:pt x="0" y="40"/>
                      <a:pt x="0" y="74"/>
                    </a:cubicBezTo>
                    <a:cubicBezTo>
                      <a:pt x="0" y="107"/>
                      <a:pt x="23" y="129"/>
                      <a:pt x="61" y="135"/>
                    </a:cubicBezTo>
                    <a:cubicBezTo>
                      <a:pt x="84" y="124"/>
                      <a:pt x="89" y="85"/>
                      <a:pt x="84" y="57"/>
                    </a:cubicBezTo>
                    <a:cubicBezTo>
                      <a:pt x="84" y="31"/>
                      <a:pt x="79" y="1"/>
                      <a:pt x="56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21"/>
              <p:cNvSpPr/>
              <p:nvPr/>
            </p:nvSpPr>
            <p:spPr>
              <a:xfrm>
                <a:off x="3783275" y="3206100"/>
                <a:ext cx="3350" cy="2100"/>
              </a:xfrm>
              <a:custGeom>
                <a:avLst/>
                <a:gdLst/>
                <a:ahLst/>
                <a:cxnLst/>
                <a:rect l="l" t="t" r="r" b="b"/>
                <a:pathLst>
                  <a:path w="134" h="84" extrusionOk="0">
                    <a:moveTo>
                      <a:pt x="60" y="0"/>
                    </a:moveTo>
                    <a:cubicBezTo>
                      <a:pt x="42" y="0"/>
                      <a:pt x="22" y="6"/>
                      <a:pt x="0" y="17"/>
                    </a:cubicBezTo>
                    <a:cubicBezTo>
                      <a:pt x="26" y="60"/>
                      <a:pt x="56" y="83"/>
                      <a:pt x="89" y="83"/>
                    </a:cubicBezTo>
                    <a:cubicBezTo>
                      <a:pt x="98" y="83"/>
                      <a:pt x="107" y="82"/>
                      <a:pt x="117" y="78"/>
                    </a:cubicBezTo>
                    <a:cubicBezTo>
                      <a:pt x="128" y="78"/>
                      <a:pt x="133" y="50"/>
                      <a:pt x="133" y="45"/>
                    </a:cubicBezTo>
                    <a:cubicBezTo>
                      <a:pt x="113" y="14"/>
                      <a:pt x="89" y="0"/>
                      <a:pt x="60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21"/>
              <p:cNvSpPr/>
              <p:nvPr/>
            </p:nvSpPr>
            <p:spPr>
              <a:xfrm>
                <a:off x="3826375" y="3448025"/>
                <a:ext cx="15550" cy="13700"/>
              </a:xfrm>
              <a:custGeom>
                <a:avLst/>
                <a:gdLst/>
                <a:ahLst/>
                <a:cxnLst/>
                <a:rect l="l" t="t" r="r" b="b"/>
                <a:pathLst>
                  <a:path w="622" h="548" extrusionOk="0">
                    <a:moveTo>
                      <a:pt x="297" y="1"/>
                    </a:moveTo>
                    <a:cubicBezTo>
                      <a:pt x="279" y="1"/>
                      <a:pt x="260" y="3"/>
                      <a:pt x="239" y="10"/>
                    </a:cubicBezTo>
                    <a:cubicBezTo>
                      <a:pt x="178" y="21"/>
                      <a:pt x="56" y="60"/>
                      <a:pt x="78" y="159"/>
                    </a:cubicBezTo>
                    <a:cubicBezTo>
                      <a:pt x="100" y="287"/>
                      <a:pt x="1" y="481"/>
                      <a:pt x="234" y="514"/>
                    </a:cubicBezTo>
                    <a:cubicBezTo>
                      <a:pt x="252" y="537"/>
                      <a:pt x="268" y="548"/>
                      <a:pt x="281" y="548"/>
                    </a:cubicBezTo>
                    <a:cubicBezTo>
                      <a:pt x="300" y="548"/>
                      <a:pt x="315" y="528"/>
                      <a:pt x="328" y="492"/>
                    </a:cubicBezTo>
                    <a:cubicBezTo>
                      <a:pt x="350" y="492"/>
                      <a:pt x="372" y="486"/>
                      <a:pt x="389" y="486"/>
                    </a:cubicBezTo>
                    <a:cubicBezTo>
                      <a:pt x="406" y="504"/>
                      <a:pt x="419" y="511"/>
                      <a:pt x="427" y="511"/>
                    </a:cubicBezTo>
                    <a:cubicBezTo>
                      <a:pt x="443" y="511"/>
                      <a:pt x="448" y="487"/>
                      <a:pt x="455" y="459"/>
                    </a:cubicBezTo>
                    <a:cubicBezTo>
                      <a:pt x="472" y="437"/>
                      <a:pt x="494" y="420"/>
                      <a:pt x="511" y="398"/>
                    </a:cubicBezTo>
                    <a:cubicBezTo>
                      <a:pt x="622" y="342"/>
                      <a:pt x="622" y="298"/>
                      <a:pt x="511" y="209"/>
                    </a:cubicBezTo>
                    <a:cubicBezTo>
                      <a:pt x="463" y="109"/>
                      <a:pt x="407" y="1"/>
                      <a:pt x="297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21"/>
              <p:cNvSpPr/>
              <p:nvPr/>
            </p:nvSpPr>
            <p:spPr>
              <a:xfrm>
                <a:off x="3534175" y="3441975"/>
                <a:ext cx="8350" cy="6000"/>
              </a:xfrm>
              <a:custGeom>
                <a:avLst/>
                <a:gdLst/>
                <a:ahLst/>
                <a:cxnLst/>
                <a:rect l="l" t="t" r="r" b="b"/>
                <a:pathLst>
                  <a:path w="334" h="240" extrusionOk="0">
                    <a:moveTo>
                      <a:pt x="232" y="0"/>
                    </a:moveTo>
                    <a:cubicBezTo>
                      <a:pt x="208" y="0"/>
                      <a:pt x="182" y="10"/>
                      <a:pt x="156" y="24"/>
                    </a:cubicBezTo>
                    <a:cubicBezTo>
                      <a:pt x="137" y="24"/>
                      <a:pt x="116" y="23"/>
                      <a:pt x="96" y="23"/>
                    </a:cubicBezTo>
                    <a:cubicBezTo>
                      <a:pt x="46" y="23"/>
                      <a:pt x="1" y="31"/>
                      <a:pt x="1" y="91"/>
                    </a:cubicBezTo>
                    <a:cubicBezTo>
                      <a:pt x="1" y="161"/>
                      <a:pt x="46" y="232"/>
                      <a:pt x="138" y="232"/>
                    </a:cubicBezTo>
                    <a:cubicBezTo>
                      <a:pt x="147" y="232"/>
                      <a:pt x="157" y="231"/>
                      <a:pt x="167" y="229"/>
                    </a:cubicBezTo>
                    <a:cubicBezTo>
                      <a:pt x="183" y="236"/>
                      <a:pt x="196" y="239"/>
                      <a:pt x="206" y="239"/>
                    </a:cubicBezTo>
                    <a:cubicBezTo>
                      <a:pt x="255" y="239"/>
                      <a:pt x="242" y="173"/>
                      <a:pt x="256" y="141"/>
                    </a:cubicBezTo>
                    <a:cubicBezTo>
                      <a:pt x="289" y="113"/>
                      <a:pt x="334" y="80"/>
                      <a:pt x="295" y="30"/>
                    </a:cubicBezTo>
                    <a:cubicBezTo>
                      <a:pt x="276" y="9"/>
                      <a:pt x="255" y="0"/>
                      <a:pt x="23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21"/>
              <p:cNvSpPr/>
              <p:nvPr/>
            </p:nvSpPr>
            <p:spPr>
              <a:xfrm>
                <a:off x="3542775" y="3447300"/>
                <a:ext cx="16400" cy="5725"/>
              </a:xfrm>
              <a:custGeom>
                <a:avLst/>
                <a:gdLst/>
                <a:ahLst/>
                <a:cxnLst/>
                <a:rect l="l" t="t" r="r" b="b"/>
                <a:pathLst>
                  <a:path w="656" h="229" extrusionOk="0">
                    <a:moveTo>
                      <a:pt x="523" y="1"/>
                    </a:moveTo>
                    <a:cubicBezTo>
                      <a:pt x="498" y="1"/>
                      <a:pt x="493" y="27"/>
                      <a:pt x="489" y="50"/>
                    </a:cubicBezTo>
                    <a:cubicBezTo>
                      <a:pt x="458" y="38"/>
                      <a:pt x="428" y="34"/>
                      <a:pt x="398" y="34"/>
                    </a:cubicBezTo>
                    <a:cubicBezTo>
                      <a:pt x="346" y="34"/>
                      <a:pt x="294" y="46"/>
                      <a:pt x="245" y="50"/>
                    </a:cubicBezTo>
                    <a:cubicBezTo>
                      <a:pt x="227" y="28"/>
                      <a:pt x="207" y="20"/>
                      <a:pt x="183" y="20"/>
                    </a:cubicBezTo>
                    <a:cubicBezTo>
                      <a:pt x="176" y="20"/>
                      <a:pt x="169" y="21"/>
                      <a:pt x="161" y="22"/>
                    </a:cubicBezTo>
                    <a:cubicBezTo>
                      <a:pt x="146" y="22"/>
                      <a:pt x="129" y="21"/>
                      <a:pt x="113" y="21"/>
                    </a:cubicBezTo>
                    <a:cubicBezTo>
                      <a:pt x="73" y="21"/>
                      <a:pt x="34" y="27"/>
                      <a:pt x="6" y="66"/>
                    </a:cubicBezTo>
                    <a:cubicBezTo>
                      <a:pt x="1" y="77"/>
                      <a:pt x="1" y="116"/>
                      <a:pt x="6" y="122"/>
                    </a:cubicBezTo>
                    <a:cubicBezTo>
                      <a:pt x="18" y="130"/>
                      <a:pt x="30" y="133"/>
                      <a:pt x="41" y="133"/>
                    </a:cubicBezTo>
                    <a:cubicBezTo>
                      <a:pt x="71" y="133"/>
                      <a:pt x="99" y="113"/>
                      <a:pt x="127" y="113"/>
                    </a:cubicBezTo>
                    <a:cubicBezTo>
                      <a:pt x="133" y="113"/>
                      <a:pt x="139" y="114"/>
                      <a:pt x="145" y="116"/>
                    </a:cubicBezTo>
                    <a:cubicBezTo>
                      <a:pt x="267" y="216"/>
                      <a:pt x="422" y="177"/>
                      <a:pt x="561" y="227"/>
                    </a:cubicBezTo>
                    <a:cubicBezTo>
                      <a:pt x="565" y="228"/>
                      <a:pt x="569" y="228"/>
                      <a:pt x="573" y="228"/>
                    </a:cubicBezTo>
                    <a:cubicBezTo>
                      <a:pt x="618" y="228"/>
                      <a:pt x="656" y="172"/>
                      <a:pt x="605" y="116"/>
                    </a:cubicBezTo>
                    <a:cubicBezTo>
                      <a:pt x="616" y="61"/>
                      <a:pt x="599" y="22"/>
                      <a:pt x="544" y="5"/>
                    </a:cubicBezTo>
                    <a:cubicBezTo>
                      <a:pt x="536" y="2"/>
                      <a:pt x="529" y="1"/>
                      <a:pt x="523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21"/>
              <p:cNvSpPr/>
              <p:nvPr/>
            </p:nvSpPr>
            <p:spPr>
              <a:xfrm>
                <a:off x="3871975" y="3352150"/>
                <a:ext cx="38850" cy="26975"/>
              </a:xfrm>
              <a:custGeom>
                <a:avLst/>
                <a:gdLst/>
                <a:ahLst/>
                <a:cxnLst/>
                <a:rect l="l" t="t" r="r" b="b"/>
                <a:pathLst>
                  <a:path w="1554" h="1079" extrusionOk="0">
                    <a:moveTo>
                      <a:pt x="434" y="1"/>
                    </a:moveTo>
                    <a:cubicBezTo>
                      <a:pt x="378" y="1"/>
                      <a:pt x="332" y="54"/>
                      <a:pt x="284" y="102"/>
                    </a:cubicBezTo>
                    <a:lnTo>
                      <a:pt x="256" y="102"/>
                    </a:lnTo>
                    <a:cubicBezTo>
                      <a:pt x="195" y="102"/>
                      <a:pt x="167" y="130"/>
                      <a:pt x="162" y="191"/>
                    </a:cubicBezTo>
                    <a:cubicBezTo>
                      <a:pt x="95" y="291"/>
                      <a:pt x="1" y="385"/>
                      <a:pt x="134" y="496"/>
                    </a:cubicBezTo>
                    <a:cubicBezTo>
                      <a:pt x="174" y="587"/>
                      <a:pt x="216" y="630"/>
                      <a:pt x="265" y="630"/>
                    </a:cubicBezTo>
                    <a:cubicBezTo>
                      <a:pt x="290" y="630"/>
                      <a:pt x="316" y="618"/>
                      <a:pt x="345" y="596"/>
                    </a:cubicBezTo>
                    <a:cubicBezTo>
                      <a:pt x="372" y="607"/>
                      <a:pt x="411" y="612"/>
                      <a:pt x="439" y="623"/>
                    </a:cubicBezTo>
                    <a:cubicBezTo>
                      <a:pt x="467" y="640"/>
                      <a:pt x="500" y="662"/>
                      <a:pt x="528" y="684"/>
                    </a:cubicBezTo>
                    <a:cubicBezTo>
                      <a:pt x="583" y="745"/>
                      <a:pt x="699" y="695"/>
                      <a:pt x="727" y="779"/>
                    </a:cubicBezTo>
                    <a:cubicBezTo>
                      <a:pt x="799" y="1039"/>
                      <a:pt x="993" y="1072"/>
                      <a:pt x="1204" y="1078"/>
                    </a:cubicBezTo>
                    <a:cubicBezTo>
                      <a:pt x="1212" y="1078"/>
                      <a:pt x="1220" y="1078"/>
                      <a:pt x="1229" y="1078"/>
                    </a:cubicBezTo>
                    <a:cubicBezTo>
                      <a:pt x="1283" y="1078"/>
                      <a:pt x="1340" y="1074"/>
                      <a:pt x="1359" y="1011"/>
                    </a:cubicBezTo>
                    <a:cubicBezTo>
                      <a:pt x="1365" y="1011"/>
                      <a:pt x="1381" y="1011"/>
                      <a:pt x="1387" y="1000"/>
                    </a:cubicBezTo>
                    <a:cubicBezTo>
                      <a:pt x="1487" y="973"/>
                      <a:pt x="1553" y="934"/>
                      <a:pt x="1476" y="817"/>
                    </a:cubicBezTo>
                    <a:cubicBezTo>
                      <a:pt x="1492" y="706"/>
                      <a:pt x="1448" y="623"/>
                      <a:pt x="1381" y="540"/>
                    </a:cubicBezTo>
                    <a:cubicBezTo>
                      <a:pt x="1337" y="490"/>
                      <a:pt x="1282" y="446"/>
                      <a:pt x="1271" y="379"/>
                    </a:cubicBezTo>
                    <a:cubicBezTo>
                      <a:pt x="1229" y="306"/>
                      <a:pt x="1175" y="269"/>
                      <a:pt x="1113" y="269"/>
                    </a:cubicBezTo>
                    <a:cubicBezTo>
                      <a:pt x="1058" y="269"/>
                      <a:pt x="997" y="297"/>
                      <a:pt x="932" y="352"/>
                    </a:cubicBezTo>
                    <a:cubicBezTo>
                      <a:pt x="904" y="372"/>
                      <a:pt x="876" y="381"/>
                      <a:pt x="851" y="381"/>
                    </a:cubicBezTo>
                    <a:cubicBezTo>
                      <a:pt x="806" y="381"/>
                      <a:pt x="766" y="353"/>
                      <a:pt x="738" y="307"/>
                    </a:cubicBezTo>
                    <a:cubicBezTo>
                      <a:pt x="666" y="219"/>
                      <a:pt x="600" y="135"/>
                      <a:pt x="528" y="47"/>
                    </a:cubicBezTo>
                    <a:cubicBezTo>
                      <a:pt x="493" y="14"/>
                      <a:pt x="462" y="1"/>
                      <a:pt x="434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21"/>
              <p:cNvSpPr/>
              <p:nvPr/>
            </p:nvSpPr>
            <p:spPr>
              <a:xfrm>
                <a:off x="3795750" y="3409000"/>
                <a:ext cx="6125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245" h="235" extrusionOk="0">
                    <a:moveTo>
                      <a:pt x="50" y="1"/>
                    </a:moveTo>
                    <a:cubicBezTo>
                      <a:pt x="43" y="1"/>
                      <a:pt x="37" y="4"/>
                      <a:pt x="28" y="13"/>
                    </a:cubicBezTo>
                    <a:cubicBezTo>
                      <a:pt x="6" y="40"/>
                      <a:pt x="34" y="57"/>
                      <a:pt x="45" y="85"/>
                    </a:cubicBezTo>
                    <a:lnTo>
                      <a:pt x="45" y="151"/>
                    </a:lnTo>
                    <a:cubicBezTo>
                      <a:pt x="0" y="185"/>
                      <a:pt x="23" y="212"/>
                      <a:pt x="56" y="223"/>
                    </a:cubicBezTo>
                    <a:cubicBezTo>
                      <a:pt x="72" y="231"/>
                      <a:pt x="86" y="234"/>
                      <a:pt x="97" y="234"/>
                    </a:cubicBezTo>
                    <a:cubicBezTo>
                      <a:pt x="121" y="234"/>
                      <a:pt x="135" y="218"/>
                      <a:pt x="139" y="185"/>
                    </a:cubicBezTo>
                    <a:cubicBezTo>
                      <a:pt x="189" y="157"/>
                      <a:pt x="211" y="101"/>
                      <a:pt x="244" y="57"/>
                    </a:cubicBezTo>
                    <a:cubicBezTo>
                      <a:pt x="189" y="18"/>
                      <a:pt x="128" y="29"/>
                      <a:pt x="78" y="24"/>
                    </a:cubicBezTo>
                    <a:cubicBezTo>
                      <a:pt x="68" y="10"/>
                      <a:pt x="60" y="1"/>
                      <a:pt x="50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70" name="Google Shape;1570;p21"/>
          <p:cNvSpPr/>
          <p:nvPr/>
        </p:nvSpPr>
        <p:spPr>
          <a:xfrm>
            <a:off x="4821532" y="4432826"/>
            <a:ext cx="445302" cy="171176"/>
          </a:xfrm>
          <a:custGeom>
            <a:avLst/>
            <a:gdLst/>
            <a:ahLst/>
            <a:cxnLst/>
            <a:rect l="l" t="t" r="r" b="b"/>
            <a:pathLst>
              <a:path w="17916" h="6887" extrusionOk="0">
                <a:moveTo>
                  <a:pt x="14472" y="389"/>
                </a:moveTo>
                <a:cubicBezTo>
                  <a:pt x="16152" y="389"/>
                  <a:pt x="17527" y="1758"/>
                  <a:pt x="17527" y="3444"/>
                </a:cubicBezTo>
                <a:cubicBezTo>
                  <a:pt x="17527" y="5129"/>
                  <a:pt x="16152" y="6499"/>
                  <a:pt x="14472" y="6499"/>
                </a:cubicBezTo>
                <a:lnTo>
                  <a:pt x="3444" y="6499"/>
                </a:lnTo>
                <a:cubicBezTo>
                  <a:pt x="1758" y="6499"/>
                  <a:pt x="389" y="5129"/>
                  <a:pt x="389" y="3444"/>
                </a:cubicBezTo>
                <a:cubicBezTo>
                  <a:pt x="389" y="1758"/>
                  <a:pt x="1758" y="389"/>
                  <a:pt x="3444" y="389"/>
                </a:cubicBezTo>
                <a:close/>
                <a:moveTo>
                  <a:pt x="3444" y="1"/>
                </a:moveTo>
                <a:cubicBezTo>
                  <a:pt x="1542" y="1"/>
                  <a:pt x="1" y="1548"/>
                  <a:pt x="1" y="3444"/>
                </a:cubicBezTo>
                <a:cubicBezTo>
                  <a:pt x="1" y="5340"/>
                  <a:pt x="1548" y="6887"/>
                  <a:pt x="3444" y="6887"/>
                </a:cubicBezTo>
                <a:lnTo>
                  <a:pt x="14472" y="6887"/>
                </a:lnTo>
                <a:cubicBezTo>
                  <a:pt x="16368" y="6887"/>
                  <a:pt x="17915" y="5346"/>
                  <a:pt x="17915" y="3444"/>
                </a:cubicBezTo>
                <a:cubicBezTo>
                  <a:pt x="17915" y="1548"/>
                  <a:pt x="16368" y="1"/>
                  <a:pt x="1447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1" name="Google Shape;1571;p21"/>
          <p:cNvSpPr/>
          <p:nvPr/>
        </p:nvSpPr>
        <p:spPr>
          <a:xfrm>
            <a:off x="4351757" y="4437648"/>
            <a:ext cx="435634" cy="161533"/>
          </a:xfrm>
          <a:custGeom>
            <a:avLst/>
            <a:gdLst/>
            <a:ahLst/>
            <a:cxnLst/>
            <a:rect l="l" t="t" r="r" b="b"/>
            <a:pathLst>
              <a:path w="17527" h="6499" extrusionOk="0">
                <a:moveTo>
                  <a:pt x="3250" y="1"/>
                </a:moveTo>
                <a:cubicBezTo>
                  <a:pt x="1459" y="1"/>
                  <a:pt x="1" y="1453"/>
                  <a:pt x="1" y="3250"/>
                </a:cubicBezTo>
                <a:cubicBezTo>
                  <a:pt x="1" y="5046"/>
                  <a:pt x="1459" y="6499"/>
                  <a:pt x="3250" y="6499"/>
                </a:cubicBezTo>
                <a:lnTo>
                  <a:pt x="14278" y="6499"/>
                </a:lnTo>
                <a:cubicBezTo>
                  <a:pt x="16069" y="6499"/>
                  <a:pt x="17527" y="5046"/>
                  <a:pt x="17527" y="3250"/>
                </a:cubicBezTo>
                <a:cubicBezTo>
                  <a:pt x="17527" y="1453"/>
                  <a:pt x="16074" y="1"/>
                  <a:pt x="14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2" name="Google Shape;1572;p21"/>
          <p:cNvSpPr/>
          <p:nvPr/>
        </p:nvSpPr>
        <p:spPr>
          <a:xfrm>
            <a:off x="3877160" y="4437648"/>
            <a:ext cx="435783" cy="161533"/>
          </a:xfrm>
          <a:custGeom>
            <a:avLst/>
            <a:gdLst/>
            <a:ahLst/>
            <a:cxnLst/>
            <a:rect l="l" t="t" r="r" b="b"/>
            <a:pathLst>
              <a:path w="17533" h="6499" extrusionOk="0">
                <a:moveTo>
                  <a:pt x="3255" y="1"/>
                </a:moveTo>
                <a:cubicBezTo>
                  <a:pt x="1458" y="1"/>
                  <a:pt x="0" y="1453"/>
                  <a:pt x="0" y="3250"/>
                </a:cubicBezTo>
                <a:cubicBezTo>
                  <a:pt x="0" y="5046"/>
                  <a:pt x="1458" y="6499"/>
                  <a:pt x="3255" y="6499"/>
                </a:cubicBezTo>
                <a:lnTo>
                  <a:pt x="14277" y="6499"/>
                </a:lnTo>
                <a:cubicBezTo>
                  <a:pt x="16068" y="6499"/>
                  <a:pt x="17532" y="5046"/>
                  <a:pt x="17532" y="3250"/>
                </a:cubicBezTo>
                <a:cubicBezTo>
                  <a:pt x="17532" y="1453"/>
                  <a:pt x="16074" y="1"/>
                  <a:pt x="1427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2" name="Google Shape;2312;p30"/>
          <p:cNvGrpSpPr/>
          <p:nvPr/>
        </p:nvGrpSpPr>
        <p:grpSpPr>
          <a:xfrm>
            <a:off x="-1585712" y="1330811"/>
            <a:ext cx="11443888" cy="4472686"/>
            <a:chOff x="-1585712" y="1330811"/>
            <a:chExt cx="11443888" cy="4472686"/>
          </a:xfrm>
        </p:grpSpPr>
        <p:sp>
          <p:nvSpPr>
            <p:cNvPr id="2313" name="Google Shape;2313;p30"/>
            <p:cNvSpPr/>
            <p:nvPr/>
          </p:nvSpPr>
          <p:spPr>
            <a:xfrm flipH="1">
              <a:off x="7366644" y="1330811"/>
              <a:ext cx="2491531" cy="3970042"/>
            </a:xfrm>
            <a:custGeom>
              <a:avLst/>
              <a:gdLst/>
              <a:ahLst/>
              <a:cxnLst/>
              <a:rect l="l" t="t" r="r" b="b"/>
              <a:pathLst>
                <a:path w="90232" h="143777" extrusionOk="0">
                  <a:moveTo>
                    <a:pt x="18263" y="27469"/>
                  </a:moveTo>
                  <a:cubicBezTo>
                    <a:pt x="20460" y="27469"/>
                    <a:pt x="22592" y="27936"/>
                    <a:pt x="24604" y="28756"/>
                  </a:cubicBezTo>
                  <a:lnTo>
                    <a:pt x="24604" y="28756"/>
                  </a:lnTo>
                  <a:cubicBezTo>
                    <a:pt x="23237" y="31343"/>
                    <a:pt x="21725" y="33844"/>
                    <a:pt x="20127" y="36296"/>
                  </a:cubicBezTo>
                  <a:cubicBezTo>
                    <a:pt x="18857" y="38242"/>
                    <a:pt x="17560" y="40182"/>
                    <a:pt x="16140" y="42029"/>
                  </a:cubicBezTo>
                  <a:cubicBezTo>
                    <a:pt x="14549" y="44080"/>
                    <a:pt x="12780" y="46165"/>
                    <a:pt x="10623" y="47651"/>
                  </a:cubicBezTo>
                  <a:cubicBezTo>
                    <a:pt x="9742" y="48250"/>
                    <a:pt x="8816" y="48760"/>
                    <a:pt x="7762" y="48965"/>
                  </a:cubicBezTo>
                  <a:cubicBezTo>
                    <a:pt x="7528" y="49012"/>
                    <a:pt x="7290" y="49036"/>
                    <a:pt x="7052" y="49036"/>
                  </a:cubicBezTo>
                  <a:cubicBezTo>
                    <a:pt x="6452" y="49036"/>
                    <a:pt x="5851" y="48883"/>
                    <a:pt x="5295" y="48566"/>
                  </a:cubicBezTo>
                  <a:cubicBezTo>
                    <a:pt x="2772" y="47107"/>
                    <a:pt x="1952" y="43969"/>
                    <a:pt x="2478" y="41275"/>
                  </a:cubicBezTo>
                  <a:cubicBezTo>
                    <a:pt x="3133" y="37909"/>
                    <a:pt x="5095" y="34776"/>
                    <a:pt x="7413" y="32309"/>
                  </a:cubicBezTo>
                  <a:cubicBezTo>
                    <a:pt x="9930" y="29620"/>
                    <a:pt x="13263" y="27835"/>
                    <a:pt x="16961" y="27524"/>
                  </a:cubicBezTo>
                  <a:cubicBezTo>
                    <a:pt x="17397" y="27487"/>
                    <a:pt x="17831" y="27469"/>
                    <a:pt x="18263" y="27469"/>
                  </a:cubicBezTo>
                  <a:close/>
                  <a:moveTo>
                    <a:pt x="40770" y="69339"/>
                  </a:moveTo>
                  <a:cubicBezTo>
                    <a:pt x="40398" y="71639"/>
                    <a:pt x="39925" y="73919"/>
                    <a:pt x="39388" y="76161"/>
                  </a:cubicBezTo>
                  <a:cubicBezTo>
                    <a:pt x="37387" y="84561"/>
                    <a:pt x="34759" y="92872"/>
                    <a:pt x="30079" y="100196"/>
                  </a:cubicBezTo>
                  <a:cubicBezTo>
                    <a:pt x="28471" y="102714"/>
                    <a:pt x="26730" y="105192"/>
                    <a:pt x="24607" y="107299"/>
                  </a:cubicBezTo>
                  <a:cubicBezTo>
                    <a:pt x="23526" y="108371"/>
                    <a:pt x="21496" y="110190"/>
                    <a:pt x="19680" y="110190"/>
                  </a:cubicBezTo>
                  <a:cubicBezTo>
                    <a:pt x="19129" y="110190"/>
                    <a:pt x="18598" y="110023"/>
                    <a:pt x="18120" y="109617"/>
                  </a:cubicBezTo>
                  <a:cubicBezTo>
                    <a:pt x="16850" y="108541"/>
                    <a:pt x="17127" y="106212"/>
                    <a:pt x="17232" y="104765"/>
                  </a:cubicBezTo>
                  <a:cubicBezTo>
                    <a:pt x="17393" y="102520"/>
                    <a:pt x="17903" y="100302"/>
                    <a:pt x="18569" y="98150"/>
                  </a:cubicBezTo>
                  <a:cubicBezTo>
                    <a:pt x="19816" y="94153"/>
                    <a:pt x="21674" y="90333"/>
                    <a:pt x="23875" y="86773"/>
                  </a:cubicBezTo>
                  <a:cubicBezTo>
                    <a:pt x="28089" y="79948"/>
                    <a:pt x="33772" y="74021"/>
                    <a:pt x="40442" y="69557"/>
                  </a:cubicBezTo>
                  <a:cubicBezTo>
                    <a:pt x="40550" y="69485"/>
                    <a:pt x="40660" y="69412"/>
                    <a:pt x="40770" y="69339"/>
                  </a:cubicBezTo>
                  <a:close/>
                  <a:moveTo>
                    <a:pt x="73110" y="90430"/>
                  </a:moveTo>
                  <a:cubicBezTo>
                    <a:pt x="73558" y="90430"/>
                    <a:pt x="74009" y="90447"/>
                    <a:pt x="74463" y="90482"/>
                  </a:cubicBezTo>
                  <a:cubicBezTo>
                    <a:pt x="74600" y="90493"/>
                    <a:pt x="74737" y="90505"/>
                    <a:pt x="74873" y="90519"/>
                  </a:cubicBezTo>
                  <a:lnTo>
                    <a:pt x="74873" y="90519"/>
                  </a:lnTo>
                  <a:cubicBezTo>
                    <a:pt x="74738" y="97811"/>
                    <a:pt x="73289" y="105085"/>
                    <a:pt x="70720" y="111912"/>
                  </a:cubicBezTo>
                  <a:cubicBezTo>
                    <a:pt x="69185" y="115993"/>
                    <a:pt x="67216" y="119913"/>
                    <a:pt x="64871" y="123594"/>
                  </a:cubicBezTo>
                  <a:cubicBezTo>
                    <a:pt x="62703" y="127010"/>
                    <a:pt x="60180" y="130381"/>
                    <a:pt x="56892" y="132804"/>
                  </a:cubicBezTo>
                  <a:cubicBezTo>
                    <a:pt x="55301" y="133985"/>
                    <a:pt x="53410" y="135138"/>
                    <a:pt x="51431" y="135504"/>
                  </a:cubicBezTo>
                  <a:cubicBezTo>
                    <a:pt x="51186" y="135548"/>
                    <a:pt x="50949" y="135568"/>
                    <a:pt x="50720" y="135568"/>
                  </a:cubicBezTo>
                  <a:cubicBezTo>
                    <a:pt x="49112" y="135568"/>
                    <a:pt x="47871" y="134545"/>
                    <a:pt x="47018" y="133148"/>
                  </a:cubicBezTo>
                  <a:cubicBezTo>
                    <a:pt x="45077" y="129959"/>
                    <a:pt x="44545" y="125812"/>
                    <a:pt x="44711" y="122153"/>
                  </a:cubicBezTo>
                  <a:cubicBezTo>
                    <a:pt x="45066" y="114230"/>
                    <a:pt x="48980" y="106617"/>
                    <a:pt x="54159" y="100756"/>
                  </a:cubicBezTo>
                  <a:cubicBezTo>
                    <a:pt x="58990" y="95287"/>
                    <a:pt x="65570" y="90430"/>
                    <a:pt x="73110" y="90430"/>
                  </a:cubicBezTo>
                  <a:close/>
                  <a:moveTo>
                    <a:pt x="33740" y="0"/>
                  </a:moveTo>
                  <a:cubicBezTo>
                    <a:pt x="33260" y="0"/>
                    <a:pt x="32757" y="308"/>
                    <a:pt x="32713" y="922"/>
                  </a:cubicBezTo>
                  <a:cubicBezTo>
                    <a:pt x="32075" y="9649"/>
                    <a:pt x="29702" y="18209"/>
                    <a:pt x="25943" y="26094"/>
                  </a:cubicBezTo>
                  <a:cubicBezTo>
                    <a:pt x="25789" y="26417"/>
                    <a:pt x="25632" y="26740"/>
                    <a:pt x="25473" y="27060"/>
                  </a:cubicBezTo>
                  <a:lnTo>
                    <a:pt x="25473" y="27060"/>
                  </a:lnTo>
                  <a:cubicBezTo>
                    <a:pt x="23204" y="26109"/>
                    <a:pt x="20785" y="25563"/>
                    <a:pt x="18276" y="25563"/>
                  </a:cubicBezTo>
                  <a:cubicBezTo>
                    <a:pt x="17466" y="25563"/>
                    <a:pt x="16646" y="25620"/>
                    <a:pt x="15819" y="25739"/>
                  </a:cubicBezTo>
                  <a:cubicBezTo>
                    <a:pt x="11871" y="26299"/>
                    <a:pt x="8367" y="28350"/>
                    <a:pt x="5728" y="31300"/>
                  </a:cubicBezTo>
                  <a:cubicBezTo>
                    <a:pt x="3271" y="34028"/>
                    <a:pt x="1137" y="37471"/>
                    <a:pt x="543" y="41142"/>
                  </a:cubicBezTo>
                  <a:cubicBezTo>
                    <a:pt x="0" y="44496"/>
                    <a:pt x="1031" y="47939"/>
                    <a:pt x="3887" y="49963"/>
                  </a:cubicBezTo>
                  <a:cubicBezTo>
                    <a:pt x="4845" y="50642"/>
                    <a:pt x="5905" y="50933"/>
                    <a:pt x="6975" y="50933"/>
                  </a:cubicBezTo>
                  <a:cubicBezTo>
                    <a:pt x="8221" y="50933"/>
                    <a:pt x="9482" y="50540"/>
                    <a:pt x="10618" y="49907"/>
                  </a:cubicBezTo>
                  <a:cubicBezTo>
                    <a:pt x="13080" y="48544"/>
                    <a:pt x="15081" y="46365"/>
                    <a:pt x="16833" y="44202"/>
                  </a:cubicBezTo>
                  <a:cubicBezTo>
                    <a:pt x="18519" y="42128"/>
                    <a:pt x="20032" y="39933"/>
                    <a:pt x="21491" y="37704"/>
                  </a:cubicBezTo>
                  <a:cubicBezTo>
                    <a:pt x="23227" y="35050"/>
                    <a:pt x="24841" y="32334"/>
                    <a:pt x="26301" y="29544"/>
                  </a:cubicBezTo>
                  <a:lnTo>
                    <a:pt x="26301" y="29544"/>
                  </a:lnTo>
                  <a:cubicBezTo>
                    <a:pt x="26865" y="29839"/>
                    <a:pt x="27417" y="30161"/>
                    <a:pt x="27955" y="30507"/>
                  </a:cubicBezTo>
                  <a:cubicBezTo>
                    <a:pt x="34321" y="34582"/>
                    <a:pt x="38429" y="41513"/>
                    <a:pt x="40309" y="48710"/>
                  </a:cubicBezTo>
                  <a:cubicBezTo>
                    <a:pt x="41858" y="54630"/>
                    <a:pt x="41895" y="60776"/>
                    <a:pt x="41132" y="66826"/>
                  </a:cubicBezTo>
                  <a:lnTo>
                    <a:pt x="41132" y="66826"/>
                  </a:lnTo>
                  <a:cubicBezTo>
                    <a:pt x="40504" y="67215"/>
                    <a:pt x="39886" y="67617"/>
                    <a:pt x="39277" y="68027"/>
                  </a:cubicBezTo>
                  <a:cubicBezTo>
                    <a:pt x="35707" y="70433"/>
                    <a:pt x="32402" y="73239"/>
                    <a:pt x="29447" y="76372"/>
                  </a:cubicBezTo>
                  <a:cubicBezTo>
                    <a:pt x="23459" y="82726"/>
                    <a:pt x="18552" y="90632"/>
                    <a:pt x="16279" y="99115"/>
                  </a:cubicBezTo>
                  <a:cubicBezTo>
                    <a:pt x="15658" y="101438"/>
                    <a:pt x="15253" y="103850"/>
                    <a:pt x="15242" y="106262"/>
                  </a:cubicBezTo>
                  <a:cubicBezTo>
                    <a:pt x="15225" y="108075"/>
                    <a:pt x="15519" y="110071"/>
                    <a:pt x="17077" y="111230"/>
                  </a:cubicBezTo>
                  <a:cubicBezTo>
                    <a:pt x="17868" y="111820"/>
                    <a:pt x="18717" y="112062"/>
                    <a:pt x="19573" y="112062"/>
                  </a:cubicBezTo>
                  <a:cubicBezTo>
                    <a:pt x="21622" y="112062"/>
                    <a:pt x="23718" y="110677"/>
                    <a:pt x="25200" y="109356"/>
                  </a:cubicBezTo>
                  <a:cubicBezTo>
                    <a:pt x="27634" y="107188"/>
                    <a:pt x="29580" y="104466"/>
                    <a:pt x="31349" y="101754"/>
                  </a:cubicBezTo>
                  <a:cubicBezTo>
                    <a:pt x="33616" y="98283"/>
                    <a:pt x="35479" y="94624"/>
                    <a:pt x="36976" y="90754"/>
                  </a:cubicBezTo>
                  <a:cubicBezTo>
                    <a:pt x="38762" y="86141"/>
                    <a:pt x="40120" y="81350"/>
                    <a:pt x="41257" y="76543"/>
                  </a:cubicBezTo>
                  <a:cubicBezTo>
                    <a:pt x="41924" y="73729"/>
                    <a:pt x="42488" y="70882"/>
                    <a:pt x="42885" y="68014"/>
                  </a:cubicBezTo>
                  <a:lnTo>
                    <a:pt x="42885" y="68014"/>
                  </a:lnTo>
                  <a:cubicBezTo>
                    <a:pt x="47116" y="65505"/>
                    <a:pt x="52041" y="63454"/>
                    <a:pt x="56893" y="63454"/>
                  </a:cubicBezTo>
                  <a:cubicBezTo>
                    <a:pt x="59295" y="63454"/>
                    <a:pt x="61678" y="63956"/>
                    <a:pt x="63950" y="65155"/>
                  </a:cubicBezTo>
                  <a:cubicBezTo>
                    <a:pt x="71546" y="69164"/>
                    <a:pt x="74341" y="78007"/>
                    <a:pt x="74790" y="86047"/>
                  </a:cubicBezTo>
                  <a:cubicBezTo>
                    <a:pt x="74838" y="86895"/>
                    <a:pt x="74867" y="87744"/>
                    <a:pt x="74878" y="88593"/>
                  </a:cubicBezTo>
                  <a:lnTo>
                    <a:pt x="74878" y="88593"/>
                  </a:lnTo>
                  <a:cubicBezTo>
                    <a:pt x="74602" y="88567"/>
                    <a:pt x="74324" y="88546"/>
                    <a:pt x="74047" y="88531"/>
                  </a:cubicBezTo>
                  <a:cubicBezTo>
                    <a:pt x="73723" y="88513"/>
                    <a:pt x="73400" y="88505"/>
                    <a:pt x="73077" y="88505"/>
                  </a:cubicBezTo>
                  <a:cubicBezTo>
                    <a:pt x="69244" y="88505"/>
                    <a:pt x="65500" y="89698"/>
                    <a:pt x="62171" y="91575"/>
                  </a:cubicBezTo>
                  <a:cubicBezTo>
                    <a:pt x="58384" y="93709"/>
                    <a:pt x="55090" y="96703"/>
                    <a:pt x="52285" y="99997"/>
                  </a:cubicBezTo>
                  <a:cubicBezTo>
                    <a:pt x="49513" y="103246"/>
                    <a:pt x="47184" y="106883"/>
                    <a:pt x="45498" y="110820"/>
                  </a:cubicBezTo>
                  <a:cubicBezTo>
                    <a:pt x="43835" y="114717"/>
                    <a:pt x="42793" y="118887"/>
                    <a:pt x="42765" y="123140"/>
                  </a:cubicBezTo>
                  <a:cubicBezTo>
                    <a:pt x="42748" y="125219"/>
                    <a:pt x="42987" y="127315"/>
                    <a:pt x="43491" y="129333"/>
                  </a:cubicBezTo>
                  <a:cubicBezTo>
                    <a:pt x="43974" y="131268"/>
                    <a:pt x="44667" y="133269"/>
                    <a:pt x="45875" y="134877"/>
                  </a:cubicBezTo>
                  <a:cubicBezTo>
                    <a:pt x="47027" y="136416"/>
                    <a:pt x="48667" y="137500"/>
                    <a:pt x="50611" y="137500"/>
                  </a:cubicBezTo>
                  <a:cubicBezTo>
                    <a:pt x="50726" y="137500"/>
                    <a:pt x="50842" y="137497"/>
                    <a:pt x="50960" y="137489"/>
                  </a:cubicBezTo>
                  <a:cubicBezTo>
                    <a:pt x="53172" y="137345"/>
                    <a:pt x="55323" y="136208"/>
                    <a:pt x="57131" y="134988"/>
                  </a:cubicBezTo>
                  <a:cubicBezTo>
                    <a:pt x="60746" y="132554"/>
                    <a:pt x="63540" y="129111"/>
                    <a:pt x="65924" y="125502"/>
                  </a:cubicBezTo>
                  <a:cubicBezTo>
                    <a:pt x="71075" y="117712"/>
                    <a:pt x="74518" y="108768"/>
                    <a:pt x="75965" y="99542"/>
                  </a:cubicBezTo>
                  <a:cubicBezTo>
                    <a:pt x="76421" y="96659"/>
                    <a:pt x="76704" y="93742"/>
                    <a:pt x="76775" y="90821"/>
                  </a:cubicBezTo>
                  <a:lnTo>
                    <a:pt x="76775" y="90821"/>
                  </a:lnTo>
                  <a:cubicBezTo>
                    <a:pt x="79460" y="91408"/>
                    <a:pt x="82013" y="92668"/>
                    <a:pt x="83938" y="94641"/>
                  </a:cubicBezTo>
                  <a:cubicBezTo>
                    <a:pt x="86916" y="97690"/>
                    <a:pt x="87897" y="102115"/>
                    <a:pt x="87997" y="106257"/>
                  </a:cubicBezTo>
                  <a:cubicBezTo>
                    <a:pt x="88230" y="115483"/>
                    <a:pt x="84055" y="124110"/>
                    <a:pt x="78921" y="131523"/>
                  </a:cubicBezTo>
                  <a:cubicBezTo>
                    <a:pt x="76392" y="135182"/>
                    <a:pt x="73581" y="138642"/>
                    <a:pt x="70781" y="142096"/>
                  </a:cubicBezTo>
                  <a:cubicBezTo>
                    <a:pt x="70200" y="142816"/>
                    <a:pt x="70838" y="143776"/>
                    <a:pt x="71518" y="143776"/>
                  </a:cubicBezTo>
                  <a:cubicBezTo>
                    <a:pt x="71733" y="143776"/>
                    <a:pt x="71953" y="143680"/>
                    <a:pt x="72140" y="143449"/>
                  </a:cubicBezTo>
                  <a:cubicBezTo>
                    <a:pt x="78261" y="135903"/>
                    <a:pt x="84498" y="128163"/>
                    <a:pt x="87770" y="118881"/>
                  </a:cubicBezTo>
                  <a:cubicBezTo>
                    <a:pt x="89378" y="114329"/>
                    <a:pt x="90231" y="109428"/>
                    <a:pt x="89827" y="104599"/>
                  </a:cubicBezTo>
                  <a:cubicBezTo>
                    <a:pt x="89461" y="100185"/>
                    <a:pt x="88036" y="95683"/>
                    <a:pt x="84637" y="92656"/>
                  </a:cubicBezTo>
                  <a:cubicBezTo>
                    <a:pt x="82425" y="90684"/>
                    <a:pt x="79679" y="89446"/>
                    <a:pt x="76791" y="88874"/>
                  </a:cubicBezTo>
                  <a:lnTo>
                    <a:pt x="76791" y="88874"/>
                  </a:lnTo>
                  <a:cubicBezTo>
                    <a:pt x="76782" y="87720"/>
                    <a:pt x="76738" y="86566"/>
                    <a:pt x="76659" y="85415"/>
                  </a:cubicBezTo>
                  <a:cubicBezTo>
                    <a:pt x="76342" y="80735"/>
                    <a:pt x="75372" y="76017"/>
                    <a:pt x="73104" y="71864"/>
                  </a:cubicBezTo>
                  <a:cubicBezTo>
                    <a:pt x="71158" y="68293"/>
                    <a:pt x="68203" y="65122"/>
                    <a:pt x="64533" y="63303"/>
                  </a:cubicBezTo>
                  <a:cubicBezTo>
                    <a:pt x="62106" y="62101"/>
                    <a:pt x="59482" y="61576"/>
                    <a:pt x="56836" y="61576"/>
                  </a:cubicBezTo>
                  <a:cubicBezTo>
                    <a:pt x="55039" y="61576"/>
                    <a:pt x="53232" y="61818"/>
                    <a:pt x="51470" y="62255"/>
                  </a:cubicBezTo>
                  <a:cubicBezTo>
                    <a:pt x="48563" y="62978"/>
                    <a:pt x="45794" y="64173"/>
                    <a:pt x="43174" y="65626"/>
                  </a:cubicBezTo>
                  <a:lnTo>
                    <a:pt x="43174" y="65626"/>
                  </a:lnTo>
                  <a:cubicBezTo>
                    <a:pt x="43323" y="64186"/>
                    <a:pt x="43426" y="62742"/>
                    <a:pt x="43475" y="61296"/>
                  </a:cubicBezTo>
                  <a:cubicBezTo>
                    <a:pt x="43768" y="52547"/>
                    <a:pt x="41861" y="43592"/>
                    <a:pt x="36705" y="36384"/>
                  </a:cubicBezTo>
                  <a:cubicBezTo>
                    <a:pt x="34228" y="32922"/>
                    <a:pt x="30942" y="29838"/>
                    <a:pt x="27161" y="27856"/>
                  </a:cubicBezTo>
                  <a:lnTo>
                    <a:pt x="27161" y="27856"/>
                  </a:lnTo>
                  <a:cubicBezTo>
                    <a:pt x="29311" y="23519"/>
                    <a:pt x="31081" y="19008"/>
                    <a:pt x="32358" y="14289"/>
                  </a:cubicBezTo>
                  <a:cubicBezTo>
                    <a:pt x="33544" y="9920"/>
                    <a:pt x="34298" y="5435"/>
                    <a:pt x="34631" y="922"/>
                  </a:cubicBezTo>
                  <a:cubicBezTo>
                    <a:pt x="34675" y="307"/>
                    <a:pt x="34219" y="0"/>
                    <a:pt x="33740" y="0"/>
                  </a:cubicBezTo>
                  <a:close/>
                </a:path>
              </a:pathLst>
            </a:custGeom>
            <a:solidFill>
              <a:srgbClr val="F8F3E3">
                <a:alpha val="4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30"/>
            <p:cNvSpPr/>
            <p:nvPr/>
          </p:nvSpPr>
          <p:spPr>
            <a:xfrm>
              <a:off x="-1585712" y="2727575"/>
              <a:ext cx="2741290" cy="2741290"/>
            </a:xfrm>
            <a:custGeom>
              <a:avLst/>
              <a:gdLst/>
              <a:ahLst/>
              <a:cxnLst/>
              <a:rect l="l" t="t" r="r" b="b"/>
              <a:pathLst>
                <a:path w="54326" h="54326" extrusionOk="0">
                  <a:moveTo>
                    <a:pt x="4935" y="72"/>
                  </a:moveTo>
                  <a:lnTo>
                    <a:pt x="4935" y="4935"/>
                  </a:lnTo>
                  <a:lnTo>
                    <a:pt x="73" y="4935"/>
                  </a:lnTo>
                  <a:lnTo>
                    <a:pt x="73" y="72"/>
                  </a:lnTo>
                  <a:close/>
                  <a:moveTo>
                    <a:pt x="9870" y="72"/>
                  </a:moveTo>
                  <a:lnTo>
                    <a:pt x="9870" y="4935"/>
                  </a:lnTo>
                  <a:lnTo>
                    <a:pt x="5007" y="4935"/>
                  </a:lnTo>
                  <a:lnTo>
                    <a:pt x="5007" y="72"/>
                  </a:lnTo>
                  <a:close/>
                  <a:moveTo>
                    <a:pt x="14799" y="72"/>
                  </a:moveTo>
                  <a:lnTo>
                    <a:pt x="14799" y="4935"/>
                  </a:lnTo>
                  <a:lnTo>
                    <a:pt x="9936" y="4935"/>
                  </a:lnTo>
                  <a:lnTo>
                    <a:pt x="9936" y="72"/>
                  </a:lnTo>
                  <a:close/>
                  <a:moveTo>
                    <a:pt x="19733" y="72"/>
                  </a:moveTo>
                  <a:lnTo>
                    <a:pt x="19733" y="4935"/>
                  </a:lnTo>
                  <a:lnTo>
                    <a:pt x="14871" y="4935"/>
                  </a:lnTo>
                  <a:lnTo>
                    <a:pt x="14871" y="72"/>
                  </a:lnTo>
                  <a:close/>
                  <a:moveTo>
                    <a:pt x="24668" y="72"/>
                  </a:moveTo>
                  <a:lnTo>
                    <a:pt x="24668" y="4935"/>
                  </a:lnTo>
                  <a:lnTo>
                    <a:pt x="19805" y="4935"/>
                  </a:lnTo>
                  <a:lnTo>
                    <a:pt x="19805" y="72"/>
                  </a:lnTo>
                  <a:close/>
                  <a:moveTo>
                    <a:pt x="29597" y="72"/>
                  </a:moveTo>
                  <a:lnTo>
                    <a:pt x="29597" y="4935"/>
                  </a:lnTo>
                  <a:lnTo>
                    <a:pt x="24729" y="4935"/>
                  </a:lnTo>
                  <a:lnTo>
                    <a:pt x="24729" y="72"/>
                  </a:lnTo>
                  <a:close/>
                  <a:moveTo>
                    <a:pt x="34532" y="72"/>
                  </a:moveTo>
                  <a:lnTo>
                    <a:pt x="34532" y="4935"/>
                  </a:lnTo>
                  <a:lnTo>
                    <a:pt x="29664" y="4935"/>
                  </a:lnTo>
                  <a:lnTo>
                    <a:pt x="29664" y="72"/>
                  </a:lnTo>
                  <a:close/>
                  <a:moveTo>
                    <a:pt x="39466" y="72"/>
                  </a:moveTo>
                  <a:lnTo>
                    <a:pt x="39466" y="4935"/>
                  </a:lnTo>
                  <a:lnTo>
                    <a:pt x="34598" y="4935"/>
                  </a:lnTo>
                  <a:lnTo>
                    <a:pt x="34598" y="72"/>
                  </a:lnTo>
                  <a:close/>
                  <a:moveTo>
                    <a:pt x="44395" y="72"/>
                  </a:moveTo>
                  <a:lnTo>
                    <a:pt x="44395" y="4935"/>
                  </a:lnTo>
                  <a:lnTo>
                    <a:pt x="39527" y="4935"/>
                  </a:lnTo>
                  <a:lnTo>
                    <a:pt x="39527" y="72"/>
                  </a:lnTo>
                  <a:close/>
                  <a:moveTo>
                    <a:pt x="49324" y="72"/>
                  </a:moveTo>
                  <a:lnTo>
                    <a:pt x="49324" y="4935"/>
                  </a:lnTo>
                  <a:lnTo>
                    <a:pt x="44462" y="4935"/>
                  </a:lnTo>
                  <a:lnTo>
                    <a:pt x="44462" y="72"/>
                  </a:lnTo>
                  <a:close/>
                  <a:moveTo>
                    <a:pt x="54265" y="72"/>
                  </a:moveTo>
                  <a:lnTo>
                    <a:pt x="54265" y="4935"/>
                  </a:lnTo>
                  <a:lnTo>
                    <a:pt x="49397" y="4935"/>
                  </a:lnTo>
                  <a:lnTo>
                    <a:pt x="49397" y="72"/>
                  </a:lnTo>
                  <a:close/>
                  <a:moveTo>
                    <a:pt x="4935" y="4996"/>
                  </a:moveTo>
                  <a:lnTo>
                    <a:pt x="4935" y="9864"/>
                  </a:lnTo>
                  <a:lnTo>
                    <a:pt x="73" y="9864"/>
                  </a:lnTo>
                  <a:lnTo>
                    <a:pt x="73" y="4996"/>
                  </a:lnTo>
                  <a:close/>
                  <a:moveTo>
                    <a:pt x="14799" y="4996"/>
                  </a:moveTo>
                  <a:lnTo>
                    <a:pt x="14799" y="9864"/>
                  </a:lnTo>
                  <a:lnTo>
                    <a:pt x="9936" y="9864"/>
                  </a:lnTo>
                  <a:lnTo>
                    <a:pt x="9936" y="4996"/>
                  </a:lnTo>
                  <a:close/>
                  <a:moveTo>
                    <a:pt x="19733" y="4996"/>
                  </a:moveTo>
                  <a:lnTo>
                    <a:pt x="19733" y="9864"/>
                  </a:lnTo>
                  <a:lnTo>
                    <a:pt x="14871" y="9864"/>
                  </a:lnTo>
                  <a:lnTo>
                    <a:pt x="14871" y="4996"/>
                  </a:lnTo>
                  <a:close/>
                  <a:moveTo>
                    <a:pt x="24668" y="4996"/>
                  </a:moveTo>
                  <a:lnTo>
                    <a:pt x="24668" y="9864"/>
                  </a:lnTo>
                  <a:lnTo>
                    <a:pt x="19805" y="9864"/>
                  </a:lnTo>
                  <a:lnTo>
                    <a:pt x="19805" y="4996"/>
                  </a:lnTo>
                  <a:close/>
                  <a:moveTo>
                    <a:pt x="29597" y="4996"/>
                  </a:moveTo>
                  <a:lnTo>
                    <a:pt x="29597" y="9864"/>
                  </a:lnTo>
                  <a:lnTo>
                    <a:pt x="24729" y="9864"/>
                  </a:lnTo>
                  <a:lnTo>
                    <a:pt x="24729" y="4996"/>
                  </a:lnTo>
                  <a:close/>
                  <a:moveTo>
                    <a:pt x="34532" y="4996"/>
                  </a:moveTo>
                  <a:lnTo>
                    <a:pt x="34532" y="9864"/>
                  </a:lnTo>
                  <a:lnTo>
                    <a:pt x="29664" y="9864"/>
                  </a:lnTo>
                  <a:lnTo>
                    <a:pt x="29664" y="4996"/>
                  </a:lnTo>
                  <a:close/>
                  <a:moveTo>
                    <a:pt x="39466" y="4996"/>
                  </a:moveTo>
                  <a:lnTo>
                    <a:pt x="39466" y="9864"/>
                  </a:lnTo>
                  <a:lnTo>
                    <a:pt x="34598" y="9864"/>
                  </a:lnTo>
                  <a:lnTo>
                    <a:pt x="34598" y="4996"/>
                  </a:lnTo>
                  <a:close/>
                  <a:moveTo>
                    <a:pt x="44401" y="4996"/>
                  </a:moveTo>
                  <a:lnTo>
                    <a:pt x="44401" y="9864"/>
                  </a:lnTo>
                  <a:lnTo>
                    <a:pt x="39533" y="9864"/>
                  </a:lnTo>
                  <a:lnTo>
                    <a:pt x="39533" y="4996"/>
                  </a:lnTo>
                  <a:close/>
                  <a:moveTo>
                    <a:pt x="49324" y="4996"/>
                  </a:moveTo>
                  <a:lnTo>
                    <a:pt x="49324" y="9864"/>
                  </a:lnTo>
                  <a:lnTo>
                    <a:pt x="44462" y="9864"/>
                  </a:lnTo>
                  <a:lnTo>
                    <a:pt x="44462" y="4996"/>
                  </a:lnTo>
                  <a:close/>
                  <a:moveTo>
                    <a:pt x="54259" y="4996"/>
                  </a:moveTo>
                  <a:lnTo>
                    <a:pt x="54259" y="9864"/>
                  </a:lnTo>
                  <a:lnTo>
                    <a:pt x="49397" y="9864"/>
                  </a:lnTo>
                  <a:lnTo>
                    <a:pt x="49397" y="4996"/>
                  </a:lnTo>
                  <a:close/>
                  <a:moveTo>
                    <a:pt x="9870" y="5007"/>
                  </a:moveTo>
                  <a:lnTo>
                    <a:pt x="9870" y="9870"/>
                  </a:lnTo>
                  <a:lnTo>
                    <a:pt x="5007" y="9870"/>
                  </a:lnTo>
                  <a:lnTo>
                    <a:pt x="5007" y="5007"/>
                  </a:lnTo>
                  <a:close/>
                  <a:moveTo>
                    <a:pt x="4935" y="9931"/>
                  </a:moveTo>
                  <a:lnTo>
                    <a:pt x="4935" y="14799"/>
                  </a:lnTo>
                  <a:lnTo>
                    <a:pt x="73" y="14799"/>
                  </a:lnTo>
                  <a:lnTo>
                    <a:pt x="73" y="9931"/>
                  </a:lnTo>
                  <a:close/>
                  <a:moveTo>
                    <a:pt x="9870" y="9931"/>
                  </a:moveTo>
                  <a:lnTo>
                    <a:pt x="9870" y="14799"/>
                  </a:lnTo>
                  <a:lnTo>
                    <a:pt x="5007" y="14799"/>
                  </a:lnTo>
                  <a:lnTo>
                    <a:pt x="5007" y="9931"/>
                  </a:lnTo>
                  <a:close/>
                  <a:moveTo>
                    <a:pt x="14799" y="9931"/>
                  </a:moveTo>
                  <a:lnTo>
                    <a:pt x="14799" y="14799"/>
                  </a:lnTo>
                  <a:lnTo>
                    <a:pt x="9936" y="14799"/>
                  </a:lnTo>
                  <a:lnTo>
                    <a:pt x="9936" y="9931"/>
                  </a:lnTo>
                  <a:close/>
                  <a:moveTo>
                    <a:pt x="19733" y="9931"/>
                  </a:moveTo>
                  <a:lnTo>
                    <a:pt x="19733" y="14799"/>
                  </a:lnTo>
                  <a:lnTo>
                    <a:pt x="14871" y="14799"/>
                  </a:lnTo>
                  <a:lnTo>
                    <a:pt x="14871" y="9931"/>
                  </a:lnTo>
                  <a:close/>
                  <a:moveTo>
                    <a:pt x="24668" y="9931"/>
                  </a:moveTo>
                  <a:lnTo>
                    <a:pt x="24668" y="14799"/>
                  </a:lnTo>
                  <a:lnTo>
                    <a:pt x="19805" y="14799"/>
                  </a:lnTo>
                  <a:lnTo>
                    <a:pt x="19805" y="9931"/>
                  </a:lnTo>
                  <a:close/>
                  <a:moveTo>
                    <a:pt x="29597" y="9931"/>
                  </a:moveTo>
                  <a:lnTo>
                    <a:pt x="29597" y="14799"/>
                  </a:lnTo>
                  <a:lnTo>
                    <a:pt x="24729" y="14799"/>
                  </a:lnTo>
                  <a:lnTo>
                    <a:pt x="24729" y="9931"/>
                  </a:lnTo>
                  <a:close/>
                  <a:moveTo>
                    <a:pt x="34532" y="9931"/>
                  </a:moveTo>
                  <a:lnTo>
                    <a:pt x="34532" y="14799"/>
                  </a:lnTo>
                  <a:lnTo>
                    <a:pt x="29664" y="14799"/>
                  </a:lnTo>
                  <a:lnTo>
                    <a:pt x="29664" y="9931"/>
                  </a:lnTo>
                  <a:close/>
                  <a:moveTo>
                    <a:pt x="39466" y="9931"/>
                  </a:moveTo>
                  <a:lnTo>
                    <a:pt x="39466" y="14799"/>
                  </a:lnTo>
                  <a:lnTo>
                    <a:pt x="34598" y="14799"/>
                  </a:lnTo>
                  <a:lnTo>
                    <a:pt x="34598" y="9931"/>
                  </a:lnTo>
                  <a:close/>
                  <a:moveTo>
                    <a:pt x="44401" y="9931"/>
                  </a:moveTo>
                  <a:lnTo>
                    <a:pt x="44401" y="14799"/>
                  </a:lnTo>
                  <a:lnTo>
                    <a:pt x="39533" y="14799"/>
                  </a:lnTo>
                  <a:lnTo>
                    <a:pt x="39533" y="9931"/>
                  </a:lnTo>
                  <a:close/>
                  <a:moveTo>
                    <a:pt x="49324" y="9931"/>
                  </a:moveTo>
                  <a:lnTo>
                    <a:pt x="49324" y="14799"/>
                  </a:lnTo>
                  <a:lnTo>
                    <a:pt x="44462" y="14799"/>
                  </a:lnTo>
                  <a:lnTo>
                    <a:pt x="44462" y="9931"/>
                  </a:lnTo>
                  <a:close/>
                  <a:moveTo>
                    <a:pt x="54259" y="9931"/>
                  </a:moveTo>
                  <a:lnTo>
                    <a:pt x="54259" y="14799"/>
                  </a:lnTo>
                  <a:lnTo>
                    <a:pt x="49397" y="14799"/>
                  </a:lnTo>
                  <a:lnTo>
                    <a:pt x="49397" y="9931"/>
                  </a:lnTo>
                  <a:close/>
                  <a:moveTo>
                    <a:pt x="4935" y="14865"/>
                  </a:moveTo>
                  <a:lnTo>
                    <a:pt x="4935" y="19733"/>
                  </a:lnTo>
                  <a:lnTo>
                    <a:pt x="73" y="19733"/>
                  </a:lnTo>
                  <a:lnTo>
                    <a:pt x="73" y="14865"/>
                  </a:lnTo>
                  <a:close/>
                  <a:moveTo>
                    <a:pt x="9870" y="14865"/>
                  </a:moveTo>
                  <a:lnTo>
                    <a:pt x="9870" y="19733"/>
                  </a:lnTo>
                  <a:lnTo>
                    <a:pt x="5007" y="19733"/>
                  </a:lnTo>
                  <a:lnTo>
                    <a:pt x="5007" y="14865"/>
                  </a:lnTo>
                  <a:close/>
                  <a:moveTo>
                    <a:pt x="14799" y="14865"/>
                  </a:moveTo>
                  <a:lnTo>
                    <a:pt x="14799" y="19733"/>
                  </a:lnTo>
                  <a:lnTo>
                    <a:pt x="9936" y="19733"/>
                  </a:lnTo>
                  <a:lnTo>
                    <a:pt x="9936" y="14865"/>
                  </a:lnTo>
                  <a:close/>
                  <a:moveTo>
                    <a:pt x="19733" y="14865"/>
                  </a:moveTo>
                  <a:lnTo>
                    <a:pt x="19733" y="19733"/>
                  </a:lnTo>
                  <a:lnTo>
                    <a:pt x="14871" y="19733"/>
                  </a:lnTo>
                  <a:lnTo>
                    <a:pt x="14871" y="14865"/>
                  </a:lnTo>
                  <a:close/>
                  <a:moveTo>
                    <a:pt x="24668" y="14865"/>
                  </a:moveTo>
                  <a:lnTo>
                    <a:pt x="24668" y="19733"/>
                  </a:lnTo>
                  <a:lnTo>
                    <a:pt x="19805" y="19733"/>
                  </a:lnTo>
                  <a:lnTo>
                    <a:pt x="19805" y="14865"/>
                  </a:lnTo>
                  <a:close/>
                  <a:moveTo>
                    <a:pt x="29597" y="14865"/>
                  </a:moveTo>
                  <a:lnTo>
                    <a:pt x="29597" y="19733"/>
                  </a:lnTo>
                  <a:lnTo>
                    <a:pt x="24729" y="19733"/>
                  </a:lnTo>
                  <a:lnTo>
                    <a:pt x="24729" y="14865"/>
                  </a:lnTo>
                  <a:close/>
                  <a:moveTo>
                    <a:pt x="34532" y="14865"/>
                  </a:moveTo>
                  <a:lnTo>
                    <a:pt x="34532" y="19733"/>
                  </a:lnTo>
                  <a:lnTo>
                    <a:pt x="29664" y="19733"/>
                  </a:lnTo>
                  <a:lnTo>
                    <a:pt x="29664" y="14865"/>
                  </a:lnTo>
                  <a:close/>
                  <a:moveTo>
                    <a:pt x="39466" y="14865"/>
                  </a:moveTo>
                  <a:lnTo>
                    <a:pt x="39466" y="19733"/>
                  </a:lnTo>
                  <a:lnTo>
                    <a:pt x="34598" y="19733"/>
                  </a:lnTo>
                  <a:lnTo>
                    <a:pt x="34598" y="14865"/>
                  </a:lnTo>
                  <a:close/>
                  <a:moveTo>
                    <a:pt x="44401" y="14865"/>
                  </a:moveTo>
                  <a:lnTo>
                    <a:pt x="44401" y="19733"/>
                  </a:lnTo>
                  <a:lnTo>
                    <a:pt x="39533" y="19733"/>
                  </a:lnTo>
                  <a:lnTo>
                    <a:pt x="39533" y="14865"/>
                  </a:lnTo>
                  <a:close/>
                  <a:moveTo>
                    <a:pt x="49324" y="14865"/>
                  </a:moveTo>
                  <a:lnTo>
                    <a:pt x="49324" y="19733"/>
                  </a:lnTo>
                  <a:lnTo>
                    <a:pt x="44462" y="19733"/>
                  </a:lnTo>
                  <a:lnTo>
                    <a:pt x="44462" y="14865"/>
                  </a:lnTo>
                  <a:close/>
                  <a:moveTo>
                    <a:pt x="54259" y="14865"/>
                  </a:moveTo>
                  <a:lnTo>
                    <a:pt x="54259" y="19733"/>
                  </a:lnTo>
                  <a:lnTo>
                    <a:pt x="49397" y="19733"/>
                  </a:lnTo>
                  <a:lnTo>
                    <a:pt x="49397" y="14865"/>
                  </a:lnTo>
                  <a:close/>
                  <a:moveTo>
                    <a:pt x="19733" y="19794"/>
                  </a:moveTo>
                  <a:lnTo>
                    <a:pt x="19733" y="24662"/>
                  </a:lnTo>
                  <a:lnTo>
                    <a:pt x="14871" y="24662"/>
                  </a:lnTo>
                  <a:lnTo>
                    <a:pt x="14871" y="19794"/>
                  </a:lnTo>
                  <a:close/>
                  <a:moveTo>
                    <a:pt x="29603" y="19794"/>
                  </a:moveTo>
                  <a:lnTo>
                    <a:pt x="29603" y="24662"/>
                  </a:lnTo>
                  <a:lnTo>
                    <a:pt x="24740" y="24662"/>
                  </a:lnTo>
                  <a:lnTo>
                    <a:pt x="24740" y="19794"/>
                  </a:lnTo>
                  <a:close/>
                  <a:moveTo>
                    <a:pt x="34532" y="19794"/>
                  </a:moveTo>
                  <a:lnTo>
                    <a:pt x="34532" y="24662"/>
                  </a:lnTo>
                  <a:lnTo>
                    <a:pt x="29664" y="24662"/>
                  </a:lnTo>
                  <a:lnTo>
                    <a:pt x="29664" y="19794"/>
                  </a:lnTo>
                  <a:close/>
                  <a:moveTo>
                    <a:pt x="39466" y="19794"/>
                  </a:moveTo>
                  <a:lnTo>
                    <a:pt x="39466" y="24662"/>
                  </a:lnTo>
                  <a:lnTo>
                    <a:pt x="34598" y="24662"/>
                  </a:lnTo>
                  <a:lnTo>
                    <a:pt x="34598" y="19794"/>
                  </a:lnTo>
                  <a:close/>
                  <a:moveTo>
                    <a:pt x="44401" y="19794"/>
                  </a:moveTo>
                  <a:lnTo>
                    <a:pt x="44401" y="24662"/>
                  </a:lnTo>
                  <a:lnTo>
                    <a:pt x="39533" y="24662"/>
                  </a:lnTo>
                  <a:lnTo>
                    <a:pt x="39533" y="19794"/>
                  </a:lnTo>
                  <a:close/>
                  <a:moveTo>
                    <a:pt x="49324" y="19794"/>
                  </a:moveTo>
                  <a:lnTo>
                    <a:pt x="49324" y="24662"/>
                  </a:lnTo>
                  <a:lnTo>
                    <a:pt x="44462" y="24662"/>
                  </a:lnTo>
                  <a:lnTo>
                    <a:pt x="44462" y="19794"/>
                  </a:lnTo>
                  <a:close/>
                  <a:moveTo>
                    <a:pt x="54259" y="19794"/>
                  </a:moveTo>
                  <a:lnTo>
                    <a:pt x="54259" y="24662"/>
                  </a:lnTo>
                  <a:lnTo>
                    <a:pt x="49397" y="24662"/>
                  </a:lnTo>
                  <a:lnTo>
                    <a:pt x="49397" y="19794"/>
                  </a:lnTo>
                  <a:close/>
                  <a:moveTo>
                    <a:pt x="4935" y="19800"/>
                  </a:moveTo>
                  <a:lnTo>
                    <a:pt x="4935" y="24668"/>
                  </a:lnTo>
                  <a:lnTo>
                    <a:pt x="73" y="24668"/>
                  </a:lnTo>
                  <a:lnTo>
                    <a:pt x="73" y="19800"/>
                  </a:lnTo>
                  <a:close/>
                  <a:moveTo>
                    <a:pt x="9870" y="19800"/>
                  </a:moveTo>
                  <a:lnTo>
                    <a:pt x="9870" y="24668"/>
                  </a:lnTo>
                  <a:lnTo>
                    <a:pt x="5007" y="24668"/>
                  </a:lnTo>
                  <a:lnTo>
                    <a:pt x="5007" y="19800"/>
                  </a:lnTo>
                  <a:close/>
                  <a:moveTo>
                    <a:pt x="14799" y="19800"/>
                  </a:moveTo>
                  <a:lnTo>
                    <a:pt x="14799" y="24668"/>
                  </a:lnTo>
                  <a:lnTo>
                    <a:pt x="9936" y="24668"/>
                  </a:lnTo>
                  <a:lnTo>
                    <a:pt x="9936" y="19800"/>
                  </a:lnTo>
                  <a:close/>
                  <a:moveTo>
                    <a:pt x="24668" y="19800"/>
                  </a:moveTo>
                  <a:lnTo>
                    <a:pt x="24668" y="24668"/>
                  </a:lnTo>
                  <a:lnTo>
                    <a:pt x="19805" y="24668"/>
                  </a:lnTo>
                  <a:lnTo>
                    <a:pt x="19805" y="19800"/>
                  </a:lnTo>
                  <a:close/>
                  <a:moveTo>
                    <a:pt x="4935" y="24729"/>
                  </a:moveTo>
                  <a:lnTo>
                    <a:pt x="4935" y="29597"/>
                  </a:lnTo>
                  <a:lnTo>
                    <a:pt x="73" y="29597"/>
                  </a:lnTo>
                  <a:lnTo>
                    <a:pt x="73" y="24729"/>
                  </a:lnTo>
                  <a:close/>
                  <a:moveTo>
                    <a:pt x="9870" y="24729"/>
                  </a:moveTo>
                  <a:lnTo>
                    <a:pt x="9870" y="29597"/>
                  </a:lnTo>
                  <a:lnTo>
                    <a:pt x="5007" y="29597"/>
                  </a:lnTo>
                  <a:lnTo>
                    <a:pt x="5007" y="24729"/>
                  </a:lnTo>
                  <a:close/>
                  <a:moveTo>
                    <a:pt x="14799" y="24729"/>
                  </a:moveTo>
                  <a:lnTo>
                    <a:pt x="14799" y="29597"/>
                  </a:lnTo>
                  <a:lnTo>
                    <a:pt x="9936" y="29597"/>
                  </a:lnTo>
                  <a:lnTo>
                    <a:pt x="9936" y="24729"/>
                  </a:lnTo>
                  <a:close/>
                  <a:moveTo>
                    <a:pt x="19733" y="24729"/>
                  </a:moveTo>
                  <a:lnTo>
                    <a:pt x="19733" y="29597"/>
                  </a:lnTo>
                  <a:lnTo>
                    <a:pt x="14871" y="29597"/>
                  </a:lnTo>
                  <a:lnTo>
                    <a:pt x="14871" y="24729"/>
                  </a:lnTo>
                  <a:close/>
                  <a:moveTo>
                    <a:pt x="24668" y="24729"/>
                  </a:moveTo>
                  <a:lnTo>
                    <a:pt x="24668" y="29597"/>
                  </a:lnTo>
                  <a:lnTo>
                    <a:pt x="19805" y="29597"/>
                  </a:lnTo>
                  <a:lnTo>
                    <a:pt x="19805" y="24729"/>
                  </a:lnTo>
                  <a:close/>
                  <a:moveTo>
                    <a:pt x="29603" y="24729"/>
                  </a:moveTo>
                  <a:lnTo>
                    <a:pt x="29603" y="29597"/>
                  </a:lnTo>
                  <a:lnTo>
                    <a:pt x="24740" y="29597"/>
                  </a:lnTo>
                  <a:lnTo>
                    <a:pt x="24740" y="24729"/>
                  </a:lnTo>
                  <a:close/>
                  <a:moveTo>
                    <a:pt x="34532" y="24729"/>
                  </a:moveTo>
                  <a:lnTo>
                    <a:pt x="34532" y="29597"/>
                  </a:lnTo>
                  <a:lnTo>
                    <a:pt x="29664" y="29597"/>
                  </a:lnTo>
                  <a:lnTo>
                    <a:pt x="29664" y="24729"/>
                  </a:lnTo>
                  <a:close/>
                  <a:moveTo>
                    <a:pt x="39466" y="24729"/>
                  </a:moveTo>
                  <a:lnTo>
                    <a:pt x="39466" y="29597"/>
                  </a:lnTo>
                  <a:lnTo>
                    <a:pt x="34598" y="29597"/>
                  </a:lnTo>
                  <a:lnTo>
                    <a:pt x="34598" y="24729"/>
                  </a:lnTo>
                  <a:close/>
                  <a:moveTo>
                    <a:pt x="44401" y="24729"/>
                  </a:moveTo>
                  <a:lnTo>
                    <a:pt x="44401" y="29597"/>
                  </a:lnTo>
                  <a:lnTo>
                    <a:pt x="39533" y="29597"/>
                  </a:lnTo>
                  <a:lnTo>
                    <a:pt x="39533" y="24729"/>
                  </a:lnTo>
                  <a:close/>
                  <a:moveTo>
                    <a:pt x="49324" y="24729"/>
                  </a:moveTo>
                  <a:lnTo>
                    <a:pt x="49324" y="29597"/>
                  </a:lnTo>
                  <a:lnTo>
                    <a:pt x="44462" y="29597"/>
                  </a:lnTo>
                  <a:lnTo>
                    <a:pt x="44462" y="24729"/>
                  </a:lnTo>
                  <a:close/>
                  <a:moveTo>
                    <a:pt x="54259" y="24729"/>
                  </a:moveTo>
                  <a:lnTo>
                    <a:pt x="54259" y="29597"/>
                  </a:lnTo>
                  <a:lnTo>
                    <a:pt x="49397" y="29597"/>
                  </a:lnTo>
                  <a:lnTo>
                    <a:pt x="49397" y="24729"/>
                  </a:lnTo>
                  <a:close/>
                  <a:moveTo>
                    <a:pt x="4935" y="29664"/>
                  </a:moveTo>
                  <a:lnTo>
                    <a:pt x="4935" y="34532"/>
                  </a:lnTo>
                  <a:lnTo>
                    <a:pt x="73" y="34532"/>
                  </a:lnTo>
                  <a:lnTo>
                    <a:pt x="73" y="29664"/>
                  </a:lnTo>
                  <a:close/>
                  <a:moveTo>
                    <a:pt x="9870" y="29664"/>
                  </a:moveTo>
                  <a:lnTo>
                    <a:pt x="9870" y="34532"/>
                  </a:lnTo>
                  <a:lnTo>
                    <a:pt x="5007" y="34532"/>
                  </a:lnTo>
                  <a:lnTo>
                    <a:pt x="5007" y="29664"/>
                  </a:lnTo>
                  <a:close/>
                  <a:moveTo>
                    <a:pt x="14799" y="29664"/>
                  </a:moveTo>
                  <a:lnTo>
                    <a:pt x="14799" y="34532"/>
                  </a:lnTo>
                  <a:lnTo>
                    <a:pt x="9936" y="34532"/>
                  </a:lnTo>
                  <a:lnTo>
                    <a:pt x="9936" y="29664"/>
                  </a:lnTo>
                  <a:close/>
                  <a:moveTo>
                    <a:pt x="19733" y="29664"/>
                  </a:moveTo>
                  <a:lnTo>
                    <a:pt x="19733" y="34532"/>
                  </a:lnTo>
                  <a:lnTo>
                    <a:pt x="14871" y="34532"/>
                  </a:lnTo>
                  <a:lnTo>
                    <a:pt x="14871" y="29664"/>
                  </a:lnTo>
                  <a:close/>
                  <a:moveTo>
                    <a:pt x="24668" y="29664"/>
                  </a:moveTo>
                  <a:lnTo>
                    <a:pt x="24668" y="34532"/>
                  </a:lnTo>
                  <a:lnTo>
                    <a:pt x="19805" y="34532"/>
                  </a:lnTo>
                  <a:lnTo>
                    <a:pt x="19805" y="29664"/>
                  </a:lnTo>
                  <a:close/>
                  <a:moveTo>
                    <a:pt x="29597" y="29664"/>
                  </a:moveTo>
                  <a:lnTo>
                    <a:pt x="29597" y="34532"/>
                  </a:lnTo>
                  <a:lnTo>
                    <a:pt x="24729" y="34532"/>
                  </a:lnTo>
                  <a:lnTo>
                    <a:pt x="24729" y="29664"/>
                  </a:lnTo>
                  <a:close/>
                  <a:moveTo>
                    <a:pt x="34532" y="29664"/>
                  </a:moveTo>
                  <a:lnTo>
                    <a:pt x="34532" y="34532"/>
                  </a:lnTo>
                  <a:lnTo>
                    <a:pt x="29664" y="34532"/>
                  </a:lnTo>
                  <a:lnTo>
                    <a:pt x="29664" y="29664"/>
                  </a:lnTo>
                  <a:close/>
                  <a:moveTo>
                    <a:pt x="39466" y="29664"/>
                  </a:moveTo>
                  <a:lnTo>
                    <a:pt x="39466" y="34532"/>
                  </a:lnTo>
                  <a:lnTo>
                    <a:pt x="34598" y="34532"/>
                  </a:lnTo>
                  <a:lnTo>
                    <a:pt x="34598" y="29664"/>
                  </a:lnTo>
                  <a:close/>
                  <a:moveTo>
                    <a:pt x="44401" y="29664"/>
                  </a:moveTo>
                  <a:lnTo>
                    <a:pt x="44401" y="34532"/>
                  </a:lnTo>
                  <a:lnTo>
                    <a:pt x="39533" y="34532"/>
                  </a:lnTo>
                  <a:lnTo>
                    <a:pt x="39533" y="29664"/>
                  </a:lnTo>
                  <a:close/>
                  <a:moveTo>
                    <a:pt x="49324" y="29664"/>
                  </a:moveTo>
                  <a:lnTo>
                    <a:pt x="49324" y="34532"/>
                  </a:lnTo>
                  <a:lnTo>
                    <a:pt x="44462" y="34532"/>
                  </a:lnTo>
                  <a:lnTo>
                    <a:pt x="44462" y="29664"/>
                  </a:lnTo>
                  <a:close/>
                  <a:moveTo>
                    <a:pt x="54259" y="29664"/>
                  </a:moveTo>
                  <a:lnTo>
                    <a:pt x="54259" y="34532"/>
                  </a:lnTo>
                  <a:lnTo>
                    <a:pt x="49397" y="34532"/>
                  </a:lnTo>
                  <a:lnTo>
                    <a:pt x="49397" y="29664"/>
                  </a:lnTo>
                  <a:close/>
                  <a:moveTo>
                    <a:pt x="39466" y="34593"/>
                  </a:moveTo>
                  <a:lnTo>
                    <a:pt x="39466" y="39455"/>
                  </a:lnTo>
                  <a:lnTo>
                    <a:pt x="34598" y="39455"/>
                  </a:lnTo>
                  <a:lnTo>
                    <a:pt x="34598" y="34593"/>
                  </a:lnTo>
                  <a:close/>
                  <a:moveTo>
                    <a:pt x="49324" y="34593"/>
                  </a:moveTo>
                  <a:lnTo>
                    <a:pt x="49324" y="39455"/>
                  </a:lnTo>
                  <a:lnTo>
                    <a:pt x="44462" y="39455"/>
                  </a:lnTo>
                  <a:lnTo>
                    <a:pt x="44462" y="34593"/>
                  </a:lnTo>
                  <a:close/>
                  <a:moveTo>
                    <a:pt x="54259" y="34593"/>
                  </a:moveTo>
                  <a:lnTo>
                    <a:pt x="54259" y="39455"/>
                  </a:lnTo>
                  <a:lnTo>
                    <a:pt x="49397" y="39455"/>
                  </a:lnTo>
                  <a:lnTo>
                    <a:pt x="49397" y="34593"/>
                  </a:lnTo>
                  <a:close/>
                  <a:moveTo>
                    <a:pt x="4935" y="34598"/>
                  </a:moveTo>
                  <a:lnTo>
                    <a:pt x="4935" y="39466"/>
                  </a:lnTo>
                  <a:lnTo>
                    <a:pt x="73" y="39466"/>
                  </a:lnTo>
                  <a:lnTo>
                    <a:pt x="73" y="34598"/>
                  </a:lnTo>
                  <a:close/>
                  <a:moveTo>
                    <a:pt x="9870" y="34598"/>
                  </a:moveTo>
                  <a:lnTo>
                    <a:pt x="9870" y="39466"/>
                  </a:lnTo>
                  <a:lnTo>
                    <a:pt x="5007" y="39466"/>
                  </a:lnTo>
                  <a:lnTo>
                    <a:pt x="5007" y="34598"/>
                  </a:lnTo>
                  <a:close/>
                  <a:moveTo>
                    <a:pt x="14799" y="34598"/>
                  </a:moveTo>
                  <a:lnTo>
                    <a:pt x="14799" y="39466"/>
                  </a:lnTo>
                  <a:lnTo>
                    <a:pt x="9936" y="39466"/>
                  </a:lnTo>
                  <a:lnTo>
                    <a:pt x="9936" y="34598"/>
                  </a:lnTo>
                  <a:close/>
                  <a:moveTo>
                    <a:pt x="19733" y="34598"/>
                  </a:moveTo>
                  <a:lnTo>
                    <a:pt x="19733" y="39466"/>
                  </a:lnTo>
                  <a:lnTo>
                    <a:pt x="14871" y="39466"/>
                  </a:lnTo>
                  <a:lnTo>
                    <a:pt x="14871" y="34598"/>
                  </a:lnTo>
                  <a:close/>
                  <a:moveTo>
                    <a:pt x="24668" y="34598"/>
                  </a:moveTo>
                  <a:lnTo>
                    <a:pt x="24668" y="39466"/>
                  </a:lnTo>
                  <a:lnTo>
                    <a:pt x="19805" y="39466"/>
                  </a:lnTo>
                  <a:lnTo>
                    <a:pt x="19805" y="34598"/>
                  </a:lnTo>
                  <a:close/>
                  <a:moveTo>
                    <a:pt x="29603" y="34598"/>
                  </a:moveTo>
                  <a:lnTo>
                    <a:pt x="29603" y="39466"/>
                  </a:lnTo>
                  <a:lnTo>
                    <a:pt x="24740" y="39466"/>
                  </a:lnTo>
                  <a:lnTo>
                    <a:pt x="24740" y="34598"/>
                  </a:lnTo>
                  <a:close/>
                  <a:moveTo>
                    <a:pt x="34532" y="34598"/>
                  </a:moveTo>
                  <a:lnTo>
                    <a:pt x="34532" y="39466"/>
                  </a:lnTo>
                  <a:lnTo>
                    <a:pt x="29664" y="39466"/>
                  </a:lnTo>
                  <a:lnTo>
                    <a:pt x="29664" y="34598"/>
                  </a:lnTo>
                  <a:close/>
                  <a:moveTo>
                    <a:pt x="44401" y="34598"/>
                  </a:moveTo>
                  <a:lnTo>
                    <a:pt x="44401" y="39466"/>
                  </a:lnTo>
                  <a:lnTo>
                    <a:pt x="39533" y="39466"/>
                  </a:lnTo>
                  <a:lnTo>
                    <a:pt x="39533" y="34598"/>
                  </a:lnTo>
                  <a:close/>
                  <a:moveTo>
                    <a:pt x="4935" y="39527"/>
                  </a:moveTo>
                  <a:lnTo>
                    <a:pt x="4935" y="44390"/>
                  </a:lnTo>
                  <a:lnTo>
                    <a:pt x="73" y="44390"/>
                  </a:lnTo>
                  <a:lnTo>
                    <a:pt x="73" y="39527"/>
                  </a:lnTo>
                  <a:close/>
                  <a:moveTo>
                    <a:pt x="9870" y="39527"/>
                  </a:moveTo>
                  <a:lnTo>
                    <a:pt x="9870" y="44390"/>
                  </a:lnTo>
                  <a:lnTo>
                    <a:pt x="5007" y="44390"/>
                  </a:lnTo>
                  <a:lnTo>
                    <a:pt x="5007" y="39527"/>
                  </a:lnTo>
                  <a:close/>
                  <a:moveTo>
                    <a:pt x="14804" y="39527"/>
                  </a:moveTo>
                  <a:lnTo>
                    <a:pt x="14804" y="44390"/>
                  </a:lnTo>
                  <a:lnTo>
                    <a:pt x="9942" y="44390"/>
                  </a:lnTo>
                  <a:lnTo>
                    <a:pt x="9942" y="39527"/>
                  </a:lnTo>
                  <a:close/>
                  <a:moveTo>
                    <a:pt x="19733" y="39527"/>
                  </a:moveTo>
                  <a:lnTo>
                    <a:pt x="19733" y="44390"/>
                  </a:lnTo>
                  <a:lnTo>
                    <a:pt x="14871" y="44390"/>
                  </a:lnTo>
                  <a:lnTo>
                    <a:pt x="14871" y="39527"/>
                  </a:lnTo>
                  <a:close/>
                  <a:moveTo>
                    <a:pt x="24668" y="39527"/>
                  </a:moveTo>
                  <a:lnTo>
                    <a:pt x="24668" y="44390"/>
                  </a:lnTo>
                  <a:lnTo>
                    <a:pt x="19805" y="44390"/>
                  </a:lnTo>
                  <a:lnTo>
                    <a:pt x="19805" y="39527"/>
                  </a:lnTo>
                  <a:close/>
                  <a:moveTo>
                    <a:pt x="29603" y="39527"/>
                  </a:moveTo>
                  <a:lnTo>
                    <a:pt x="29603" y="44390"/>
                  </a:lnTo>
                  <a:lnTo>
                    <a:pt x="24740" y="44390"/>
                  </a:lnTo>
                  <a:lnTo>
                    <a:pt x="24740" y="39527"/>
                  </a:lnTo>
                  <a:close/>
                  <a:moveTo>
                    <a:pt x="34532" y="39527"/>
                  </a:moveTo>
                  <a:lnTo>
                    <a:pt x="34532" y="44390"/>
                  </a:lnTo>
                  <a:lnTo>
                    <a:pt x="29664" y="44390"/>
                  </a:lnTo>
                  <a:lnTo>
                    <a:pt x="29664" y="39527"/>
                  </a:lnTo>
                  <a:close/>
                  <a:moveTo>
                    <a:pt x="39466" y="39527"/>
                  </a:moveTo>
                  <a:lnTo>
                    <a:pt x="39466" y="44390"/>
                  </a:lnTo>
                  <a:lnTo>
                    <a:pt x="34598" y="44390"/>
                  </a:lnTo>
                  <a:lnTo>
                    <a:pt x="34598" y="39527"/>
                  </a:lnTo>
                  <a:close/>
                  <a:moveTo>
                    <a:pt x="44401" y="39527"/>
                  </a:moveTo>
                  <a:lnTo>
                    <a:pt x="44401" y="44390"/>
                  </a:lnTo>
                  <a:lnTo>
                    <a:pt x="39533" y="44390"/>
                  </a:lnTo>
                  <a:lnTo>
                    <a:pt x="39533" y="39527"/>
                  </a:lnTo>
                  <a:close/>
                  <a:moveTo>
                    <a:pt x="49324" y="39527"/>
                  </a:moveTo>
                  <a:lnTo>
                    <a:pt x="49324" y="44390"/>
                  </a:lnTo>
                  <a:lnTo>
                    <a:pt x="44462" y="44390"/>
                  </a:lnTo>
                  <a:lnTo>
                    <a:pt x="44462" y="39527"/>
                  </a:lnTo>
                  <a:close/>
                  <a:moveTo>
                    <a:pt x="54259" y="39527"/>
                  </a:moveTo>
                  <a:lnTo>
                    <a:pt x="54259" y="44390"/>
                  </a:lnTo>
                  <a:lnTo>
                    <a:pt x="49397" y="44390"/>
                  </a:lnTo>
                  <a:lnTo>
                    <a:pt x="49397" y="39527"/>
                  </a:lnTo>
                  <a:close/>
                  <a:moveTo>
                    <a:pt x="4935" y="44462"/>
                  </a:moveTo>
                  <a:lnTo>
                    <a:pt x="4935" y="49325"/>
                  </a:lnTo>
                  <a:lnTo>
                    <a:pt x="73" y="49325"/>
                  </a:lnTo>
                  <a:lnTo>
                    <a:pt x="73" y="44462"/>
                  </a:lnTo>
                  <a:close/>
                  <a:moveTo>
                    <a:pt x="9870" y="44462"/>
                  </a:moveTo>
                  <a:lnTo>
                    <a:pt x="9870" y="49325"/>
                  </a:lnTo>
                  <a:lnTo>
                    <a:pt x="5007" y="49325"/>
                  </a:lnTo>
                  <a:lnTo>
                    <a:pt x="5007" y="44462"/>
                  </a:lnTo>
                  <a:close/>
                  <a:moveTo>
                    <a:pt x="14799" y="44462"/>
                  </a:moveTo>
                  <a:lnTo>
                    <a:pt x="14799" y="49325"/>
                  </a:lnTo>
                  <a:lnTo>
                    <a:pt x="9936" y="49325"/>
                  </a:lnTo>
                  <a:lnTo>
                    <a:pt x="9936" y="44462"/>
                  </a:lnTo>
                  <a:close/>
                  <a:moveTo>
                    <a:pt x="19733" y="44462"/>
                  </a:moveTo>
                  <a:lnTo>
                    <a:pt x="19733" y="49325"/>
                  </a:lnTo>
                  <a:lnTo>
                    <a:pt x="14871" y="49325"/>
                  </a:lnTo>
                  <a:lnTo>
                    <a:pt x="14871" y="44462"/>
                  </a:lnTo>
                  <a:close/>
                  <a:moveTo>
                    <a:pt x="24668" y="44462"/>
                  </a:moveTo>
                  <a:lnTo>
                    <a:pt x="24668" y="49325"/>
                  </a:lnTo>
                  <a:lnTo>
                    <a:pt x="19805" y="49325"/>
                  </a:lnTo>
                  <a:lnTo>
                    <a:pt x="19805" y="44462"/>
                  </a:lnTo>
                  <a:close/>
                  <a:moveTo>
                    <a:pt x="29603" y="44462"/>
                  </a:moveTo>
                  <a:lnTo>
                    <a:pt x="29603" y="49325"/>
                  </a:lnTo>
                  <a:lnTo>
                    <a:pt x="24740" y="49325"/>
                  </a:lnTo>
                  <a:lnTo>
                    <a:pt x="24740" y="44462"/>
                  </a:lnTo>
                  <a:close/>
                  <a:moveTo>
                    <a:pt x="34532" y="44462"/>
                  </a:moveTo>
                  <a:lnTo>
                    <a:pt x="34532" y="49325"/>
                  </a:lnTo>
                  <a:lnTo>
                    <a:pt x="29664" y="49325"/>
                  </a:lnTo>
                  <a:lnTo>
                    <a:pt x="29664" y="44462"/>
                  </a:lnTo>
                  <a:close/>
                  <a:moveTo>
                    <a:pt x="39466" y="44462"/>
                  </a:moveTo>
                  <a:lnTo>
                    <a:pt x="39466" y="49325"/>
                  </a:lnTo>
                  <a:lnTo>
                    <a:pt x="34598" y="49325"/>
                  </a:lnTo>
                  <a:lnTo>
                    <a:pt x="34598" y="44462"/>
                  </a:lnTo>
                  <a:close/>
                  <a:moveTo>
                    <a:pt x="44401" y="44462"/>
                  </a:moveTo>
                  <a:lnTo>
                    <a:pt x="44401" y="49325"/>
                  </a:lnTo>
                  <a:lnTo>
                    <a:pt x="39533" y="49325"/>
                  </a:lnTo>
                  <a:lnTo>
                    <a:pt x="39533" y="44462"/>
                  </a:lnTo>
                  <a:close/>
                  <a:moveTo>
                    <a:pt x="49324" y="44462"/>
                  </a:moveTo>
                  <a:lnTo>
                    <a:pt x="49324" y="49325"/>
                  </a:lnTo>
                  <a:lnTo>
                    <a:pt x="44462" y="49325"/>
                  </a:lnTo>
                  <a:lnTo>
                    <a:pt x="44462" y="44462"/>
                  </a:lnTo>
                  <a:close/>
                  <a:moveTo>
                    <a:pt x="54259" y="44462"/>
                  </a:moveTo>
                  <a:lnTo>
                    <a:pt x="54259" y="49325"/>
                  </a:lnTo>
                  <a:lnTo>
                    <a:pt x="49397" y="49325"/>
                  </a:lnTo>
                  <a:lnTo>
                    <a:pt x="49397" y="44462"/>
                  </a:lnTo>
                  <a:close/>
                  <a:moveTo>
                    <a:pt x="54259" y="49386"/>
                  </a:moveTo>
                  <a:lnTo>
                    <a:pt x="54259" y="54254"/>
                  </a:lnTo>
                  <a:lnTo>
                    <a:pt x="49397" y="54254"/>
                  </a:lnTo>
                  <a:lnTo>
                    <a:pt x="49397" y="49386"/>
                  </a:lnTo>
                  <a:close/>
                  <a:moveTo>
                    <a:pt x="4935" y="49397"/>
                  </a:moveTo>
                  <a:lnTo>
                    <a:pt x="4935" y="54259"/>
                  </a:lnTo>
                  <a:lnTo>
                    <a:pt x="73" y="54259"/>
                  </a:lnTo>
                  <a:lnTo>
                    <a:pt x="73" y="49397"/>
                  </a:lnTo>
                  <a:close/>
                  <a:moveTo>
                    <a:pt x="9870" y="49397"/>
                  </a:moveTo>
                  <a:lnTo>
                    <a:pt x="9870" y="54259"/>
                  </a:lnTo>
                  <a:lnTo>
                    <a:pt x="5007" y="54259"/>
                  </a:lnTo>
                  <a:lnTo>
                    <a:pt x="5007" y="49397"/>
                  </a:lnTo>
                  <a:close/>
                  <a:moveTo>
                    <a:pt x="14804" y="49397"/>
                  </a:moveTo>
                  <a:lnTo>
                    <a:pt x="14804" y="54259"/>
                  </a:lnTo>
                  <a:lnTo>
                    <a:pt x="9942" y="54259"/>
                  </a:lnTo>
                  <a:lnTo>
                    <a:pt x="9942" y="49397"/>
                  </a:lnTo>
                  <a:close/>
                  <a:moveTo>
                    <a:pt x="19733" y="49397"/>
                  </a:moveTo>
                  <a:lnTo>
                    <a:pt x="19733" y="54259"/>
                  </a:lnTo>
                  <a:lnTo>
                    <a:pt x="14871" y="54259"/>
                  </a:lnTo>
                  <a:lnTo>
                    <a:pt x="14871" y="49397"/>
                  </a:lnTo>
                  <a:close/>
                  <a:moveTo>
                    <a:pt x="24668" y="49397"/>
                  </a:moveTo>
                  <a:lnTo>
                    <a:pt x="24668" y="54259"/>
                  </a:lnTo>
                  <a:lnTo>
                    <a:pt x="19805" y="54259"/>
                  </a:lnTo>
                  <a:lnTo>
                    <a:pt x="19805" y="49397"/>
                  </a:lnTo>
                  <a:close/>
                  <a:moveTo>
                    <a:pt x="29603" y="49397"/>
                  </a:moveTo>
                  <a:lnTo>
                    <a:pt x="29603" y="54259"/>
                  </a:lnTo>
                  <a:lnTo>
                    <a:pt x="24740" y="54259"/>
                  </a:lnTo>
                  <a:lnTo>
                    <a:pt x="24740" y="49397"/>
                  </a:lnTo>
                  <a:close/>
                  <a:moveTo>
                    <a:pt x="34532" y="49397"/>
                  </a:moveTo>
                  <a:lnTo>
                    <a:pt x="34532" y="54259"/>
                  </a:lnTo>
                  <a:lnTo>
                    <a:pt x="29664" y="54259"/>
                  </a:lnTo>
                  <a:lnTo>
                    <a:pt x="29664" y="49397"/>
                  </a:lnTo>
                  <a:close/>
                  <a:moveTo>
                    <a:pt x="39466" y="49397"/>
                  </a:moveTo>
                  <a:lnTo>
                    <a:pt x="39466" y="54259"/>
                  </a:lnTo>
                  <a:lnTo>
                    <a:pt x="34598" y="54259"/>
                  </a:lnTo>
                  <a:lnTo>
                    <a:pt x="34598" y="49397"/>
                  </a:lnTo>
                  <a:close/>
                  <a:moveTo>
                    <a:pt x="44401" y="49397"/>
                  </a:moveTo>
                  <a:lnTo>
                    <a:pt x="44401" y="54259"/>
                  </a:lnTo>
                  <a:lnTo>
                    <a:pt x="39533" y="54259"/>
                  </a:lnTo>
                  <a:lnTo>
                    <a:pt x="39533" y="49397"/>
                  </a:lnTo>
                  <a:close/>
                  <a:moveTo>
                    <a:pt x="49324" y="49397"/>
                  </a:moveTo>
                  <a:lnTo>
                    <a:pt x="49324" y="54259"/>
                  </a:lnTo>
                  <a:lnTo>
                    <a:pt x="44462" y="54259"/>
                  </a:lnTo>
                  <a:lnTo>
                    <a:pt x="44462" y="49397"/>
                  </a:lnTo>
                  <a:close/>
                  <a:moveTo>
                    <a:pt x="0" y="0"/>
                  </a:moveTo>
                  <a:lnTo>
                    <a:pt x="0" y="54326"/>
                  </a:lnTo>
                  <a:lnTo>
                    <a:pt x="54326" y="54326"/>
                  </a:lnTo>
                  <a:lnTo>
                    <a:pt x="543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30"/>
            <p:cNvSpPr/>
            <p:nvPr/>
          </p:nvSpPr>
          <p:spPr>
            <a:xfrm rot="2700000">
              <a:off x="4128975" y="4798600"/>
              <a:ext cx="886066" cy="810290"/>
            </a:xfrm>
            <a:custGeom>
              <a:avLst/>
              <a:gdLst/>
              <a:ahLst/>
              <a:cxnLst/>
              <a:rect l="l" t="t" r="r" b="b"/>
              <a:pathLst>
                <a:path w="20311" h="18574" extrusionOk="0">
                  <a:moveTo>
                    <a:pt x="10144" y="2257"/>
                  </a:moveTo>
                  <a:cubicBezTo>
                    <a:pt x="10635" y="2257"/>
                    <a:pt x="11134" y="2309"/>
                    <a:pt x="11633" y="2417"/>
                  </a:cubicBezTo>
                  <a:cubicBezTo>
                    <a:pt x="15426" y="3232"/>
                    <a:pt x="17843" y="6975"/>
                    <a:pt x="17028" y="10767"/>
                  </a:cubicBezTo>
                  <a:cubicBezTo>
                    <a:pt x="16315" y="14063"/>
                    <a:pt x="13395" y="16320"/>
                    <a:pt x="10154" y="16320"/>
                  </a:cubicBezTo>
                  <a:cubicBezTo>
                    <a:pt x="9665" y="16320"/>
                    <a:pt x="9169" y="16269"/>
                    <a:pt x="8672" y="16162"/>
                  </a:cubicBezTo>
                  <a:cubicBezTo>
                    <a:pt x="4885" y="15341"/>
                    <a:pt x="2462" y="11599"/>
                    <a:pt x="3283" y="7806"/>
                  </a:cubicBezTo>
                  <a:cubicBezTo>
                    <a:pt x="3991" y="4513"/>
                    <a:pt x="6906" y="2257"/>
                    <a:pt x="10144" y="2257"/>
                  </a:cubicBezTo>
                  <a:close/>
                  <a:moveTo>
                    <a:pt x="10151" y="0"/>
                  </a:moveTo>
                  <a:cubicBezTo>
                    <a:pt x="5875" y="0"/>
                    <a:pt x="2016" y="2985"/>
                    <a:pt x="1082" y="7330"/>
                  </a:cubicBezTo>
                  <a:cubicBezTo>
                    <a:pt x="1" y="12336"/>
                    <a:pt x="3194" y="17282"/>
                    <a:pt x="8195" y="18363"/>
                  </a:cubicBezTo>
                  <a:cubicBezTo>
                    <a:pt x="8854" y="18505"/>
                    <a:pt x="9511" y="18573"/>
                    <a:pt x="10158" y="18573"/>
                  </a:cubicBezTo>
                  <a:cubicBezTo>
                    <a:pt x="14435" y="18573"/>
                    <a:pt x="18290" y="15593"/>
                    <a:pt x="19229" y="11244"/>
                  </a:cubicBezTo>
                  <a:cubicBezTo>
                    <a:pt x="20310" y="6243"/>
                    <a:pt x="17117" y="1292"/>
                    <a:pt x="12110" y="210"/>
                  </a:cubicBezTo>
                  <a:cubicBezTo>
                    <a:pt x="11453" y="68"/>
                    <a:pt x="10798" y="0"/>
                    <a:pt x="10151" y="0"/>
                  </a:cubicBezTo>
                  <a:close/>
                </a:path>
              </a:pathLst>
            </a:custGeom>
            <a:solidFill>
              <a:srgbClr val="F8F3E3">
                <a:alpha val="1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16" name="Google Shape;2316;p30"/>
          <p:cNvSpPr txBox="1">
            <a:spLocks noGrp="1"/>
          </p:cNvSpPr>
          <p:nvPr>
            <p:ph type="title"/>
          </p:nvPr>
        </p:nvSpPr>
        <p:spPr>
          <a:xfrm>
            <a:off x="2099142" y="612375"/>
            <a:ext cx="49458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17" name="Google Shape;2317;p30"/>
          <p:cNvSpPr txBox="1">
            <a:spLocks noGrp="1"/>
          </p:cNvSpPr>
          <p:nvPr>
            <p:ph type="subTitle" idx="1"/>
          </p:nvPr>
        </p:nvSpPr>
        <p:spPr>
          <a:xfrm>
            <a:off x="2099100" y="1776300"/>
            <a:ext cx="49458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18" name="Google Shape;2318;p30"/>
          <p:cNvSpPr txBox="1"/>
          <p:nvPr/>
        </p:nvSpPr>
        <p:spPr>
          <a:xfrm>
            <a:off x="2099100" y="354680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ms" sz="1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CREDITS:</a:t>
            </a:r>
            <a:r>
              <a:rPr lang="ms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This presentation template was created by </a:t>
            </a:r>
            <a:r>
              <a:rPr lang="ms" sz="1000" b="1" u="sng">
                <a:solidFill>
                  <a:schemeClr val="hlink"/>
                </a:solidFill>
                <a:latin typeface="Arimo"/>
                <a:ea typeface="Arimo"/>
                <a:cs typeface="Arimo"/>
                <a:sym typeface="Arimo"/>
                <a:hlinkClick r:id="rId2"/>
              </a:rPr>
              <a:t>Slidesgo</a:t>
            </a:r>
            <a:r>
              <a:rPr lang="ms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and includes icons by </a:t>
            </a:r>
            <a:r>
              <a:rPr lang="ms" sz="1000" b="1" u="sng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ms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and infographics &amp; images by </a:t>
            </a:r>
            <a:r>
              <a:rPr lang="ms" sz="1000" b="1" u="sng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ms" sz="1000" u="sng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endParaRPr sz="1000" b="1" u="sng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grpSp>
        <p:nvGrpSpPr>
          <p:cNvPr id="2319" name="Google Shape;2319;p30"/>
          <p:cNvGrpSpPr/>
          <p:nvPr/>
        </p:nvGrpSpPr>
        <p:grpSpPr>
          <a:xfrm>
            <a:off x="7620198" y="2008542"/>
            <a:ext cx="1873697" cy="3460334"/>
            <a:chOff x="7620198" y="2008542"/>
            <a:chExt cx="1873697" cy="3460334"/>
          </a:xfrm>
        </p:grpSpPr>
        <p:grpSp>
          <p:nvGrpSpPr>
            <p:cNvPr id="2320" name="Google Shape;2320;p30"/>
            <p:cNvGrpSpPr/>
            <p:nvPr/>
          </p:nvGrpSpPr>
          <p:grpSpPr>
            <a:xfrm>
              <a:off x="7652397" y="3009852"/>
              <a:ext cx="653046" cy="611943"/>
              <a:chOff x="1281300" y="2251475"/>
              <a:chExt cx="280025" cy="262400"/>
            </a:xfrm>
          </p:grpSpPr>
          <p:sp>
            <p:nvSpPr>
              <p:cNvPr id="2321" name="Google Shape;2321;p30"/>
              <p:cNvSpPr/>
              <p:nvPr/>
            </p:nvSpPr>
            <p:spPr>
              <a:xfrm>
                <a:off x="1281300" y="2251475"/>
                <a:ext cx="280025" cy="228175"/>
              </a:xfrm>
              <a:custGeom>
                <a:avLst/>
                <a:gdLst/>
                <a:ahLst/>
                <a:cxnLst/>
                <a:rect l="l" t="t" r="r" b="b"/>
                <a:pathLst>
                  <a:path w="11201" h="9127" extrusionOk="0">
                    <a:moveTo>
                      <a:pt x="627" y="0"/>
                    </a:moveTo>
                    <a:cubicBezTo>
                      <a:pt x="278" y="0"/>
                      <a:pt x="1" y="283"/>
                      <a:pt x="1" y="627"/>
                    </a:cubicBezTo>
                    <a:lnTo>
                      <a:pt x="1" y="8505"/>
                    </a:lnTo>
                    <a:cubicBezTo>
                      <a:pt x="1" y="8849"/>
                      <a:pt x="284" y="9126"/>
                      <a:pt x="627" y="9126"/>
                    </a:cubicBezTo>
                    <a:lnTo>
                      <a:pt x="10580" y="9126"/>
                    </a:lnTo>
                    <a:cubicBezTo>
                      <a:pt x="10918" y="9126"/>
                      <a:pt x="11195" y="8849"/>
                      <a:pt x="11201" y="8511"/>
                    </a:cubicBezTo>
                    <a:lnTo>
                      <a:pt x="11201" y="627"/>
                    </a:lnTo>
                    <a:cubicBezTo>
                      <a:pt x="11201" y="277"/>
                      <a:pt x="10918" y="0"/>
                      <a:pt x="105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30"/>
              <p:cNvSpPr/>
              <p:nvPr/>
            </p:nvSpPr>
            <p:spPr>
              <a:xfrm>
                <a:off x="1386525" y="2478925"/>
                <a:ext cx="69600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398" extrusionOk="0">
                    <a:moveTo>
                      <a:pt x="0" y="1"/>
                    </a:moveTo>
                    <a:lnTo>
                      <a:pt x="1392" y="1398"/>
                    </a:lnTo>
                    <a:lnTo>
                      <a:pt x="27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30"/>
              <p:cNvSpPr/>
              <p:nvPr/>
            </p:nvSpPr>
            <p:spPr>
              <a:xfrm>
                <a:off x="1329000" y="2332000"/>
                <a:ext cx="6060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2424" h="2795" extrusionOk="0">
                    <a:moveTo>
                      <a:pt x="2146" y="1"/>
                    </a:moveTo>
                    <a:lnTo>
                      <a:pt x="39" y="1165"/>
                    </a:lnTo>
                    <a:cubicBezTo>
                      <a:pt x="11" y="1237"/>
                      <a:pt x="0" y="1309"/>
                      <a:pt x="6" y="1403"/>
                    </a:cubicBezTo>
                    <a:cubicBezTo>
                      <a:pt x="11" y="1492"/>
                      <a:pt x="22" y="1570"/>
                      <a:pt x="39" y="1636"/>
                    </a:cubicBezTo>
                    <a:lnTo>
                      <a:pt x="2146" y="2795"/>
                    </a:lnTo>
                    <a:cubicBezTo>
                      <a:pt x="2218" y="2756"/>
                      <a:pt x="2273" y="2690"/>
                      <a:pt x="2329" y="2601"/>
                    </a:cubicBezTo>
                    <a:cubicBezTo>
                      <a:pt x="2384" y="2512"/>
                      <a:pt x="2418" y="2424"/>
                      <a:pt x="2423" y="2324"/>
                    </a:cubicBezTo>
                    <a:lnTo>
                      <a:pt x="1065" y="1608"/>
                    </a:lnTo>
                    <a:cubicBezTo>
                      <a:pt x="1009" y="1581"/>
                      <a:pt x="943" y="1547"/>
                      <a:pt x="848" y="1509"/>
                    </a:cubicBezTo>
                    <a:cubicBezTo>
                      <a:pt x="760" y="1464"/>
                      <a:pt x="699" y="1437"/>
                      <a:pt x="649" y="1414"/>
                    </a:cubicBezTo>
                    <a:lnTo>
                      <a:pt x="649" y="1381"/>
                    </a:lnTo>
                    <a:cubicBezTo>
                      <a:pt x="693" y="1359"/>
                      <a:pt x="760" y="1326"/>
                      <a:pt x="848" y="1287"/>
                    </a:cubicBezTo>
                    <a:cubicBezTo>
                      <a:pt x="943" y="1243"/>
                      <a:pt x="1009" y="1209"/>
                      <a:pt x="1065" y="1182"/>
                    </a:cubicBezTo>
                    <a:lnTo>
                      <a:pt x="2423" y="466"/>
                    </a:lnTo>
                    <a:cubicBezTo>
                      <a:pt x="2418" y="361"/>
                      <a:pt x="2384" y="272"/>
                      <a:pt x="2334" y="189"/>
                    </a:cubicBezTo>
                    <a:cubicBezTo>
                      <a:pt x="2279" y="106"/>
                      <a:pt x="2218" y="45"/>
                      <a:pt x="21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30"/>
              <p:cNvSpPr/>
              <p:nvPr/>
            </p:nvSpPr>
            <p:spPr>
              <a:xfrm>
                <a:off x="1392750" y="2309825"/>
                <a:ext cx="57825" cy="124500"/>
              </a:xfrm>
              <a:custGeom>
                <a:avLst/>
                <a:gdLst/>
                <a:ahLst/>
                <a:cxnLst/>
                <a:rect l="l" t="t" r="r" b="b"/>
                <a:pathLst>
                  <a:path w="2313" h="4980" extrusionOk="0">
                    <a:moveTo>
                      <a:pt x="1803" y="0"/>
                    </a:moveTo>
                    <a:lnTo>
                      <a:pt x="1" y="4785"/>
                    </a:lnTo>
                    <a:cubicBezTo>
                      <a:pt x="78" y="4841"/>
                      <a:pt x="161" y="4880"/>
                      <a:pt x="250" y="4918"/>
                    </a:cubicBezTo>
                    <a:cubicBezTo>
                      <a:pt x="339" y="4952"/>
                      <a:pt x="428" y="4974"/>
                      <a:pt x="511" y="4979"/>
                    </a:cubicBezTo>
                    <a:lnTo>
                      <a:pt x="2313" y="189"/>
                    </a:lnTo>
                    <a:cubicBezTo>
                      <a:pt x="2246" y="134"/>
                      <a:pt x="2163" y="95"/>
                      <a:pt x="2074" y="56"/>
                    </a:cubicBezTo>
                    <a:cubicBezTo>
                      <a:pt x="1974" y="28"/>
                      <a:pt x="1886" y="12"/>
                      <a:pt x="18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30"/>
              <p:cNvSpPr/>
              <p:nvPr/>
            </p:nvSpPr>
            <p:spPr>
              <a:xfrm>
                <a:off x="1453600" y="2331725"/>
                <a:ext cx="60475" cy="69600"/>
              </a:xfrm>
              <a:custGeom>
                <a:avLst/>
                <a:gdLst/>
                <a:ahLst/>
                <a:cxnLst/>
                <a:rect l="l" t="t" r="r" b="b"/>
                <a:pathLst>
                  <a:path w="2419" h="2784" extrusionOk="0">
                    <a:moveTo>
                      <a:pt x="278" y="0"/>
                    </a:moveTo>
                    <a:cubicBezTo>
                      <a:pt x="206" y="39"/>
                      <a:pt x="150" y="111"/>
                      <a:pt x="95" y="195"/>
                    </a:cubicBezTo>
                    <a:cubicBezTo>
                      <a:pt x="39" y="278"/>
                      <a:pt x="12" y="372"/>
                      <a:pt x="1" y="472"/>
                    </a:cubicBezTo>
                    <a:lnTo>
                      <a:pt x="1359" y="1187"/>
                    </a:lnTo>
                    <a:cubicBezTo>
                      <a:pt x="1414" y="1215"/>
                      <a:pt x="1481" y="1248"/>
                      <a:pt x="1570" y="1287"/>
                    </a:cubicBezTo>
                    <a:cubicBezTo>
                      <a:pt x="1664" y="1331"/>
                      <a:pt x="1731" y="1359"/>
                      <a:pt x="1780" y="1381"/>
                    </a:cubicBezTo>
                    <a:lnTo>
                      <a:pt x="1780" y="1414"/>
                    </a:lnTo>
                    <a:cubicBezTo>
                      <a:pt x="1731" y="1437"/>
                      <a:pt x="1664" y="1464"/>
                      <a:pt x="1570" y="1503"/>
                    </a:cubicBezTo>
                    <a:cubicBezTo>
                      <a:pt x="1481" y="1547"/>
                      <a:pt x="1414" y="1581"/>
                      <a:pt x="1359" y="1608"/>
                    </a:cubicBezTo>
                    <a:lnTo>
                      <a:pt x="1" y="2324"/>
                    </a:lnTo>
                    <a:cubicBezTo>
                      <a:pt x="6" y="2423"/>
                      <a:pt x="34" y="2518"/>
                      <a:pt x="89" y="2601"/>
                    </a:cubicBezTo>
                    <a:cubicBezTo>
                      <a:pt x="139" y="2684"/>
                      <a:pt x="200" y="2745"/>
                      <a:pt x="267" y="2784"/>
                    </a:cubicBezTo>
                    <a:lnTo>
                      <a:pt x="2390" y="1631"/>
                    </a:lnTo>
                    <a:cubicBezTo>
                      <a:pt x="2407" y="1558"/>
                      <a:pt x="2418" y="1481"/>
                      <a:pt x="2418" y="1392"/>
                    </a:cubicBezTo>
                    <a:cubicBezTo>
                      <a:pt x="2418" y="1303"/>
                      <a:pt x="2401" y="1226"/>
                      <a:pt x="2390" y="1159"/>
                    </a:cubicBezTo>
                    <a:lnTo>
                      <a:pt x="27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26" name="Google Shape;2326;p30"/>
            <p:cNvGrpSpPr/>
            <p:nvPr/>
          </p:nvGrpSpPr>
          <p:grpSpPr>
            <a:xfrm>
              <a:off x="8524747" y="2008542"/>
              <a:ext cx="503203" cy="356245"/>
              <a:chOff x="2779525" y="4198925"/>
              <a:chExt cx="148350" cy="105025"/>
            </a:xfrm>
          </p:grpSpPr>
          <p:grpSp>
            <p:nvGrpSpPr>
              <p:cNvPr id="2327" name="Google Shape;2327;p30"/>
              <p:cNvGrpSpPr/>
              <p:nvPr/>
            </p:nvGrpSpPr>
            <p:grpSpPr>
              <a:xfrm>
                <a:off x="2779525" y="4204125"/>
                <a:ext cx="148350" cy="99825"/>
                <a:chOff x="2438725" y="3288850"/>
                <a:chExt cx="148350" cy="99825"/>
              </a:xfrm>
            </p:grpSpPr>
            <p:sp>
              <p:nvSpPr>
                <p:cNvPr id="2328" name="Google Shape;2328;p30"/>
                <p:cNvSpPr/>
                <p:nvPr/>
              </p:nvSpPr>
              <p:spPr>
                <a:xfrm>
                  <a:off x="2482950" y="3308250"/>
                  <a:ext cx="104125" cy="9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5" h="378" extrusionOk="0">
                      <a:moveTo>
                        <a:pt x="0" y="1"/>
                      </a:moveTo>
                      <a:lnTo>
                        <a:pt x="0" y="378"/>
                      </a:lnTo>
                      <a:lnTo>
                        <a:pt x="4164" y="378"/>
                      </a:lnTo>
                      <a:lnTo>
                        <a:pt x="416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9" name="Google Shape;2329;p30"/>
                <p:cNvSpPr/>
                <p:nvPr/>
              </p:nvSpPr>
              <p:spPr>
                <a:xfrm>
                  <a:off x="2438725" y="3288850"/>
                  <a:ext cx="34825" cy="2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3" h="1160" extrusionOk="0">
                      <a:moveTo>
                        <a:pt x="1126" y="0"/>
                      </a:moveTo>
                      <a:lnTo>
                        <a:pt x="505" y="610"/>
                      </a:lnTo>
                      <a:lnTo>
                        <a:pt x="272" y="372"/>
                      </a:lnTo>
                      <a:lnTo>
                        <a:pt x="1" y="644"/>
                      </a:lnTo>
                      <a:lnTo>
                        <a:pt x="505" y="1159"/>
                      </a:lnTo>
                      <a:lnTo>
                        <a:pt x="1392" y="272"/>
                      </a:lnTo>
                      <a:lnTo>
                        <a:pt x="112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0" name="Google Shape;2330;p30"/>
                <p:cNvSpPr/>
                <p:nvPr/>
              </p:nvSpPr>
              <p:spPr>
                <a:xfrm>
                  <a:off x="2482950" y="3354700"/>
                  <a:ext cx="104125" cy="9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5" h="383" extrusionOk="0">
                      <a:moveTo>
                        <a:pt x="0" y="0"/>
                      </a:moveTo>
                      <a:lnTo>
                        <a:pt x="0" y="383"/>
                      </a:lnTo>
                      <a:lnTo>
                        <a:pt x="4164" y="383"/>
                      </a:lnTo>
                      <a:lnTo>
                        <a:pt x="416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1" name="Google Shape;2331;p30"/>
                <p:cNvSpPr/>
                <p:nvPr/>
              </p:nvSpPr>
              <p:spPr>
                <a:xfrm>
                  <a:off x="2482950" y="3379075"/>
                  <a:ext cx="104125" cy="9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5" h="384" extrusionOk="0">
                      <a:moveTo>
                        <a:pt x="0" y="1"/>
                      </a:moveTo>
                      <a:lnTo>
                        <a:pt x="0" y="384"/>
                      </a:lnTo>
                      <a:lnTo>
                        <a:pt x="4164" y="384"/>
                      </a:lnTo>
                      <a:lnTo>
                        <a:pt x="416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2" name="Google Shape;2332;p30"/>
                <p:cNvSpPr/>
                <p:nvPr/>
              </p:nvSpPr>
              <p:spPr>
                <a:xfrm>
                  <a:off x="2438725" y="3359675"/>
                  <a:ext cx="34825" cy="2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3" h="1160" extrusionOk="0">
                      <a:moveTo>
                        <a:pt x="1126" y="1"/>
                      </a:moveTo>
                      <a:lnTo>
                        <a:pt x="505" y="611"/>
                      </a:lnTo>
                      <a:lnTo>
                        <a:pt x="272" y="378"/>
                      </a:lnTo>
                      <a:lnTo>
                        <a:pt x="1" y="644"/>
                      </a:lnTo>
                      <a:lnTo>
                        <a:pt x="505" y="1160"/>
                      </a:lnTo>
                      <a:lnTo>
                        <a:pt x="1392" y="272"/>
                      </a:lnTo>
                      <a:lnTo>
                        <a:pt x="112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333" name="Google Shape;2333;p30"/>
              <p:cNvSpPr/>
              <p:nvPr/>
            </p:nvSpPr>
            <p:spPr>
              <a:xfrm>
                <a:off x="2823750" y="4198925"/>
                <a:ext cx="104125" cy="9450"/>
              </a:xfrm>
              <a:custGeom>
                <a:avLst/>
                <a:gdLst/>
                <a:ahLst/>
                <a:cxnLst/>
                <a:rect l="l" t="t" r="r" b="b"/>
                <a:pathLst>
                  <a:path w="4165" h="378" extrusionOk="0">
                    <a:moveTo>
                      <a:pt x="0" y="1"/>
                    </a:moveTo>
                    <a:lnTo>
                      <a:pt x="0" y="378"/>
                    </a:lnTo>
                    <a:lnTo>
                      <a:pt x="4164" y="378"/>
                    </a:lnTo>
                    <a:lnTo>
                      <a:pt x="41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34" name="Google Shape;2334;p30"/>
            <p:cNvGrpSpPr/>
            <p:nvPr/>
          </p:nvGrpSpPr>
          <p:grpSpPr>
            <a:xfrm rot="778270">
              <a:off x="7771711" y="3868274"/>
              <a:ext cx="1318121" cy="1471437"/>
              <a:chOff x="3390175" y="4223650"/>
              <a:chExt cx="549325" cy="613250"/>
            </a:xfrm>
          </p:grpSpPr>
          <p:sp>
            <p:nvSpPr>
              <p:cNvPr id="2335" name="Google Shape;2335;p30"/>
              <p:cNvSpPr/>
              <p:nvPr/>
            </p:nvSpPr>
            <p:spPr>
              <a:xfrm>
                <a:off x="3402225" y="4269550"/>
                <a:ext cx="537275" cy="567350"/>
              </a:xfrm>
              <a:custGeom>
                <a:avLst/>
                <a:gdLst/>
                <a:ahLst/>
                <a:cxnLst/>
                <a:rect l="l" t="t" r="r" b="b"/>
                <a:pathLst>
                  <a:path w="21491" h="22694" extrusionOk="0">
                    <a:moveTo>
                      <a:pt x="1991" y="0"/>
                    </a:moveTo>
                    <a:cubicBezTo>
                      <a:pt x="1991" y="0"/>
                      <a:pt x="466" y="205"/>
                      <a:pt x="1847" y="2534"/>
                    </a:cubicBezTo>
                    <a:lnTo>
                      <a:pt x="4824" y="6637"/>
                    </a:lnTo>
                    <a:cubicBezTo>
                      <a:pt x="5684" y="7968"/>
                      <a:pt x="6959" y="10163"/>
                      <a:pt x="6615" y="10707"/>
                    </a:cubicBezTo>
                    <a:cubicBezTo>
                      <a:pt x="6466" y="10942"/>
                      <a:pt x="6251" y="11027"/>
                      <a:pt x="6019" y="11027"/>
                    </a:cubicBezTo>
                    <a:cubicBezTo>
                      <a:pt x="5732" y="11027"/>
                      <a:pt x="5419" y="10897"/>
                      <a:pt x="5173" y="10762"/>
                    </a:cubicBezTo>
                    <a:cubicBezTo>
                      <a:pt x="4724" y="10512"/>
                      <a:pt x="4325" y="10185"/>
                      <a:pt x="3893" y="9925"/>
                    </a:cubicBezTo>
                    <a:cubicBezTo>
                      <a:pt x="3294" y="9570"/>
                      <a:pt x="2656" y="9259"/>
                      <a:pt x="1991" y="9043"/>
                    </a:cubicBezTo>
                    <a:cubicBezTo>
                      <a:pt x="1770" y="8973"/>
                      <a:pt x="1460" y="8874"/>
                      <a:pt x="1176" y="8874"/>
                    </a:cubicBezTo>
                    <a:cubicBezTo>
                      <a:pt x="990" y="8874"/>
                      <a:pt x="814" y="8917"/>
                      <a:pt x="682" y="9038"/>
                    </a:cubicBezTo>
                    <a:cubicBezTo>
                      <a:pt x="0" y="9647"/>
                      <a:pt x="1353" y="10773"/>
                      <a:pt x="1958" y="11422"/>
                    </a:cubicBezTo>
                    <a:cubicBezTo>
                      <a:pt x="3421" y="12985"/>
                      <a:pt x="12653" y="22694"/>
                      <a:pt x="12653" y="22694"/>
                    </a:cubicBezTo>
                    <a:lnTo>
                      <a:pt x="21491" y="17232"/>
                    </a:lnTo>
                    <a:cubicBezTo>
                      <a:pt x="21491" y="17232"/>
                      <a:pt x="13823" y="6587"/>
                      <a:pt x="12587" y="5184"/>
                    </a:cubicBezTo>
                    <a:cubicBezTo>
                      <a:pt x="11116" y="3504"/>
                      <a:pt x="10183" y="3159"/>
                      <a:pt x="9664" y="3159"/>
                    </a:cubicBezTo>
                    <a:cubicBezTo>
                      <a:pt x="9303" y="3159"/>
                      <a:pt x="9143" y="3327"/>
                      <a:pt x="9143" y="3327"/>
                    </a:cubicBezTo>
                    <a:cubicBezTo>
                      <a:pt x="8705" y="3062"/>
                      <a:pt x="8362" y="2972"/>
                      <a:pt x="8100" y="2972"/>
                    </a:cubicBezTo>
                    <a:cubicBezTo>
                      <a:pt x="7544" y="2972"/>
                      <a:pt x="7347" y="3377"/>
                      <a:pt x="7347" y="3377"/>
                    </a:cubicBezTo>
                    <a:cubicBezTo>
                      <a:pt x="7019" y="3183"/>
                      <a:pt x="6712" y="3112"/>
                      <a:pt x="6437" y="3112"/>
                    </a:cubicBezTo>
                    <a:cubicBezTo>
                      <a:pt x="6051" y="3112"/>
                      <a:pt x="5730" y="3252"/>
                      <a:pt x="5506" y="3388"/>
                    </a:cubicBezTo>
                    <a:lnTo>
                      <a:pt x="19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30"/>
              <p:cNvSpPr/>
              <p:nvPr/>
            </p:nvSpPr>
            <p:spPr>
              <a:xfrm>
                <a:off x="3584925" y="4348975"/>
                <a:ext cx="72775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2911" h="2379" extrusionOk="0">
                    <a:moveTo>
                      <a:pt x="89" y="0"/>
                    </a:moveTo>
                    <a:lnTo>
                      <a:pt x="0" y="166"/>
                    </a:lnTo>
                    <a:cubicBezTo>
                      <a:pt x="22" y="177"/>
                      <a:pt x="1553" y="1020"/>
                      <a:pt x="2772" y="2379"/>
                    </a:cubicBezTo>
                    <a:lnTo>
                      <a:pt x="2911" y="2257"/>
                    </a:lnTo>
                    <a:cubicBezTo>
                      <a:pt x="1669" y="871"/>
                      <a:pt x="105" y="11"/>
                      <a:pt x="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30"/>
              <p:cNvSpPr/>
              <p:nvPr/>
            </p:nvSpPr>
            <p:spPr>
              <a:xfrm>
                <a:off x="3538750" y="4351875"/>
                <a:ext cx="83475" cy="86375"/>
              </a:xfrm>
              <a:custGeom>
                <a:avLst/>
                <a:gdLst/>
                <a:ahLst/>
                <a:cxnLst/>
                <a:rect l="l" t="t" r="r" b="b"/>
                <a:pathLst>
                  <a:path w="3339" h="3455" extrusionOk="0">
                    <a:moveTo>
                      <a:pt x="134" y="0"/>
                    </a:moveTo>
                    <a:lnTo>
                      <a:pt x="1" y="139"/>
                    </a:lnTo>
                    <a:cubicBezTo>
                      <a:pt x="23" y="156"/>
                      <a:pt x="1941" y="1985"/>
                      <a:pt x="3189" y="3455"/>
                    </a:cubicBezTo>
                    <a:lnTo>
                      <a:pt x="3339" y="3333"/>
                    </a:lnTo>
                    <a:cubicBezTo>
                      <a:pt x="2080" y="1858"/>
                      <a:pt x="156" y="17"/>
                      <a:pt x="1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30"/>
              <p:cNvSpPr/>
              <p:nvPr/>
            </p:nvSpPr>
            <p:spPr>
              <a:xfrm>
                <a:off x="3630525" y="4348550"/>
                <a:ext cx="51725" cy="41200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1648" extrusionOk="0">
                    <a:moveTo>
                      <a:pt x="61" y="0"/>
                    </a:moveTo>
                    <a:lnTo>
                      <a:pt x="0" y="178"/>
                    </a:lnTo>
                    <a:cubicBezTo>
                      <a:pt x="6" y="178"/>
                      <a:pt x="727" y="450"/>
                      <a:pt x="1941" y="1647"/>
                    </a:cubicBezTo>
                    <a:lnTo>
                      <a:pt x="2068" y="1509"/>
                    </a:lnTo>
                    <a:cubicBezTo>
                      <a:pt x="821" y="283"/>
                      <a:pt x="89" y="11"/>
                      <a:pt x="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30"/>
              <p:cNvSpPr/>
              <p:nvPr/>
            </p:nvSpPr>
            <p:spPr>
              <a:xfrm>
                <a:off x="3506050" y="4405525"/>
                <a:ext cx="48675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1947" h="421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1"/>
                      <a:pt x="106" y="3582"/>
                      <a:pt x="998" y="4153"/>
                    </a:cubicBezTo>
                    <a:cubicBezTo>
                      <a:pt x="1068" y="4196"/>
                      <a:pt x="1134" y="4215"/>
                      <a:pt x="1197" y="4215"/>
                    </a:cubicBezTo>
                    <a:cubicBezTo>
                      <a:pt x="1659" y="4215"/>
                      <a:pt x="1946" y="3194"/>
                      <a:pt x="1946" y="319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30"/>
              <p:cNvSpPr/>
              <p:nvPr/>
            </p:nvSpPr>
            <p:spPr>
              <a:xfrm>
                <a:off x="3503825" y="4410650"/>
                <a:ext cx="52425" cy="78050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3122" extrusionOk="0">
                    <a:moveTo>
                      <a:pt x="156" y="0"/>
                    </a:moveTo>
                    <a:lnTo>
                      <a:pt x="1" y="100"/>
                    </a:lnTo>
                    <a:lnTo>
                      <a:pt x="1941" y="3122"/>
                    </a:lnTo>
                    <a:lnTo>
                      <a:pt x="2096" y="3022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30"/>
              <p:cNvSpPr/>
              <p:nvPr/>
            </p:nvSpPr>
            <p:spPr>
              <a:xfrm>
                <a:off x="3460300" y="4226300"/>
                <a:ext cx="16100" cy="21775"/>
              </a:xfrm>
              <a:custGeom>
                <a:avLst/>
                <a:gdLst/>
                <a:ahLst/>
                <a:cxnLst/>
                <a:rect l="l" t="t" r="r" b="b"/>
                <a:pathLst>
                  <a:path w="644" h="871" extrusionOk="0">
                    <a:moveTo>
                      <a:pt x="450" y="0"/>
                    </a:moveTo>
                    <a:lnTo>
                      <a:pt x="1" y="754"/>
                    </a:lnTo>
                    <a:lnTo>
                      <a:pt x="195" y="871"/>
                    </a:lnTo>
                    <a:lnTo>
                      <a:pt x="644" y="111"/>
                    </a:lnTo>
                    <a:lnTo>
                      <a:pt x="4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30"/>
              <p:cNvSpPr/>
              <p:nvPr/>
            </p:nvSpPr>
            <p:spPr>
              <a:xfrm>
                <a:off x="3431750" y="4223650"/>
                <a:ext cx="8900" cy="22625"/>
              </a:xfrm>
              <a:custGeom>
                <a:avLst/>
                <a:gdLst/>
                <a:ahLst/>
                <a:cxnLst/>
                <a:rect l="l" t="t" r="r" b="b"/>
                <a:pathLst>
                  <a:path w="356" h="905" extrusionOk="0">
                    <a:moveTo>
                      <a:pt x="222" y="1"/>
                    </a:moveTo>
                    <a:lnTo>
                      <a:pt x="0" y="34"/>
                    </a:lnTo>
                    <a:lnTo>
                      <a:pt x="139" y="905"/>
                    </a:lnTo>
                    <a:lnTo>
                      <a:pt x="355" y="871"/>
                    </a:lnTo>
                    <a:lnTo>
                      <a:pt x="2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30"/>
              <p:cNvSpPr/>
              <p:nvPr/>
            </p:nvSpPr>
            <p:spPr>
              <a:xfrm>
                <a:off x="3399875" y="4244450"/>
                <a:ext cx="20125" cy="18725"/>
              </a:xfrm>
              <a:custGeom>
                <a:avLst/>
                <a:gdLst/>
                <a:ahLst/>
                <a:cxnLst/>
                <a:rect l="l" t="t" r="r" b="b"/>
                <a:pathLst>
                  <a:path w="805" h="749" extrusionOk="0">
                    <a:moveTo>
                      <a:pt x="150" y="0"/>
                    </a:moveTo>
                    <a:lnTo>
                      <a:pt x="0" y="161"/>
                    </a:lnTo>
                    <a:lnTo>
                      <a:pt x="660" y="749"/>
                    </a:lnTo>
                    <a:lnTo>
                      <a:pt x="804" y="583"/>
                    </a:lnTo>
                    <a:lnTo>
                      <a:pt x="1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30"/>
              <p:cNvSpPr/>
              <p:nvPr/>
            </p:nvSpPr>
            <p:spPr>
              <a:xfrm>
                <a:off x="3390175" y="4281600"/>
                <a:ext cx="22200" cy="6400"/>
              </a:xfrm>
              <a:custGeom>
                <a:avLst/>
                <a:gdLst/>
                <a:ahLst/>
                <a:cxnLst/>
                <a:rect l="l" t="t" r="r" b="b"/>
                <a:pathLst>
                  <a:path w="888" h="256" extrusionOk="0">
                    <a:moveTo>
                      <a:pt x="6" y="0"/>
                    </a:moveTo>
                    <a:lnTo>
                      <a:pt x="0" y="222"/>
                    </a:lnTo>
                    <a:lnTo>
                      <a:pt x="876" y="255"/>
                    </a:lnTo>
                    <a:lnTo>
                      <a:pt x="887" y="3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5" name="Google Shape;2345;p30"/>
            <p:cNvGrpSpPr/>
            <p:nvPr/>
          </p:nvGrpSpPr>
          <p:grpSpPr>
            <a:xfrm>
              <a:off x="7620198" y="2485827"/>
              <a:ext cx="1873697" cy="349174"/>
              <a:chOff x="1772825" y="2295825"/>
              <a:chExt cx="511925" cy="95400"/>
            </a:xfrm>
          </p:grpSpPr>
          <p:sp>
            <p:nvSpPr>
              <p:cNvPr id="2346" name="Google Shape;2346;p30"/>
              <p:cNvSpPr/>
              <p:nvPr/>
            </p:nvSpPr>
            <p:spPr>
              <a:xfrm>
                <a:off x="1772825" y="2295825"/>
                <a:ext cx="511925" cy="95400"/>
              </a:xfrm>
              <a:custGeom>
                <a:avLst/>
                <a:gdLst/>
                <a:ahLst/>
                <a:cxnLst/>
                <a:rect l="l" t="t" r="r" b="b"/>
                <a:pathLst>
                  <a:path w="20477" h="3816" extrusionOk="0">
                    <a:moveTo>
                      <a:pt x="18569" y="267"/>
                    </a:moveTo>
                    <a:cubicBezTo>
                      <a:pt x="19479" y="267"/>
                      <a:pt x="20222" y="1004"/>
                      <a:pt x="20222" y="1913"/>
                    </a:cubicBezTo>
                    <a:cubicBezTo>
                      <a:pt x="20222" y="2823"/>
                      <a:pt x="19479" y="3560"/>
                      <a:pt x="18569" y="3560"/>
                    </a:cubicBezTo>
                    <a:lnTo>
                      <a:pt x="1908" y="3560"/>
                    </a:lnTo>
                    <a:cubicBezTo>
                      <a:pt x="999" y="3560"/>
                      <a:pt x="261" y="2823"/>
                      <a:pt x="261" y="1913"/>
                    </a:cubicBezTo>
                    <a:cubicBezTo>
                      <a:pt x="261" y="1004"/>
                      <a:pt x="999" y="267"/>
                      <a:pt x="1908" y="267"/>
                    </a:cubicBezTo>
                    <a:close/>
                    <a:moveTo>
                      <a:pt x="1908" y="0"/>
                    </a:moveTo>
                    <a:cubicBezTo>
                      <a:pt x="855" y="0"/>
                      <a:pt x="1" y="854"/>
                      <a:pt x="1" y="1908"/>
                    </a:cubicBezTo>
                    <a:cubicBezTo>
                      <a:pt x="1" y="2961"/>
                      <a:pt x="855" y="3815"/>
                      <a:pt x="1908" y="3815"/>
                    </a:cubicBezTo>
                    <a:lnTo>
                      <a:pt x="18569" y="3815"/>
                    </a:lnTo>
                    <a:cubicBezTo>
                      <a:pt x="19623" y="3815"/>
                      <a:pt x="20477" y="2961"/>
                      <a:pt x="20477" y="1908"/>
                    </a:cubicBezTo>
                    <a:cubicBezTo>
                      <a:pt x="20477" y="854"/>
                      <a:pt x="19623" y="0"/>
                      <a:pt x="185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30"/>
              <p:cNvSpPr/>
              <p:nvPr/>
            </p:nvSpPr>
            <p:spPr>
              <a:xfrm>
                <a:off x="1800425" y="2326875"/>
                <a:ext cx="42425" cy="31500"/>
              </a:xfrm>
              <a:custGeom>
                <a:avLst/>
                <a:gdLst/>
                <a:ahLst/>
                <a:cxnLst/>
                <a:rect l="l" t="t" r="r" b="b"/>
                <a:pathLst>
                  <a:path w="1697" h="1260" extrusionOk="0">
                    <a:moveTo>
                      <a:pt x="1552" y="0"/>
                    </a:moveTo>
                    <a:lnTo>
                      <a:pt x="0" y="1043"/>
                    </a:lnTo>
                    <a:lnTo>
                      <a:pt x="139" y="1259"/>
                    </a:lnTo>
                    <a:lnTo>
                      <a:pt x="1697" y="211"/>
                    </a:lnTo>
                    <a:lnTo>
                      <a:pt x="155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30"/>
              <p:cNvSpPr/>
              <p:nvPr/>
            </p:nvSpPr>
            <p:spPr>
              <a:xfrm>
                <a:off x="1800425" y="2326725"/>
                <a:ext cx="42425" cy="31500"/>
              </a:xfrm>
              <a:custGeom>
                <a:avLst/>
                <a:gdLst/>
                <a:ahLst/>
                <a:cxnLst/>
                <a:rect l="l" t="t" r="r" b="b"/>
                <a:pathLst>
                  <a:path w="1697" h="1260" extrusionOk="0">
                    <a:moveTo>
                      <a:pt x="139" y="1"/>
                    </a:moveTo>
                    <a:lnTo>
                      <a:pt x="0" y="217"/>
                    </a:lnTo>
                    <a:lnTo>
                      <a:pt x="1552" y="1259"/>
                    </a:lnTo>
                    <a:lnTo>
                      <a:pt x="1697" y="1043"/>
                    </a:lnTo>
                    <a:lnTo>
                      <a:pt x="1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30"/>
              <p:cNvSpPr/>
              <p:nvPr/>
            </p:nvSpPr>
            <p:spPr>
              <a:xfrm>
                <a:off x="1818425" y="2319250"/>
                <a:ext cx="6400" cy="46725"/>
              </a:xfrm>
              <a:custGeom>
                <a:avLst/>
                <a:gdLst/>
                <a:ahLst/>
                <a:cxnLst/>
                <a:rect l="l" t="t" r="r" b="b"/>
                <a:pathLst>
                  <a:path w="256" h="1869" extrusionOk="0">
                    <a:moveTo>
                      <a:pt x="1" y="0"/>
                    </a:moveTo>
                    <a:lnTo>
                      <a:pt x="1" y="1869"/>
                    </a:lnTo>
                    <a:lnTo>
                      <a:pt x="256" y="1869"/>
                    </a:lnTo>
                    <a:lnTo>
                      <a:pt x="2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30"/>
              <p:cNvSpPr/>
              <p:nvPr/>
            </p:nvSpPr>
            <p:spPr>
              <a:xfrm>
                <a:off x="1863075" y="2326875"/>
                <a:ext cx="42425" cy="31350"/>
              </a:xfrm>
              <a:custGeom>
                <a:avLst/>
                <a:gdLst/>
                <a:ahLst/>
                <a:cxnLst/>
                <a:rect l="l" t="t" r="r" b="b"/>
                <a:pathLst>
                  <a:path w="1697" h="1254" extrusionOk="0">
                    <a:moveTo>
                      <a:pt x="1553" y="0"/>
                    </a:moveTo>
                    <a:lnTo>
                      <a:pt x="0" y="1043"/>
                    </a:lnTo>
                    <a:lnTo>
                      <a:pt x="144" y="1253"/>
                    </a:lnTo>
                    <a:lnTo>
                      <a:pt x="1697" y="211"/>
                    </a:lnTo>
                    <a:lnTo>
                      <a:pt x="15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30"/>
              <p:cNvSpPr/>
              <p:nvPr/>
            </p:nvSpPr>
            <p:spPr>
              <a:xfrm>
                <a:off x="1862925" y="2326875"/>
                <a:ext cx="42450" cy="31350"/>
              </a:xfrm>
              <a:custGeom>
                <a:avLst/>
                <a:gdLst/>
                <a:ahLst/>
                <a:cxnLst/>
                <a:rect l="l" t="t" r="r" b="b"/>
                <a:pathLst>
                  <a:path w="1698" h="1254" extrusionOk="0">
                    <a:moveTo>
                      <a:pt x="145" y="0"/>
                    </a:moveTo>
                    <a:lnTo>
                      <a:pt x="1" y="211"/>
                    </a:lnTo>
                    <a:lnTo>
                      <a:pt x="1553" y="1253"/>
                    </a:lnTo>
                    <a:lnTo>
                      <a:pt x="1697" y="1043"/>
                    </a:lnTo>
                    <a:lnTo>
                      <a:pt x="1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30"/>
              <p:cNvSpPr/>
              <p:nvPr/>
            </p:nvSpPr>
            <p:spPr>
              <a:xfrm>
                <a:off x="1880950" y="2319250"/>
                <a:ext cx="6400" cy="46725"/>
              </a:xfrm>
              <a:custGeom>
                <a:avLst/>
                <a:gdLst/>
                <a:ahLst/>
                <a:cxnLst/>
                <a:rect l="l" t="t" r="r" b="b"/>
                <a:pathLst>
                  <a:path w="256" h="1869" extrusionOk="0">
                    <a:moveTo>
                      <a:pt x="0" y="0"/>
                    </a:moveTo>
                    <a:lnTo>
                      <a:pt x="0" y="1869"/>
                    </a:lnTo>
                    <a:lnTo>
                      <a:pt x="255" y="1869"/>
                    </a:lnTo>
                    <a:lnTo>
                      <a:pt x="2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30"/>
              <p:cNvSpPr/>
              <p:nvPr/>
            </p:nvSpPr>
            <p:spPr>
              <a:xfrm>
                <a:off x="1925725" y="2326725"/>
                <a:ext cx="42425" cy="31500"/>
              </a:xfrm>
              <a:custGeom>
                <a:avLst/>
                <a:gdLst/>
                <a:ahLst/>
                <a:cxnLst/>
                <a:rect l="l" t="t" r="r" b="b"/>
                <a:pathLst>
                  <a:path w="1697" h="1260" extrusionOk="0">
                    <a:moveTo>
                      <a:pt x="1553" y="1"/>
                    </a:moveTo>
                    <a:lnTo>
                      <a:pt x="0" y="1043"/>
                    </a:lnTo>
                    <a:lnTo>
                      <a:pt x="144" y="1259"/>
                    </a:lnTo>
                    <a:lnTo>
                      <a:pt x="1697" y="217"/>
                    </a:lnTo>
                    <a:lnTo>
                      <a:pt x="15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30"/>
              <p:cNvSpPr/>
              <p:nvPr/>
            </p:nvSpPr>
            <p:spPr>
              <a:xfrm>
                <a:off x="1925575" y="2326875"/>
                <a:ext cx="42450" cy="31500"/>
              </a:xfrm>
              <a:custGeom>
                <a:avLst/>
                <a:gdLst/>
                <a:ahLst/>
                <a:cxnLst/>
                <a:rect l="l" t="t" r="r" b="b"/>
                <a:pathLst>
                  <a:path w="1698" h="1260" extrusionOk="0">
                    <a:moveTo>
                      <a:pt x="139" y="0"/>
                    </a:moveTo>
                    <a:lnTo>
                      <a:pt x="1" y="217"/>
                    </a:lnTo>
                    <a:lnTo>
                      <a:pt x="1553" y="1259"/>
                    </a:lnTo>
                    <a:lnTo>
                      <a:pt x="1697" y="1043"/>
                    </a:lnTo>
                    <a:lnTo>
                      <a:pt x="1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30"/>
              <p:cNvSpPr/>
              <p:nvPr/>
            </p:nvSpPr>
            <p:spPr>
              <a:xfrm>
                <a:off x="1943600" y="2319250"/>
                <a:ext cx="6400" cy="46725"/>
              </a:xfrm>
              <a:custGeom>
                <a:avLst/>
                <a:gdLst/>
                <a:ahLst/>
                <a:cxnLst/>
                <a:rect l="l" t="t" r="r" b="b"/>
                <a:pathLst>
                  <a:path w="256" h="1869" extrusionOk="0">
                    <a:moveTo>
                      <a:pt x="1" y="0"/>
                    </a:moveTo>
                    <a:lnTo>
                      <a:pt x="1" y="1869"/>
                    </a:lnTo>
                    <a:lnTo>
                      <a:pt x="256" y="1869"/>
                    </a:lnTo>
                    <a:lnTo>
                      <a:pt x="2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56" name="Google Shape;2356;p30"/>
          <p:cNvGrpSpPr/>
          <p:nvPr/>
        </p:nvGrpSpPr>
        <p:grpSpPr>
          <a:xfrm>
            <a:off x="-288967" y="852256"/>
            <a:ext cx="2066310" cy="4676283"/>
            <a:chOff x="-288967" y="852256"/>
            <a:chExt cx="2066310" cy="4676283"/>
          </a:xfrm>
        </p:grpSpPr>
        <p:grpSp>
          <p:nvGrpSpPr>
            <p:cNvPr id="2357" name="Google Shape;2357;p30"/>
            <p:cNvGrpSpPr/>
            <p:nvPr/>
          </p:nvGrpSpPr>
          <p:grpSpPr>
            <a:xfrm rot="-5400000">
              <a:off x="-328218" y="891508"/>
              <a:ext cx="1286280" cy="1207776"/>
              <a:chOff x="2738675" y="2538800"/>
              <a:chExt cx="454275" cy="426550"/>
            </a:xfrm>
          </p:grpSpPr>
          <p:sp>
            <p:nvSpPr>
              <p:cNvPr id="2358" name="Google Shape;2358;p30"/>
              <p:cNvSpPr/>
              <p:nvPr/>
            </p:nvSpPr>
            <p:spPr>
              <a:xfrm>
                <a:off x="2827800" y="2821025"/>
                <a:ext cx="196025" cy="55050"/>
              </a:xfrm>
              <a:custGeom>
                <a:avLst/>
                <a:gdLst/>
                <a:ahLst/>
                <a:cxnLst/>
                <a:rect l="l" t="t" r="r" b="b"/>
                <a:pathLst>
                  <a:path w="7841" h="2202" extrusionOk="0">
                    <a:moveTo>
                      <a:pt x="3755" y="1"/>
                    </a:moveTo>
                    <a:lnTo>
                      <a:pt x="2219" y="78"/>
                    </a:lnTo>
                    <a:cubicBezTo>
                      <a:pt x="1" y="261"/>
                      <a:pt x="550" y="1492"/>
                      <a:pt x="550" y="1492"/>
                    </a:cubicBezTo>
                    <a:lnTo>
                      <a:pt x="7841" y="2202"/>
                    </a:lnTo>
                    <a:lnTo>
                      <a:pt x="7841" y="2202"/>
                    </a:lnTo>
                    <a:lnTo>
                      <a:pt x="37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30"/>
              <p:cNvSpPr/>
              <p:nvPr/>
            </p:nvSpPr>
            <p:spPr>
              <a:xfrm>
                <a:off x="2841250" y="2793450"/>
                <a:ext cx="196025" cy="55200"/>
              </a:xfrm>
              <a:custGeom>
                <a:avLst/>
                <a:gdLst/>
                <a:ahLst/>
                <a:cxnLst/>
                <a:rect l="l" t="t" r="r" b="b"/>
                <a:pathLst>
                  <a:path w="7841" h="2208" extrusionOk="0">
                    <a:moveTo>
                      <a:pt x="3749" y="0"/>
                    </a:moveTo>
                    <a:lnTo>
                      <a:pt x="2219" y="78"/>
                    </a:lnTo>
                    <a:cubicBezTo>
                      <a:pt x="1" y="266"/>
                      <a:pt x="550" y="1492"/>
                      <a:pt x="550" y="1492"/>
                    </a:cubicBezTo>
                    <a:lnTo>
                      <a:pt x="7841" y="2207"/>
                    </a:lnTo>
                    <a:lnTo>
                      <a:pt x="374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30"/>
              <p:cNvSpPr/>
              <p:nvPr/>
            </p:nvSpPr>
            <p:spPr>
              <a:xfrm>
                <a:off x="2871050" y="2768350"/>
                <a:ext cx="196025" cy="54650"/>
              </a:xfrm>
              <a:custGeom>
                <a:avLst/>
                <a:gdLst/>
                <a:ahLst/>
                <a:cxnLst/>
                <a:rect l="l" t="t" r="r" b="b"/>
                <a:pathLst>
                  <a:path w="7841" h="2186" extrusionOk="0">
                    <a:moveTo>
                      <a:pt x="5401" y="1"/>
                    </a:moveTo>
                    <a:lnTo>
                      <a:pt x="2219" y="56"/>
                    </a:lnTo>
                    <a:cubicBezTo>
                      <a:pt x="1" y="245"/>
                      <a:pt x="544" y="1470"/>
                      <a:pt x="544" y="1470"/>
                    </a:cubicBezTo>
                    <a:lnTo>
                      <a:pt x="7841" y="2185"/>
                    </a:lnTo>
                    <a:lnTo>
                      <a:pt x="540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30"/>
              <p:cNvSpPr/>
              <p:nvPr/>
            </p:nvSpPr>
            <p:spPr>
              <a:xfrm>
                <a:off x="2882975" y="2795825"/>
                <a:ext cx="7890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3156" h="189" extrusionOk="0">
                    <a:moveTo>
                      <a:pt x="1148" y="1"/>
                    </a:moveTo>
                    <a:cubicBezTo>
                      <a:pt x="745" y="1"/>
                      <a:pt x="342" y="15"/>
                      <a:pt x="1" y="55"/>
                    </a:cubicBezTo>
                    <a:lnTo>
                      <a:pt x="12" y="160"/>
                    </a:lnTo>
                    <a:cubicBezTo>
                      <a:pt x="359" y="120"/>
                      <a:pt x="772" y="105"/>
                      <a:pt x="1182" y="105"/>
                    </a:cubicBezTo>
                    <a:cubicBezTo>
                      <a:pt x="2166" y="105"/>
                      <a:pt x="3134" y="188"/>
                      <a:pt x="3150" y="188"/>
                    </a:cubicBezTo>
                    <a:lnTo>
                      <a:pt x="3156" y="88"/>
                    </a:lnTo>
                    <a:cubicBezTo>
                      <a:pt x="3140" y="88"/>
                      <a:pt x="2147" y="1"/>
                      <a:pt x="11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30"/>
              <p:cNvSpPr/>
              <p:nvPr/>
            </p:nvSpPr>
            <p:spPr>
              <a:xfrm>
                <a:off x="2857200" y="2830100"/>
                <a:ext cx="100650" cy="5775"/>
              </a:xfrm>
              <a:custGeom>
                <a:avLst/>
                <a:gdLst/>
                <a:ahLst/>
                <a:cxnLst/>
                <a:rect l="l" t="t" r="r" b="b"/>
                <a:pathLst>
                  <a:path w="4026" h="231" extrusionOk="0">
                    <a:moveTo>
                      <a:pt x="324" y="0"/>
                    </a:moveTo>
                    <a:cubicBezTo>
                      <a:pt x="207" y="0"/>
                      <a:pt x="98" y="1"/>
                      <a:pt x="0" y="4"/>
                    </a:cubicBezTo>
                    <a:lnTo>
                      <a:pt x="0" y="109"/>
                    </a:lnTo>
                    <a:cubicBezTo>
                      <a:pt x="100" y="107"/>
                      <a:pt x="212" y="106"/>
                      <a:pt x="333" y="106"/>
                    </a:cubicBezTo>
                    <a:cubicBezTo>
                      <a:pt x="1638" y="106"/>
                      <a:pt x="3995" y="231"/>
                      <a:pt x="4020" y="231"/>
                    </a:cubicBezTo>
                    <a:lnTo>
                      <a:pt x="4026" y="131"/>
                    </a:lnTo>
                    <a:cubicBezTo>
                      <a:pt x="4000" y="131"/>
                      <a:pt x="1634" y="0"/>
                      <a:pt x="3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30"/>
              <p:cNvSpPr/>
              <p:nvPr/>
            </p:nvSpPr>
            <p:spPr>
              <a:xfrm>
                <a:off x="2738675" y="2858050"/>
                <a:ext cx="344075" cy="69725"/>
              </a:xfrm>
              <a:custGeom>
                <a:avLst/>
                <a:gdLst/>
                <a:ahLst/>
                <a:cxnLst/>
                <a:rect l="l" t="t" r="r" b="b"/>
                <a:pathLst>
                  <a:path w="13763" h="2789" extrusionOk="0">
                    <a:moveTo>
                      <a:pt x="2496" y="0"/>
                    </a:moveTo>
                    <a:lnTo>
                      <a:pt x="1" y="1314"/>
                    </a:lnTo>
                    <a:lnTo>
                      <a:pt x="2468" y="2673"/>
                    </a:lnTo>
                    <a:lnTo>
                      <a:pt x="9133" y="2734"/>
                    </a:lnTo>
                    <a:lnTo>
                      <a:pt x="13446" y="2789"/>
                    </a:lnTo>
                    <a:cubicBezTo>
                      <a:pt x="13646" y="2384"/>
                      <a:pt x="13757" y="1935"/>
                      <a:pt x="13757" y="1458"/>
                    </a:cubicBezTo>
                    <a:cubicBezTo>
                      <a:pt x="13762" y="981"/>
                      <a:pt x="13657" y="527"/>
                      <a:pt x="13474" y="122"/>
                    </a:cubicBezTo>
                    <a:lnTo>
                      <a:pt x="9160" y="67"/>
                    </a:lnTo>
                    <a:lnTo>
                      <a:pt x="249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30"/>
              <p:cNvSpPr/>
              <p:nvPr/>
            </p:nvSpPr>
            <p:spPr>
              <a:xfrm>
                <a:off x="2784575" y="2538800"/>
                <a:ext cx="408375" cy="426550"/>
              </a:xfrm>
              <a:custGeom>
                <a:avLst/>
                <a:gdLst/>
                <a:ahLst/>
                <a:cxnLst/>
                <a:rect l="l" t="t" r="r" b="b"/>
                <a:pathLst>
                  <a:path w="16335" h="17062" extrusionOk="0">
                    <a:moveTo>
                      <a:pt x="12298" y="1"/>
                    </a:moveTo>
                    <a:lnTo>
                      <a:pt x="7075" y="6699"/>
                    </a:lnTo>
                    <a:cubicBezTo>
                      <a:pt x="5129" y="8911"/>
                      <a:pt x="5744" y="11173"/>
                      <a:pt x="5744" y="11173"/>
                    </a:cubicBezTo>
                    <a:cubicBezTo>
                      <a:pt x="5744" y="11173"/>
                      <a:pt x="3127" y="13574"/>
                      <a:pt x="3959" y="15404"/>
                    </a:cubicBezTo>
                    <a:cubicBezTo>
                      <a:pt x="3967" y="15423"/>
                      <a:pt x="3977" y="15441"/>
                      <a:pt x="3987" y="15459"/>
                    </a:cubicBezTo>
                    <a:lnTo>
                      <a:pt x="3987" y="15459"/>
                    </a:lnTo>
                    <a:lnTo>
                      <a:pt x="3981" y="15465"/>
                    </a:lnTo>
                    <a:lnTo>
                      <a:pt x="2384" y="15448"/>
                    </a:lnTo>
                    <a:lnTo>
                      <a:pt x="2185" y="15476"/>
                    </a:lnTo>
                    <a:cubicBezTo>
                      <a:pt x="0" y="15903"/>
                      <a:pt x="682" y="17062"/>
                      <a:pt x="682" y="17062"/>
                    </a:cubicBezTo>
                    <a:lnTo>
                      <a:pt x="8394" y="16967"/>
                    </a:lnTo>
                    <a:lnTo>
                      <a:pt x="11915" y="14112"/>
                    </a:lnTo>
                    <a:cubicBezTo>
                      <a:pt x="12187" y="13890"/>
                      <a:pt x="12381" y="13568"/>
                      <a:pt x="12442" y="13225"/>
                    </a:cubicBezTo>
                    <a:lnTo>
                      <a:pt x="13168" y="7275"/>
                    </a:lnTo>
                    <a:lnTo>
                      <a:pt x="16334" y="4049"/>
                    </a:lnTo>
                    <a:lnTo>
                      <a:pt x="1229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30"/>
              <p:cNvSpPr/>
              <p:nvPr/>
            </p:nvSpPr>
            <p:spPr>
              <a:xfrm>
                <a:off x="2903900" y="2859425"/>
                <a:ext cx="177875" cy="68350"/>
              </a:xfrm>
              <a:custGeom>
                <a:avLst/>
                <a:gdLst/>
                <a:ahLst/>
                <a:cxnLst/>
                <a:rect l="l" t="t" r="r" b="b"/>
                <a:pathLst>
                  <a:path w="7115" h="2734" extrusionOk="0">
                    <a:moveTo>
                      <a:pt x="2357" y="0"/>
                    </a:moveTo>
                    <a:lnTo>
                      <a:pt x="511" y="1958"/>
                    </a:lnTo>
                    <a:cubicBezTo>
                      <a:pt x="511" y="1958"/>
                      <a:pt x="306" y="2346"/>
                      <a:pt x="1" y="2656"/>
                    </a:cubicBezTo>
                    <a:lnTo>
                      <a:pt x="2524" y="2679"/>
                    </a:lnTo>
                    <a:lnTo>
                      <a:pt x="5545" y="2717"/>
                    </a:lnTo>
                    <a:lnTo>
                      <a:pt x="5573" y="56"/>
                    </a:lnTo>
                    <a:lnTo>
                      <a:pt x="5667" y="56"/>
                    </a:lnTo>
                    <a:lnTo>
                      <a:pt x="5640" y="2717"/>
                    </a:lnTo>
                    <a:lnTo>
                      <a:pt x="6793" y="2734"/>
                    </a:lnTo>
                    <a:cubicBezTo>
                      <a:pt x="6987" y="2329"/>
                      <a:pt x="7098" y="1875"/>
                      <a:pt x="7109" y="1398"/>
                    </a:cubicBezTo>
                    <a:cubicBezTo>
                      <a:pt x="7115" y="915"/>
                      <a:pt x="7009" y="466"/>
                      <a:pt x="6821" y="56"/>
                    </a:cubicBezTo>
                    <a:lnTo>
                      <a:pt x="25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30"/>
              <p:cNvSpPr/>
              <p:nvPr/>
            </p:nvSpPr>
            <p:spPr>
              <a:xfrm>
                <a:off x="3042525" y="2927350"/>
                <a:ext cx="2525" cy="300"/>
              </a:xfrm>
              <a:custGeom>
                <a:avLst/>
                <a:gdLst/>
                <a:ahLst/>
                <a:cxnLst/>
                <a:rect l="l" t="t" r="r" b="b"/>
                <a:pathLst>
                  <a:path w="101" h="12" extrusionOk="0">
                    <a:moveTo>
                      <a:pt x="0" y="0"/>
                    </a:moveTo>
                    <a:lnTo>
                      <a:pt x="0" y="11"/>
                    </a:lnTo>
                    <a:lnTo>
                      <a:pt x="100" y="11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30"/>
              <p:cNvSpPr/>
              <p:nvPr/>
            </p:nvSpPr>
            <p:spPr>
              <a:xfrm>
                <a:off x="3042525" y="2860800"/>
                <a:ext cx="3200" cy="66575"/>
              </a:xfrm>
              <a:custGeom>
                <a:avLst/>
                <a:gdLst/>
                <a:ahLst/>
                <a:cxnLst/>
                <a:rect l="l" t="t" r="r" b="b"/>
                <a:pathLst>
                  <a:path w="128" h="2663" extrusionOk="0">
                    <a:moveTo>
                      <a:pt x="28" y="1"/>
                    </a:moveTo>
                    <a:lnTo>
                      <a:pt x="0" y="2662"/>
                    </a:lnTo>
                    <a:lnTo>
                      <a:pt x="100" y="2662"/>
                    </a:lnTo>
                    <a:lnTo>
                      <a:pt x="12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30"/>
              <p:cNvSpPr/>
              <p:nvPr/>
            </p:nvSpPr>
            <p:spPr>
              <a:xfrm>
                <a:off x="2878825" y="2843075"/>
                <a:ext cx="101625" cy="87475"/>
              </a:xfrm>
              <a:custGeom>
                <a:avLst/>
                <a:gdLst/>
                <a:ahLst/>
                <a:cxnLst/>
                <a:rect l="l" t="t" r="r" b="b"/>
                <a:pathLst>
                  <a:path w="4065" h="3499" extrusionOk="0">
                    <a:moveTo>
                      <a:pt x="3987" y="0"/>
                    </a:moveTo>
                    <a:lnTo>
                      <a:pt x="1303" y="2856"/>
                    </a:lnTo>
                    <a:cubicBezTo>
                      <a:pt x="1303" y="2861"/>
                      <a:pt x="978" y="3394"/>
                      <a:pt x="610" y="3394"/>
                    </a:cubicBezTo>
                    <a:cubicBezTo>
                      <a:pt x="603" y="3394"/>
                      <a:pt x="595" y="3394"/>
                      <a:pt x="588" y="3393"/>
                    </a:cubicBezTo>
                    <a:cubicBezTo>
                      <a:pt x="405" y="3388"/>
                      <a:pt x="233" y="3233"/>
                      <a:pt x="89" y="2944"/>
                    </a:cubicBezTo>
                    <a:lnTo>
                      <a:pt x="0" y="2994"/>
                    </a:lnTo>
                    <a:cubicBezTo>
                      <a:pt x="167" y="3316"/>
                      <a:pt x="361" y="3493"/>
                      <a:pt x="588" y="3499"/>
                    </a:cubicBezTo>
                    <a:lnTo>
                      <a:pt x="610" y="3499"/>
                    </a:lnTo>
                    <a:cubicBezTo>
                      <a:pt x="1032" y="3499"/>
                      <a:pt x="1381" y="2928"/>
                      <a:pt x="1386" y="2917"/>
                    </a:cubicBezTo>
                    <a:lnTo>
                      <a:pt x="4064" y="67"/>
                    </a:lnTo>
                    <a:lnTo>
                      <a:pt x="398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30"/>
              <p:cNvSpPr/>
              <p:nvPr/>
            </p:nvSpPr>
            <p:spPr>
              <a:xfrm>
                <a:off x="2899050" y="2760600"/>
                <a:ext cx="33025" cy="90950"/>
              </a:xfrm>
              <a:custGeom>
                <a:avLst/>
                <a:gdLst/>
                <a:ahLst/>
                <a:cxnLst/>
                <a:rect l="l" t="t" r="r" b="b"/>
                <a:pathLst>
                  <a:path w="1321" h="3638" extrusionOk="0">
                    <a:moveTo>
                      <a:pt x="1221" y="0"/>
                    </a:moveTo>
                    <a:lnTo>
                      <a:pt x="1082" y="804"/>
                    </a:lnTo>
                    <a:cubicBezTo>
                      <a:pt x="1049" y="1015"/>
                      <a:pt x="1038" y="1237"/>
                      <a:pt x="1043" y="1458"/>
                    </a:cubicBezTo>
                    <a:cubicBezTo>
                      <a:pt x="1065" y="1891"/>
                      <a:pt x="1082" y="2168"/>
                      <a:pt x="1110" y="2290"/>
                    </a:cubicBezTo>
                    <a:cubicBezTo>
                      <a:pt x="971" y="2445"/>
                      <a:pt x="167" y="3333"/>
                      <a:pt x="1" y="3582"/>
                    </a:cubicBezTo>
                    <a:lnTo>
                      <a:pt x="84" y="3637"/>
                    </a:lnTo>
                    <a:cubicBezTo>
                      <a:pt x="261" y="3382"/>
                      <a:pt x="1193" y="2346"/>
                      <a:pt x="1193" y="2340"/>
                    </a:cubicBezTo>
                    <a:lnTo>
                      <a:pt x="1215" y="2318"/>
                    </a:lnTo>
                    <a:lnTo>
                      <a:pt x="1210" y="2290"/>
                    </a:lnTo>
                    <a:cubicBezTo>
                      <a:pt x="1182" y="2201"/>
                      <a:pt x="1160" y="1902"/>
                      <a:pt x="1137" y="1458"/>
                    </a:cubicBezTo>
                    <a:cubicBezTo>
                      <a:pt x="1132" y="1253"/>
                      <a:pt x="1149" y="1037"/>
                      <a:pt x="1182" y="821"/>
                    </a:cubicBezTo>
                    <a:lnTo>
                      <a:pt x="1320" y="17"/>
                    </a:lnTo>
                    <a:lnTo>
                      <a:pt x="122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70" name="Google Shape;2370;p30"/>
            <p:cNvGrpSpPr/>
            <p:nvPr/>
          </p:nvGrpSpPr>
          <p:grpSpPr>
            <a:xfrm>
              <a:off x="234300" y="4231675"/>
              <a:ext cx="1286291" cy="1296864"/>
              <a:chOff x="5254975" y="-194125"/>
              <a:chExt cx="1286291" cy="1296864"/>
            </a:xfrm>
          </p:grpSpPr>
          <p:sp>
            <p:nvSpPr>
              <p:cNvPr id="2371" name="Google Shape;2371;p30"/>
              <p:cNvSpPr/>
              <p:nvPr/>
            </p:nvSpPr>
            <p:spPr>
              <a:xfrm>
                <a:off x="5254975" y="-194125"/>
                <a:ext cx="1286291" cy="1296864"/>
              </a:xfrm>
              <a:custGeom>
                <a:avLst/>
                <a:gdLst/>
                <a:ahLst/>
                <a:cxnLst/>
                <a:rect l="l" t="t" r="r" b="b"/>
                <a:pathLst>
                  <a:path w="31023" h="31278" extrusionOk="0">
                    <a:moveTo>
                      <a:pt x="12492" y="1"/>
                    </a:moveTo>
                    <a:lnTo>
                      <a:pt x="12481" y="10153"/>
                    </a:lnTo>
                    <a:lnTo>
                      <a:pt x="3305" y="5811"/>
                    </a:lnTo>
                    <a:lnTo>
                      <a:pt x="9820" y="13596"/>
                    </a:lnTo>
                    <a:lnTo>
                      <a:pt x="1" y="16168"/>
                    </a:lnTo>
                    <a:lnTo>
                      <a:pt x="10003" y="17937"/>
                    </a:lnTo>
                    <a:lnTo>
                      <a:pt x="4131" y="26226"/>
                    </a:lnTo>
                    <a:lnTo>
                      <a:pt x="12925" y="21153"/>
                    </a:lnTo>
                    <a:lnTo>
                      <a:pt x="13757" y="31277"/>
                    </a:lnTo>
                    <a:lnTo>
                      <a:pt x="17238" y="21730"/>
                    </a:lnTo>
                    <a:lnTo>
                      <a:pt x="24374" y="28954"/>
                    </a:lnTo>
                    <a:lnTo>
                      <a:pt x="20909" y="19412"/>
                    </a:lnTo>
                    <a:lnTo>
                      <a:pt x="20909" y="19412"/>
                    </a:lnTo>
                    <a:lnTo>
                      <a:pt x="31022" y="20354"/>
                    </a:lnTo>
                    <a:lnTo>
                      <a:pt x="22234" y="15265"/>
                    </a:lnTo>
                    <a:lnTo>
                      <a:pt x="30579" y="9493"/>
                    </a:lnTo>
                    <a:lnTo>
                      <a:pt x="20576" y="11245"/>
                    </a:lnTo>
                    <a:lnTo>
                      <a:pt x="23265" y="1453"/>
                    </a:lnTo>
                    <a:lnTo>
                      <a:pt x="16734" y="9221"/>
                    </a:lnTo>
                    <a:lnTo>
                      <a:pt x="124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72" name="Google Shape;2372;p30"/>
              <p:cNvGrpSpPr/>
              <p:nvPr/>
            </p:nvGrpSpPr>
            <p:grpSpPr>
              <a:xfrm>
                <a:off x="5256207" y="-187096"/>
                <a:ext cx="1194991" cy="979137"/>
                <a:chOff x="3398625" y="3024000"/>
                <a:chExt cx="720525" cy="590375"/>
              </a:xfrm>
            </p:grpSpPr>
            <p:sp>
              <p:nvSpPr>
                <p:cNvPr id="2373" name="Google Shape;2373;p30"/>
                <p:cNvSpPr/>
                <p:nvPr/>
              </p:nvSpPr>
              <p:spPr>
                <a:xfrm>
                  <a:off x="3710925" y="3024000"/>
                  <a:ext cx="4450" cy="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" h="193" extrusionOk="0">
                      <a:moveTo>
                        <a:pt x="64" y="0"/>
                      </a:moveTo>
                      <a:cubicBezTo>
                        <a:pt x="42" y="0"/>
                        <a:pt x="20" y="18"/>
                        <a:pt x="0" y="65"/>
                      </a:cubicBezTo>
                      <a:cubicBezTo>
                        <a:pt x="11" y="62"/>
                        <a:pt x="22" y="60"/>
                        <a:pt x="31" y="60"/>
                      </a:cubicBezTo>
                      <a:cubicBezTo>
                        <a:pt x="110" y="60"/>
                        <a:pt x="108" y="178"/>
                        <a:pt x="178" y="193"/>
                      </a:cubicBezTo>
                      <a:cubicBezTo>
                        <a:pt x="172" y="149"/>
                        <a:pt x="172" y="99"/>
                        <a:pt x="144" y="65"/>
                      </a:cubicBezTo>
                      <a:cubicBezTo>
                        <a:pt x="120" y="29"/>
                        <a:pt x="92" y="0"/>
                        <a:pt x="64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4" name="Google Shape;2374;p30"/>
                <p:cNvSpPr/>
                <p:nvPr/>
              </p:nvSpPr>
              <p:spPr>
                <a:xfrm>
                  <a:off x="3479425" y="3165100"/>
                  <a:ext cx="228325" cy="21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33" h="8775" extrusionOk="0">
                      <a:moveTo>
                        <a:pt x="2263" y="2067"/>
                      </a:moveTo>
                      <a:lnTo>
                        <a:pt x="2263" y="2067"/>
                      </a:lnTo>
                      <a:cubicBezTo>
                        <a:pt x="2285" y="2073"/>
                        <a:pt x="2307" y="2078"/>
                        <a:pt x="2329" y="2101"/>
                      </a:cubicBezTo>
                      <a:cubicBezTo>
                        <a:pt x="2307" y="2089"/>
                        <a:pt x="2285" y="2073"/>
                        <a:pt x="2263" y="2067"/>
                      </a:cubicBezTo>
                      <a:close/>
                      <a:moveTo>
                        <a:pt x="5889" y="7928"/>
                      </a:moveTo>
                      <a:cubicBezTo>
                        <a:pt x="5877" y="7944"/>
                        <a:pt x="5871" y="7958"/>
                        <a:pt x="5871" y="7970"/>
                      </a:cubicBezTo>
                      <a:lnTo>
                        <a:pt x="5871" y="7970"/>
                      </a:lnTo>
                      <a:cubicBezTo>
                        <a:pt x="5871" y="7957"/>
                        <a:pt x="5876" y="7943"/>
                        <a:pt x="5889" y="7928"/>
                      </a:cubicBezTo>
                      <a:close/>
                      <a:moveTo>
                        <a:pt x="52" y="1"/>
                      </a:moveTo>
                      <a:cubicBezTo>
                        <a:pt x="37" y="1"/>
                        <a:pt x="20" y="8"/>
                        <a:pt x="1" y="27"/>
                      </a:cubicBezTo>
                      <a:cubicBezTo>
                        <a:pt x="56" y="77"/>
                        <a:pt x="67" y="149"/>
                        <a:pt x="123" y="210"/>
                      </a:cubicBezTo>
                      <a:cubicBezTo>
                        <a:pt x="284" y="332"/>
                        <a:pt x="406" y="498"/>
                        <a:pt x="544" y="653"/>
                      </a:cubicBezTo>
                      <a:cubicBezTo>
                        <a:pt x="727" y="848"/>
                        <a:pt x="860" y="1075"/>
                        <a:pt x="1060" y="1241"/>
                      </a:cubicBezTo>
                      <a:cubicBezTo>
                        <a:pt x="1110" y="1369"/>
                        <a:pt x="1171" y="1491"/>
                        <a:pt x="1304" y="1546"/>
                      </a:cubicBezTo>
                      <a:cubicBezTo>
                        <a:pt x="1359" y="1651"/>
                        <a:pt x="1453" y="1718"/>
                        <a:pt x="1525" y="1812"/>
                      </a:cubicBezTo>
                      <a:cubicBezTo>
                        <a:pt x="1642" y="1956"/>
                        <a:pt x="1747" y="2123"/>
                        <a:pt x="1869" y="2267"/>
                      </a:cubicBezTo>
                      <a:cubicBezTo>
                        <a:pt x="2124" y="2544"/>
                        <a:pt x="2357" y="2844"/>
                        <a:pt x="2596" y="3126"/>
                      </a:cubicBezTo>
                      <a:cubicBezTo>
                        <a:pt x="2773" y="3326"/>
                        <a:pt x="2895" y="3575"/>
                        <a:pt x="3161" y="3703"/>
                      </a:cubicBezTo>
                      <a:cubicBezTo>
                        <a:pt x="3200" y="3725"/>
                        <a:pt x="3244" y="3764"/>
                        <a:pt x="3233" y="3825"/>
                      </a:cubicBezTo>
                      <a:cubicBezTo>
                        <a:pt x="3200" y="3936"/>
                        <a:pt x="3316" y="3952"/>
                        <a:pt x="3361" y="4019"/>
                      </a:cubicBezTo>
                      <a:cubicBezTo>
                        <a:pt x="3391" y="4069"/>
                        <a:pt x="3389" y="4161"/>
                        <a:pt x="3467" y="4161"/>
                      </a:cubicBezTo>
                      <a:cubicBezTo>
                        <a:pt x="3475" y="4161"/>
                        <a:pt x="3484" y="4160"/>
                        <a:pt x="3494" y="4158"/>
                      </a:cubicBezTo>
                      <a:cubicBezTo>
                        <a:pt x="3594" y="4141"/>
                        <a:pt x="3455" y="4036"/>
                        <a:pt x="3538" y="3991"/>
                      </a:cubicBezTo>
                      <a:lnTo>
                        <a:pt x="3538" y="3991"/>
                      </a:lnTo>
                      <a:cubicBezTo>
                        <a:pt x="3579" y="3996"/>
                        <a:pt x="3568" y="4071"/>
                        <a:pt x="3617" y="4071"/>
                      </a:cubicBezTo>
                      <a:cubicBezTo>
                        <a:pt x="3622" y="4071"/>
                        <a:pt x="3627" y="4070"/>
                        <a:pt x="3632" y="4069"/>
                      </a:cubicBezTo>
                      <a:cubicBezTo>
                        <a:pt x="3670" y="4114"/>
                        <a:pt x="3711" y="4154"/>
                        <a:pt x="3762" y="4154"/>
                      </a:cubicBezTo>
                      <a:cubicBezTo>
                        <a:pt x="3786" y="4154"/>
                        <a:pt x="3813" y="4146"/>
                        <a:pt x="3843" y="4124"/>
                      </a:cubicBezTo>
                      <a:cubicBezTo>
                        <a:pt x="3887" y="4147"/>
                        <a:pt x="3871" y="4224"/>
                        <a:pt x="3943" y="4224"/>
                      </a:cubicBezTo>
                      <a:cubicBezTo>
                        <a:pt x="3976" y="4257"/>
                        <a:pt x="4021" y="4274"/>
                        <a:pt x="4065" y="4285"/>
                      </a:cubicBezTo>
                      <a:cubicBezTo>
                        <a:pt x="4085" y="4305"/>
                        <a:pt x="4101" y="4314"/>
                        <a:pt x="4115" y="4314"/>
                      </a:cubicBezTo>
                      <a:cubicBezTo>
                        <a:pt x="4135" y="4314"/>
                        <a:pt x="4149" y="4294"/>
                        <a:pt x="4159" y="4257"/>
                      </a:cubicBezTo>
                      <a:cubicBezTo>
                        <a:pt x="4165" y="4257"/>
                        <a:pt x="4176" y="4252"/>
                        <a:pt x="4187" y="4252"/>
                      </a:cubicBezTo>
                      <a:cubicBezTo>
                        <a:pt x="4192" y="4263"/>
                        <a:pt x="4203" y="4268"/>
                        <a:pt x="4215" y="4285"/>
                      </a:cubicBezTo>
                      <a:cubicBezTo>
                        <a:pt x="4191" y="4337"/>
                        <a:pt x="4151" y="4377"/>
                        <a:pt x="4091" y="4377"/>
                      </a:cubicBezTo>
                      <a:cubicBezTo>
                        <a:pt x="4081" y="4377"/>
                        <a:pt x="4071" y="4376"/>
                        <a:pt x="4059" y="4374"/>
                      </a:cubicBezTo>
                      <a:cubicBezTo>
                        <a:pt x="4045" y="4357"/>
                        <a:pt x="4030" y="4349"/>
                        <a:pt x="4015" y="4349"/>
                      </a:cubicBezTo>
                      <a:cubicBezTo>
                        <a:pt x="4000" y="4349"/>
                        <a:pt x="3984" y="4357"/>
                        <a:pt x="3971" y="4374"/>
                      </a:cubicBezTo>
                      <a:lnTo>
                        <a:pt x="3910" y="4374"/>
                      </a:lnTo>
                      <a:cubicBezTo>
                        <a:pt x="3884" y="4353"/>
                        <a:pt x="3858" y="4344"/>
                        <a:pt x="3834" y="4344"/>
                      </a:cubicBezTo>
                      <a:cubicBezTo>
                        <a:pt x="3795" y="4344"/>
                        <a:pt x="3760" y="4367"/>
                        <a:pt x="3743" y="4402"/>
                      </a:cubicBezTo>
                      <a:cubicBezTo>
                        <a:pt x="3710" y="4457"/>
                        <a:pt x="3721" y="4540"/>
                        <a:pt x="3810" y="4562"/>
                      </a:cubicBezTo>
                      <a:cubicBezTo>
                        <a:pt x="3815" y="4668"/>
                        <a:pt x="3921" y="4679"/>
                        <a:pt x="3976" y="4756"/>
                      </a:cubicBezTo>
                      <a:cubicBezTo>
                        <a:pt x="4087" y="4917"/>
                        <a:pt x="4187" y="5122"/>
                        <a:pt x="4364" y="5194"/>
                      </a:cubicBezTo>
                      <a:cubicBezTo>
                        <a:pt x="4520" y="5255"/>
                        <a:pt x="4575" y="5311"/>
                        <a:pt x="4586" y="5461"/>
                      </a:cubicBezTo>
                      <a:cubicBezTo>
                        <a:pt x="4592" y="5560"/>
                        <a:pt x="4697" y="5627"/>
                        <a:pt x="4775" y="5699"/>
                      </a:cubicBezTo>
                      <a:cubicBezTo>
                        <a:pt x="4775" y="5804"/>
                        <a:pt x="4891" y="5788"/>
                        <a:pt x="4935" y="5849"/>
                      </a:cubicBezTo>
                      <a:cubicBezTo>
                        <a:pt x="4963" y="5948"/>
                        <a:pt x="5035" y="6009"/>
                        <a:pt x="5091" y="6087"/>
                      </a:cubicBezTo>
                      <a:cubicBezTo>
                        <a:pt x="5164" y="6185"/>
                        <a:pt x="5255" y="6233"/>
                        <a:pt x="5344" y="6233"/>
                      </a:cubicBezTo>
                      <a:cubicBezTo>
                        <a:pt x="5451" y="6233"/>
                        <a:pt x="5554" y="6165"/>
                        <a:pt x="5617" y="6032"/>
                      </a:cubicBezTo>
                      <a:cubicBezTo>
                        <a:pt x="5640" y="5987"/>
                        <a:pt x="5651" y="5948"/>
                        <a:pt x="5673" y="5904"/>
                      </a:cubicBezTo>
                      <a:cubicBezTo>
                        <a:pt x="5728" y="5876"/>
                        <a:pt x="5745" y="5821"/>
                        <a:pt x="5762" y="5777"/>
                      </a:cubicBezTo>
                      <a:cubicBezTo>
                        <a:pt x="5773" y="5777"/>
                        <a:pt x="5784" y="5777"/>
                        <a:pt x="5789" y="5782"/>
                      </a:cubicBezTo>
                      <a:cubicBezTo>
                        <a:pt x="5806" y="5815"/>
                        <a:pt x="5828" y="5838"/>
                        <a:pt x="5856" y="5843"/>
                      </a:cubicBezTo>
                      <a:cubicBezTo>
                        <a:pt x="5867" y="5904"/>
                        <a:pt x="5745" y="5960"/>
                        <a:pt x="5834" y="6009"/>
                      </a:cubicBezTo>
                      <a:cubicBezTo>
                        <a:pt x="5967" y="6082"/>
                        <a:pt x="5939" y="6170"/>
                        <a:pt x="5917" y="6276"/>
                      </a:cubicBezTo>
                      <a:cubicBezTo>
                        <a:pt x="5850" y="6342"/>
                        <a:pt x="5917" y="6447"/>
                        <a:pt x="5856" y="6525"/>
                      </a:cubicBezTo>
                      <a:cubicBezTo>
                        <a:pt x="5778" y="6647"/>
                        <a:pt x="5745" y="6802"/>
                        <a:pt x="5822" y="6913"/>
                      </a:cubicBezTo>
                      <a:cubicBezTo>
                        <a:pt x="5994" y="7168"/>
                        <a:pt x="6194" y="7418"/>
                        <a:pt x="6405" y="7651"/>
                      </a:cubicBezTo>
                      <a:cubicBezTo>
                        <a:pt x="6499" y="7762"/>
                        <a:pt x="6432" y="7762"/>
                        <a:pt x="6355" y="7784"/>
                      </a:cubicBezTo>
                      <a:cubicBezTo>
                        <a:pt x="6194" y="7828"/>
                        <a:pt x="6044" y="7867"/>
                        <a:pt x="5889" y="7928"/>
                      </a:cubicBezTo>
                      <a:cubicBezTo>
                        <a:pt x="5882" y="7927"/>
                        <a:pt x="5875" y="7926"/>
                        <a:pt x="5868" y="7926"/>
                      </a:cubicBezTo>
                      <a:cubicBezTo>
                        <a:pt x="5806" y="7926"/>
                        <a:pt x="5782" y="7972"/>
                        <a:pt x="5767" y="8022"/>
                      </a:cubicBezTo>
                      <a:cubicBezTo>
                        <a:pt x="5737" y="8009"/>
                        <a:pt x="5706" y="7987"/>
                        <a:pt x="5675" y="7987"/>
                      </a:cubicBezTo>
                      <a:cubicBezTo>
                        <a:pt x="5654" y="7987"/>
                        <a:pt x="5634" y="7996"/>
                        <a:pt x="5612" y="8022"/>
                      </a:cubicBezTo>
                      <a:cubicBezTo>
                        <a:pt x="5573" y="8066"/>
                        <a:pt x="5590" y="8122"/>
                        <a:pt x="5612" y="8166"/>
                      </a:cubicBezTo>
                      <a:cubicBezTo>
                        <a:pt x="5638" y="8211"/>
                        <a:pt x="5663" y="8228"/>
                        <a:pt x="5685" y="8228"/>
                      </a:cubicBezTo>
                      <a:cubicBezTo>
                        <a:pt x="5724" y="8228"/>
                        <a:pt x="5758" y="8179"/>
                        <a:pt x="5789" y="8144"/>
                      </a:cubicBezTo>
                      <a:cubicBezTo>
                        <a:pt x="5796" y="8145"/>
                        <a:pt x="5802" y="8145"/>
                        <a:pt x="5809" y="8145"/>
                      </a:cubicBezTo>
                      <a:cubicBezTo>
                        <a:pt x="5851" y="8145"/>
                        <a:pt x="5888" y="8130"/>
                        <a:pt x="5917" y="8111"/>
                      </a:cubicBezTo>
                      <a:cubicBezTo>
                        <a:pt x="5961" y="8140"/>
                        <a:pt x="6008" y="8146"/>
                        <a:pt x="6057" y="8146"/>
                      </a:cubicBezTo>
                      <a:cubicBezTo>
                        <a:pt x="6091" y="8146"/>
                        <a:pt x="6125" y="8143"/>
                        <a:pt x="6160" y="8143"/>
                      </a:cubicBezTo>
                      <a:cubicBezTo>
                        <a:pt x="6169" y="8143"/>
                        <a:pt x="6179" y="8144"/>
                        <a:pt x="6188" y="8144"/>
                      </a:cubicBezTo>
                      <a:cubicBezTo>
                        <a:pt x="6206" y="8162"/>
                        <a:pt x="6218" y="8169"/>
                        <a:pt x="6227" y="8169"/>
                      </a:cubicBezTo>
                      <a:cubicBezTo>
                        <a:pt x="6242" y="8169"/>
                        <a:pt x="6246" y="8145"/>
                        <a:pt x="6249" y="8116"/>
                      </a:cubicBezTo>
                      <a:lnTo>
                        <a:pt x="6277" y="8116"/>
                      </a:lnTo>
                      <a:cubicBezTo>
                        <a:pt x="6300" y="8127"/>
                        <a:pt x="6322" y="8133"/>
                        <a:pt x="6341" y="8133"/>
                      </a:cubicBezTo>
                      <a:cubicBezTo>
                        <a:pt x="6382" y="8133"/>
                        <a:pt x="6414" y="8108"/>
                        <a:pt x="6432" y="8055"/>
                      </a:cubicBezTo>
                      <a:lnTo>
                        <a:pt x="6521" y="8055"/>
                      </a:lnTo>
                      <a:cubicBezTo>
                        <a:pt x="6554" y="8144"/>
                        <a:pt x="6443" y="8244"/>
                        <a:pt x="6521" y="8333"/>
                      </a:cubicBezTo>
                      <a:cubicBezTo>
                        <a:pt x="6521" y="8360"/>
                        <a:pt x="6516" y="8394"/>
                        <a:pt x="6516" y="8421"/>
                      </a:cubicBezTo>
                      <a:cubicBezTo>
                        <a:pt x="6488" y="8444"/>
                        <a:pt x="6488" y="8460"/>
                        <a:pt x="6516" y="8482"/>
                      </a:cubicBezTo>
                      <a:cubicBezTo>
                        <a:pt x="6543" y="8649"/>
                        <a:pt x="6665" y="8721"/>
                        <a:pt x="6804" y="8754"/>
                      </a:cubicBezTo>
                      <a:cubicBezTo>
                        <a:pt x="6853" y="8765"/>
                        <a:pt x="6904" y="8774"/>
                        <a:pt x="6953" y="8774"/>
                      </a:cubicBezTo>
                      <a:cubicBezTo>
                        <a:pt x="7047" y="8774"/>
                        <a:pt x="7135" y="8742"/>
                        <a:pt x="7198" y="8632"/>
                      </a:cubicBezTo>
                      <a:cubicBezTo>
                        <a:pt x="7242" y="8554"/>
                        <a:pt x="7308" y="8482"/>
                        <a:pt x="7375" y="8416"/>
                      </a:cubicBezTo>
                      <a:cubicBezTo>
                        <a:pt x="7419" y="8360"/>
                        <a:pt x="7430" y="8305"/>
                        <a:pt x="7364" y="8255"/>
                      </a:cubicBezTo>
                      <a:cubicBezTo>
                        <a:pt x="7253" y="8166"/>
                        <a:pt x="7192" y="8050"/>
                        <a:pt x="7137" y="7917"/>
                      </a:cubicBezTo>
                      <a:cubicBezTo>
                        <a:pt x="7105" y="7821"/>
                        <a:pt x="7026" y="7756"/>
                        <a:pt x="6947" y="7756"/>
                      </a:cubicBezTo>
                      <a:cubicBezTo>
                        <a:pt x="6943" y="7756"/>
                        <a:pt x="6940" y="7756"/>
                        <a:pt x="6937" y="7756"/>
                      </a:cubicBezTo>
                      <a:cubicBezTo>
                        <a:pt x="6934" y="7756"/>
                        <a:pt x="6931" y="7756"/>
                        <a:pt x="6929" y="7756"/>
                      </a:cubicBezTo>
                      <a:cubicBezTo>
                        <a:pt x="6791" y="7756"/>
                        <a:pt x="6735" y="7622"/>
                        <a:pt x="6615" y="7595"/>
                      </a:cubicBezTo>
                      <a:cubicBezTo>
                        <a:pt x="6588" y="7590"/>
                        <a:pt x="6582" y="7567"/>
                        <a:pt x="6588" y="7534"/>
                      </a:cubicBezTo>
                      <a:cubicBezTo>
                        <a:pt x="6610" y="7357"/>
                        <a:pt x="6610" y="7357"/>
                        <a:pt x="6410" y="7340"/>
                      </a:cubicBezTo>
                      <a:cubicBezTo>
                        <a:pt x="6255" y="7335"/>
                        <a:pt x="6211" y="7257"/>
                        <a:pt x="6255" y="7113"/>
                      </a:cubicBezTo>
                      <a:cubicBezTo>
                        <a:pt x="6272" y="7068"/>
                        <a:pt x="6322" y="7024"/>
                        <a:pt x="6266" y="6974"/>
                      </a:cubicBezTo>
                      <a:cubicBezTo>
                        <a:pt x="6238" y="6946"/>
                        <a:pt x="6183" y="6919"/>
                        <a:pt x="6244" y="6885"/>
                      </a:cubicBezTo>
                      <a:cubicBezTo>
                        <a:pt x="6283" y="6864"/>
                        <a:pt x="6309" y="6797"/>
                        <a:pt x="6361" y="6797"/>
                      </a:cubicBezTo>
                      <a:cubicBezTo>
                        <a:pt x="6375" y="6797"/>
                        <a:pt x="6391" y="6802"/>
                        <a:pt x="6410" y="6813"/>
                      </a:cubicBezTo>
                      <a:cubicBezTo>
                        <a:pt x="6466" y="6841"/>
                        <a:pt x="6521" y="6869"/>
                        <a:pt x="6577" y="6891"/>
                      </a:cubicBezTo>
                      <a:cubicBezTo>
                        <a:pt x="6615" y="6902"/>
                        <a:pt x="6653" y="6908"/>
                        <a:pt x="6688" y="6908"/>
                      </a:cubicBezTo>
                      <a:cubicBezTo>
                        <a:pt x="6781" y="6908"/>
                        <a:pt x="6863" y="6870"/>
                        <a:pt x="6931" y="6786"/>
                      </a:cubicBezTo>
                      <a:cubicBezTo>
                        <a:pt x="7020" y="6669"/>
                        <a:pt x="6998" y="6558"/>
                        <a:pt x="6920" y="6431"/>
                      </a:cubicBezTo>
                      <a:cubicBezTo>
                        <a:pt x="6881" y="6364"/>
                        <a:pt x="6793" y="6314"/>
                        <a:pt x="6804" y="6204"/>
                      </a:cubicBezTo>
                      <a:cubicBezTo>
                        <a:pt x="6807" y="6171"/>
                        <a:pt x="6784" y="6154"/>
                        <a:pt x="6754" y="6154"/>
                      </a:cubicBezTo>
                      <a:cubicBezTo>
                        <a:pt x="6733" y="6154"/>
                        <a:pt x="6708" y="6163"/>
                        <a:pt x="6687" y="6181"/>
                      </a:cubicBezTo>
                      <a:cubicBezTo>
                        <a:pt x="6660" y="6209"/>
                        <a:pt x="6643" y="6248"/>
                        <a:pt x="6615" y="6292"/>
                      </a:cubicBezTo>
                      <a:cubicBezTo>
                        <a:pt x="6615" y="6170"/>
                        <a:pt x="6643" y="6070"/>
                        <a:pt x="6726" y="5904"/>
                      </a:cubicBezTo>
                      <a:cubicBezTo>
                        <a:pt x="6748" y="5865"/>
                        <a:pt x="6776" y="5843"/>
                        <a:pt x="6826" y="5843"/>
                      </a:cubicBezTo>
                      <a:cubicBezTo>
                        <a:pt x="6832" y="5926"/>
                        <a:pt x="6859" y="5987"/>
                        <a:pt x="6909" y="6065"/>
                      </a:cubicBezTo>
                      <a:cubicBezTo>
                        <a:pt x="6970" y="6165"/>
                        <a:pt x="7087" y="6181"/>
                        <a:pt x="7142" y="6265"/>
                      </a:cubicBezTo>
                      <a:cubicBezTo>
                        <a:pt x="7203" y="6354"/>
                        <a:pt x="7265" y="6390"/>
                        <a:pt x="7336" y="6390"/>
                      </a:cubicBezTo>
                      <a:cubicBezTo>
                        <a:pt x="7376" y="6390"/>
                        <a:pt x="7418" y="6379"/>
                        <a:pt x="7464" y="6359"/>
                      </a:cubicBezTo>
                      <a:cubicBezTo>
                        <a:pt x="7522" y="6332"/>
                        <a:pt x="7573" y="6311"/>
                        <a:pt x="7627" y="6311"/>
                      </a:cubicBezTo>
                      <a:cubicBezTo>
                        <a:pt x="7676" y="6311"/>
                        <a:pt x="7728" y="6328"/>
                        <a:pt x="7791" y="6375"/>
                      </a:cubicBezTo>
                      <a:cubicBezTo>
                        <a:pt x="7918" y="6486"/>
                        <a:pt x="7774" y="6558"/>
                        <a:pt x="7807" y="6647"/>
                      </a:cubicBezTo>
                      <a:cubicBezTo>
                        <a:pt x="7816" y="6661"/>
                        <a:pt x="7807" y="6673"/>
                        <a:pt x="7780" y="6673"/>
                      </a:cubicBezTo>
                      <a:cubicBezTo>
                        <a:pt x="7755" y="6673"/>
                        <a:pt x="7714" y="6663"/>
                        <a:pt x="7658" y="6636"/>
                      </a:cubicBezTo>
                      <a:cubicBezTo>
                        <a:pt x="7599" y="6609"/>
                        <a:pt x="7552" y="6594"/>
                        <a:pt x="7512" y="6594"/>
                      </a:cubicBezTo>
                      <a:cubicBezTo>
                        <a:pt x="7439" y="6594"/>
                        <a:pt x="7390" y="6643"/>
                        <a:pt x="7336" y="6747"/>
                      </a:cubicBezTo>
                      <a:cubicBezTo>
                        <a:pt x="7303" y="6808"/>
                        <a:pt x="7292" y="6897"/>
                        <a:pt x="7236" y="6930"/>
                      </a:cubicBezTo>
                      <a:cubicBezTo>
                        <a:pt x="7114" y="7007"/>
                        <a:pt x="7098" y="7118"/>
                        <a:pt x="7059" y="7235"/>
                      </a:cubicBezTo>
                      <a:cubicBezTo>
                        <a:pt x="7020" y="7257"/>
                        <a:pt x="6987" y="7279"/>
                        <a:pt x="6942" y="7290"/>
                      </a:cubicBezTo>
                      <a:cubicBezTo>
                        <a:pt x="6782" y="7312"/>
                        <a:pt x="6776" y="7423"/>
                        <a:pt x="6793" y="7540"/>
                      </a:cubicBezTo>
                      <a:cubicBezTo>
                        <a:pt x="6800" y="7624"/>
                        <a:pt x="6834" y="7658"/>
                        <a:pt x="6885" y="7658"/>
                      </a:cubicBezTo>
                      <a:cubicBezTo>
                        <a:pt x="6912" y="7658"/>
                        <a:pt x="6942" y="7649"/>
                        <a:pt x="6976" y="7634"/>
                      </a:cubicBezTo>
                      <a:cubicBezTo>
                        <a:pt x="6998" y="7617"/>
                        <a:pt x="7020" y="7612"/>
                        <a:pt x="7042" y="7595"/>
                      </a:cubicBezTo>
                      <a:cubicBezTo>
                        <a:pt x="7142" y="7529"/>
                        <a:pt x="7242" y="7457"/>
                        <a:pt x="7347" y="7385"/>
                      </a:cubicBezTo>
                      <a:cubicBezTo>
                        <a:pt x="7353" y="7385"/>
                        <a:pt x="7364" y="7373"/>
                        <a:pt x="7375" y="7373"/>
                      </a:cubicBezTo>
                      <a:cubicBezTo>
                        <a:pt x="7464" y="7373"/>
                        <a:pt x="7469" y="7312"/>
                        <a:pt x="7469" y="7251"/>
                      </a:cubicBezTo>
                      <a:cubicBezTo>
                        <a:pt x="7510" y="7256"/>
                        <a:pt x="7549" y="7287"/>
                        <a:pt x="7588" y="7287"/>
                      </a:cubicBezTo>
                      <a:cubicBezTo>
                        <a:pt x="7602" y="7287"/>
                        <a:pt x="7616" y="7284"/>
                        <a:pt x="7630" y="7274"/>
                      </a:cubicBezTo>
                      <a:cubicBezTo>
                        <a:pt x="7769" y="7168"/>
                        <a:pt x="7874" y="7030"/>
                        <a:pt x="7885" y="6863"/>
                      </a:cubicBezTo>
                      <a:cubicBezTo>
                        <a:pt x="7890" y="6777"/>
                        <a:pt x="7928" y="6742"/>
                        <a:pt x="7973" y="6742"/>
                      </a:cubicBezTo>
                      <a:cubicBezTo>
                        <a:pt x="7982" y="6742"/>
                        <a:pt x="7992" y="6744"/>
                        <a:pt x="8001" y="6747"/>
                      </a:cubicBezTo>
                      <a:cubicBezTo>
                        <a:pt x="8019" y="6751"/>
                        <a:pt x="8035" y="6752"/>
                        <a:pt x="8048" y="6752"/>
                      </a:cubicBezTo>
                      <a:cubicBezTo>
                        <a:pt x="8135" y="6752"/>
                        <a:pt x="8135" y="6680"/>
                        <a:pt x="8135" y="6608"/>
                      </a:cubicBezTo>
                      <a:cubicBezTo>
                        <a:pt x="8135" y="6536"/>
                        <a:pt x="8140" y="6481"/>
                        <a:pt x="8207" y="6431"/>
                      </a:cubicBezTo>
                      <a:cubicBezTo>
                        <a:pt x="8323" y="6342"/>
                        <a:pt x="8467" y="6259"/>
                        <a:pt x="8329" y="6070"/>
                      </a:cubicBezTo>
                      <a:cubicBezTo>
                        <a:pt x="8369" y="6070"/>
                        <a:pt x="8398" y="6063"/>
                        <a:pt x="8422" y="6063"/>
                      </a:cubicBezTo>
                      <a:cubicBezTo>
                        <a:pt x="8428" y="6063"/>
                        <a:pt x="8434" y="6064"/>
                        <a:pt x="8440" y="6065"/>
                      </a:cubicBezTo>
                      <a:cubicBezTo>
                        <a:pt x="8459" y="6069"/>
                        <a:pt x="8475" y="6070"/>
                        <a:pt x="8490" y="6070"/>
                      </a:cubicBezTo>
                      <a:cubicBezTo>
                        <a:pt x="8586" y="6070"/>
                        <a:pt x="8591" y="5996"/>
                        <a:pt x="8567" y="5904"/>
                      </a:cubicBezTo>
                      <a:cubicBezTo>
                        <a:pt x="8528" y="5760"/>
                        <a:pt x="8567" y="5710"/>
                        <a:pt x="8717" y="5705"/>
                      </a:cubicBezTo>
                      <a:cubicBezTo>
                        <a:pt x="8739" y="5705"/>
                        <a:pt x="8761" y="5710"/>
                        <a:pt x="8778" y="5710"/>
                      </a:cubicBezTo>
                      <a:cubicBezTo>
                        <a:pt x="8927" y="5710"/>
                        <a:pt x="9049" y="5644"/>
                        <a:pt x="9099" y="5516"/>
                      </a:cubicBezTo>
                      <a:cubicBezTo>
                        <a:pt x="9133" y="5433"/>
                        <a:pt x="9066" y="5322"/>
                        <a:pt x="8955" y="5261"/>
                      </a:cubicBezTo>
                      <a:cubicBezTo>
                        <a:pt x="8872" y="5211"/>
                        <a:pt x="8850" y="5095"/>
                        <a:pt x="8855" y="5017"/>
                      </a:cubicBezTo>
                      <a:cubicBezTo>
                        <a:pt x="8872" y="4906"/>
                        <a:pt x="8794" y="4851"/>
                        <a:pt x="8744" y="4790"/>
                      </a:cubicBezTo>
                      <a:cubicBezTo>
                        <a:pt x="8706" y="4751"/>
                        <a:pt x="8683" y="4706"/>
                        <a:pt x="8661" y="4657"/>
                      </a:cubicBezTo>
                      <a:cubicBezTo>
                        <a:pt x="8597" y="4486"/>
                        <a:pt x="8548" y="4396"/>
                        <a:pt x="8364" y="4396"/>
                      </a:cubicBezTo>
                      <a:cubicBezTo>
                        <a:pt x="8327" y="4396"/>
                        <a:pt x="8284" y="4400"/>
                        <a:pt x="8234" y="4407"/>
                      </a:cubicBezTo>
                      <a:cubicBezTo>
                        <a:pt x="8209" y="4385"/>
                        <a:pt x="8183" y="4381"/>
                        <a:pt x="8156" y="4381"/>
                      </a:cubicBezTo>
                      <a:cubicBezTo>
                        <a:pt x="8140" y="4381"/>
                        <a:pt x="8123" y="4382"/>
                        <a:pt x="8107" y="4382"/>
                      </a:cubicBezTo>
                      <a:cubicBezTo>
                        <a:pt x="8096" y="4382"/>
                        <a:pt x="8085" y="4382"/>
                        <a:pt x="8074" y="4379"/>
                      </a:cubicBezTo>
                      <a:lnTo>
                        <a:pt x="8074" y="4324"/>
                      </a:lnTo>
                      <a:cubicBezTo>
                        <a:pt x="8085" y="4230"/>
                        <a:pt x="8001" y="4207"/>
                        <a:pt x="7946" y="4180"/>
                      </a:cubicBezTo>
                      <a:cubicBezTo>
                        <a:pt x="7863" y="4147"/>
                        <a:pt x="7819" y="4102"/>
                        <a:pt x="7857" y="4002"/>
                      </a:cubicBezTo>
                      <a:cubicBezTo>
                        <a:pt x="7880" y="3947"/>
                        <a:pt x="7913" y="3842"/>
                        <a:pt x="7780" y="3825"/>
                      </a:cubicBezTo>
                      <a:cubicBezTo>
                        <a:pt x="7724" y="3758"/>
                        <a:pt x="7602" y="3758"/>
                        <a:pt x="7602" y="3625"/>
                      </a:cubicBezTo>
                      <a:cubicBezTo>
                        <a:pt x="7602" y="3607"/>
                        <a:pt x="7592" y="3601"/>
                        <a:pt x="7578" y="3601"/>
                      </a:cubicBezTo>
                      <a:cubicBezTo>
                        <a:pt x="7557" y="3601"/>
                        <a:pt x="7525" y="3615"/>
                        <a:pt x="7503" y="3615"/>
                      </a:cubicBezTo>
                      <a:cubicBezTo>
                        <a:pt x="7501" y="3615"/>
                        <a:pt x="7499" y="3615"/>
                        <a:pt x="7497" y="3614"/>
                      </a:cubicBezTo>
                      <a:cubicBezTo>
                        <a:pt x="7464" y="3575"/>
                        <a:pt x="7486" y="3503"/>
                        <a:pt x="7408" y="3492"/>
                      </a:cubicBezTo>
                      <a:cubicBezTo>
                        <a:pt x="7281" y="3420"/>
                        <a:pt x="7159" y="3348"/>
                        <a:pt x="7003" y="3343"/>
                      </a:cubicBezTo>
                      <a:cubicBezTo>
                        <a:pt x="6958" y="3283"/>
                        <a:pt x="6914" y="3251"/>
                        <a:pt x="6868" y="3251"/>
                      </a:cubicBezTo>
                      <a:cubicBezTo>
                        <a:pt x="6824" y="3251"/>
                        <a:pt x="6778" y="3280"/>
                        <a:pt x="6726" y="3343"/>
                      </a:cubicBezTo>
                      <a:cubicBezTo>
                        <a:pt x="6721" y="3365"/>
                        <a:pt x="6710" y="3381"/>
                        <a:pt x="6699" y="3404"/>
                      </a:cubicBezTo>
                      <a:cubicBezTo>
                        <a:pt x="6632" y="3476"/>
                        <a:pt x="6604" y="3548"/>
                        <a:pt x="6604" y="3647"/>
                      </a:cubicBezTo>
                      <a:cubicBezTo>
                        <a:pt x="6577" y="3647"/>
                        <a:pt x="6554" y="3653"/>
                        <a:pt x="6543" y="3681"/>
                      </a:cubicBezTo>
                      <a:cubicBezTo>
                        <a:pt x="6527" y="3520"/>
                        <a:pt x="6493" y="3370"/>
                        <a:pt x="6382" y="3243"/>
                      </a:cubicBezTo>
                      <a:cubicBezTo>
                        <a:pt x="6410" y="3226"/>
                        <a:pt x="6438" y="3204"/>
                        <a:pt x="6471" y="3187"/>
                      </a:cubicBezTo>
                      <a:cubicBezTo>
                        <a:pt x="6504" y="3176"/>
                        <a:pt x="6554" y="3176"/>
                        <a:pt x="6554" y="3121"/>
                      </a:cubicBezTo>
                      <a:cubicBezTo>
                        <a:pt x="6554" y="3076"/>
                        <a:pt x="6516" y="3065"/>
                        <a:pt x="6477" y="3049"/>
                      </a:cubicBezTo>
                      <a:cubicBezTo>
                        <a:pt x="6166" y="2910"/>
                        <a:pt x="5861" y="2766"/>
                        <a:pt x="5551" y="2627"/>
                      </a:cubicBezTo>
                      <a:cubicBezTo>
                        <a:pt x="5556" y="2550"/>
                        <a:pt x="5518" y="2516"/>
                        <a:pt x="5451" y="2489"/>
                      </a:cubicBezTo>
                      <a:cubicBezTo>
                        <a:pt x="5019" y="2289"/>
                        <a:pt x="4586" y="2089"/>
                        <a:pt x="4148" y="1895"/>
                      </a:cubicBezTo>
                      <a:cubicBezTo>
                        <a:pt x="3899" y="1785"/>
                        <a:pt x="3666" y="1629"/>
                        <a:pt x="3400" y="1552"/>
                      </a:cubicBezTo>
                      <a:cubicBezTo>
                        <a:pt x="3311" y="1507"/>
                        <a:pt x="3222" y="1457"/>
                        <a:pt x="3133" y="1424"/>
                      </a:cubicBezTo>
                      <a:cubicBezTo>
                        <a:pt x="2901" y="1341"/>
                        <a:pt x="2679" y="1236"/>
                        <a:pt x="2468" y="1130"/>
                      </a:cubicBezTo>
                      <a:cubicBezTo>
                        <a:pt x="2163" y="981"/>
                        <a:pt x="1842" y="848"/>
                        <a:pt x="1537" y="692"/>
                      </a:cubicBezTo>
                      <a:cubicBezTo>
                        <a:pt x="1415" y="581"/>
                        <a:pt x="1265" y="543"/>
                        <a:pt x="1110" y="515"/>
                      </a:cubicBezTo>
                      <a:cubicBezTo>
                        <a:pt x="1094" y="520"/>
                        <a:pt x="1080" y="522"/>
                        <a:pt x="1067" y="522"/>
                      </a:cubicBezTo>
                      <a:cubicBezTo>
                        <a:pt x="982" y="522"/>
                        <a:pt x="960" y="421"/>
                        <a:pt x="888" y="387"/>
                      </a:cubicBezTo>
                      <a:cubicBezTo>
                        <a:pt x="622" y="271"/>
                        <a:pt x="361" y="138"/>
                        <a:pt x="95" y="16"/>
                      </a:cubicBezTo>
                      <a:cubicBezTo>
                        <a:pt x="81" y="8"/>
                        <a:pt x="67" y="1"/>
                        <a:pt x="52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5" name="Google Shape;2375;p30"/>
                <p:cNvSpPr/>
                <p:nvPr/>
              </p:nvSpPr>
              <p:spPr>
                <a:xfrm>
                  <a:off x="3704400" y="3027150"/>
                  <a:ext cx="107000" cy="27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0" h="11079" extrusionOk="0">
                      <a:moveTo>
                        <a:pt x="253" y="1"/>
                      </a:moveTo>
                      <a:cubicBezTo>
                        <a:pt x="244" y="1"/>
                        <a:pt x="234" y="3"/>
                        <a:pt x="222" y="6"/>
                      </a:cubicBezTo>
                      <a:cubicBezTo>
                        <a:pt x="161" y="50"/>
                        <a:pt x="139" y="117"/>
                        <a:pt x="150" y="189"/>
                      </a:cubicBezTo>
                      <a:cubicBezTo>
                        <a:pt x="156" y="294"/>
                        <a:pt x="161" y="394"/>
                        <a:pt x="161" y="499"/>
                      </a:cubicBezTo>
                      <a:cubicBezTo>
                        <a:pt x="122" y="605"/>
                        <a:pt x="167" y="716"/>
                        <a:pt x="139" y="827"/>
                      </a:cubicBezTo>
                      <a:cubicBezTo>
                        <a:pt x="134" y="860"/>
                        <a:pt x="161" y="860"/>
                        <a:pt x="189" y="865"/>
                      </a:cubicBezTo>
                      <a:cubicBezTo>
                        <a:pt x="189" y="888"/>
                        <a:pt x="183" y="910"/>
                        <a:pt x="183" y="932"/>
                      </a:cubicBezTo>
                      <a:cubicBezTo>
                        <a:pt x="128" y="971"/>
                        <a:pt x="100" y="1026"/>
                        <a:pt x="161" y="1082"/>
                      </a:cubicBezTo>
                      <a:cubicBezTo>
                        <a:pt x="122" y="1320"/>
                        <a:pt x="178" y="1553"/>
                        <a:pt x="161" y="1791"/>
                      </a:cubicBezTo>
                      <a:cubicBezTo>
                        <a:pt x="106" y="1830"/>
                        <a:pt x="178" y="1874"/>
                        <a:pt x="161" y="1913"/>
                      </a:cubicBezTo>
                      <a:lnTo>
                        <a:pt x="161" y="1969"/>
                      </a:lnTo>
                      <a:cubicBezTo>
                        <a:pt x="139" y="1974"/>
                        <a:pt x="139" y="1991"/>
                        <a:pt x="161" y="1996"/>
                      </a:cubicBezTo>
                      <a:cubicBezTo>
                        <a:pt x="161" y="2263"/>
                        <a:pt x="122" y="2529"/>
                        <a:pt x="161" y="2795"/>
                      </a:cubicBezTo>
                      <a:cubicBezTo>
                        <a:pt x="122" y="2828"/>
                        <a:pt x="122" y="2856"/>
                        <a:pt x="167" y="2884"/>
                      </a:cubicBezTo>
                      <a:cubicBezTo>
                        <a:pt x="161" y="2928"/>
                        <a:pt x="150" y="2961"/>
                        <a:pt x="139" y="3000"/>
                      </a:cubicBezTo>
                      <a:cubicBezTo>
                        <a:pt x="134" y="3028"/>
                        <a:pt x="139" y="3055"/>
                        <a:pt x="167" y="3072"/>
                      </a:cubicBezTo>
                      <a:cubicBezTo>
                        <a:pt x="161" y="3277"/>
                        <a:pt x="139" y="3488"/>
                        <a:pt x="161" y="3687"/>
                      </a:cubicBezTo>
                      <a:cubicBezTo>
                        <a:pt x="183" y="3937"/>
                        <a:pt x="128" y="4181"/>
                        <a:pt x="156" y="4425"/>
                      </a:cubicBezTo>
                      <a:cubicBezTo>
                        <a:pt x="189" y="4719"/>
                        <a:pt x="111" y="5013"/>
                        <a:pt x="139" y="5301"/>
                      </a:cubicBezTo>
                      <a:cubicBezTo>
                        <a:pt x="161" y="5534"/>
                        <a:pt x="150" y="5761"/>
                        <a:pt x="139" y="5983"/>
                      </a:cubicBezTo>
                      <a:cubicBezTo>
                        <a:pt x="84" y="6011"/>
                        <a:pt x="128" y="6044"/>
                        <a:pt x="139" y="6077"/>
                      </a:cubicBezTo>
                      <a:lnTo>
                        <a:pt x="139" y="6133"/>
                      </a:lnTo>
                      <a:cubicBezTo>
                        <a:pt x="84" y="6177"/>
                        <a:pt x="122" y="6188"/>
                        <a:pt x="161" y="6199"/>
                      </a:cubicBezTo>
                      <a:lnTo>
                        <a:pt x="161" y="6288"/>
                      </a:lnTo>
                      <a:cubicBezTo>
                        <a:pt x="128" y="6310"/>
                        <a:pt x="128" y="6327"/>
                        <a:pt x="161" y="6349"/>
                      </a:cubicBezTo>
                      <a:cubicBezTo>
                        <a:pt x="128" y="6537"/>
                        <a:pt x="167" y="6715"/>
                        <a:pt x="161" y="6903"/>
                      </a:cubicBezTo>
                      <a:cubicBezTo>
                        <a:pt x="78" y="7003"/>
                        <a:pt x="122" y="7114"/>
                        <a:pt x="134" y="7214"/>
                      </a:cubicBezTo>
                      <a:lnTo>
                        <a:pt x="134" y="7269"/>
                      </a:lnTo>
                      <a:cubicBezTo>
                        <a:pt x="78" y="7319"/>
                        <a:pt x="111" y="7325"/>
                        <a:pt x="161" y="7336"/>
                      </a:cubicBezTo>
                      <a:cubicBezTo>
                        <a:pt x="134" y="7458"/>
                        <a:pt x="156" y="7558"/>
                        <a:pt x="222" y="7585"/>
                      </a:cubicBezTo>
                      <a:cubicBezTo>
                        <a:pt x="241" y="7602"/>
                        <a:pt x="262" y="7606"/>
                        <a:pt x="284" y="7606"/>
                      </a:cubicBezTo>
                      <a:cubicBezTo>
                        <a:pt x="302" y="7606"/>
                        <a:pt x="322" y="7603"/>
                        <a:pt x="341" y="7603"/>
                      </a:cubicBezTo>
                      <a:cubicBezTo>
                        <a:pt x="357" y="7603"/>
                        <a:pt x="373" y="7605"/>
                        <a:pt x="389" y="7613"/>
                      </a:cubicBezTo>
                      <a:cubicBezTo>
                        <a:pt x="420" y="7629"/>
                        <a:pt x="450" y="7636"/>
                        <a:pt x="478" y="7636"/>
                      </a:cubicBezTo>
                      <a:cubicBezTo>
                        <a:pt x="550" y="7636"/>
                        <a:pt x="606" y="7587"/>
                        <a:pt x="621" y="7491"/>
                      </a:cubicBezTo>
                      <a:cubicBezTo>
                        <a:pt x="677" y="7430"/>
                        <a:pt x="710" y="7364"/>
                        <a:pt x="716" y="7269"/>
                      </a:cubicBezTo>
                      <a:cubicBezTo>
                        <a:pt x="749" y="7264"/>
                        <a:pt x="777" y="7253"/>
                        <a:pt x="816" y="7242"/>
                      </a:cubicBezTo>
                      <a:cubicBezTo>
                        <a:pt x="816" y="7419"/>
                        <a:pt x="851" y="7501"/>
                        <a:pt x="942" y="7501"/>
                      </a:cubicBezTo>
                      <a:cubicBezTo>
                        <a:pt x="965" y="7501"/>
                        <a:pt x="991" y="7495"/>
                        <a:pt x="1021" y="7486"/>
                      </a:cubicBezTo>
                      <a:cubicBezTo>
                        <a:pt x="1048" y="7535"/>
                        <a:pt x="1137" y="7546"/>
                        <a:pt x="1104" y="7630"/>
                      </a:cubicBezTo>
                      <a:cubicBezTo>
                        <a:pt x="1080" y="7692"/>
                        <a:pt x="1051" y="7738"/>
                        <a:pt x="990" y="7738"/>
                      </a:cubicBezTo>
                      <a:cubicBezTo>
                        <a:pt x="981" y="7738"/>
                        <a:pt x="971" y="7737"/>
                        <a:pt x="960" y="7735"/>
                      </a:cubicBezTo>
                      <a:cubicBezTo>
                        <a:pt x="910" y="7719"/>
                        <a:pt x="869" y="7710"/>
                        <a:pt x="835" y="7710"/>
                      </a:cubicBezTo>
                      <a:cubicBezTo>
                        <a:pt x="741" y="7710"/>
                        <a:pt x="706" y="7775"/>
                        <a:pt x="710" y="7918"/>
                      </a:cubicBezTo>
                      <a:cubicBezTo>
                        <a:pt x="710" y="7972"/>
                        <a:pt x="728" y="8044"/>
                        <a:pt x="654" y="8044"/>
                      </a:cubicBezTo>
                      <a:cubicBezTo>
                        <a:pt x="645" y="8044"/>
                        <a:pt x="634" y="8042"/>
                        <a:pt x="621" y="8040"/>
                      </a:cubicBezTo>
                      <a:cubicBezTo>
                        <a:pt x="560" y="7995"/>
                        <a:pt x="505" y="7926"/>
                        <a:pt x="431" y="7926"/>
                      </a:cubicBezTo>
                      <a:cubicBezTo>
                        <a:pt x="405" y="7926"/>
                        <a:pt x="376" y="7935"/>
                        <a:pt x="344" y="7957"/>
                      </a:cubicBezTo>
                      <a:cubicBezTo>
                        <a:pt x="336" y="7957"/>
                        <a:pt x="328" y="7957"/>
                        <a:pt x="320" y="7957"/>
                      </a:cubicBezTo>
                      <a:cubicBezTo>
                        <a:pt x="251" y="7957"/>
                        <a:pt x="186" y="7961"/>
                        <a:pt x="161" y="8045"/>
                      </a:cubicBezTo>
                      <a:cubicBezTo>
                        <a:pt x="122" y="8090"/>
                        <a:pt x="122" y="8129"/>
                        <a:pt x="161" y="8173"/>
                      </a:cubicBezTo>
                      <a:lnTo>
                        <a:pt x="161" y="8201"/>
                      </a:lnTo>
                      <a:cubicBezTo>
                        <a:pt x="122" y="8240"/>
                        <a:pt x="122" y="8284"/>
                        <a:pt x="161" y="8323"/>
                      </a:cubicBezTo>
                      <a:lnTo>
                        <a:pt x="161" y="8417"/>
                      </a:lnTo>
                      <a:cubicBezTo>
                        <a:pt x="122" y="8445"/>
                        <a:pt x="122" y="8478"/>
                        <a:pt x="161" y="8506"/>
                      </a:cubicBezTo>
                      <a:lnTo>
                        <a:pt x="161" y="8539"/>
                      </a:lnTo>
                      <a:cubicBezTo>
                        <a:pt x="122" y="8583"/>
                        <a:pt x="122" y="8622"/>
                        <a:pt x="167" y="8666"/>
                      </a:cubicBezTo>
                      <a:cubicBezTo>
                        <a:pt x="150" y="8838"/>
                        <a:pt x="161" y="9010"/>
                        <a:pt x="167" y="9182"/>
                      </a:cubicBezTo>
                      <a:cubicBezTo>
                        <a:pt x="122" y="9238"/>
                        <a:pt x="95" y="9304"/>
                        <a:pt x="139" y="9371"/>
                      </a:cubicBezTo>
                      <a:lnTo>
                        <a:pt x="139" y="9426"/>
                      </a:lnTo>
                      <a:cubicBezTo>
                        <a:pt x="139" y="9454"/>
                        <a:pt x="139" y="9476"/>
                        <a:pt x="167" y="9498"/>
                      </a:cubicBezTo>
                      <a:lnTo>
                        <a:pt x="167" y="9526"/>
                      </a:lnTo>
                      <a:cubicBezTo>
                        <a:pt x="150" y="9565"/>
                        <a:pt x="67" y="9609"/>
                        <a:pt x="167" y="9648"/>
                      </a:cubicBezTo>
                      <a:lnTo>
                        <a:pt x="167" y="9737"/>
                      </a:lnTo>
                      <a:cubicBezTo>
                        <a:pt x="189" y="9764"/>
                        <a:pt x="211" y="9803"/>
                        <a:pt x="233" y="9831"/>
                      </a:cubicBezTo>
                      <a:cubicBezTo>
                        <a:pt x="294" y="9776"/>
                        <a:pt x="342" y="9744"/>
                        <a:pt x="370" y="9744"/>
                      </a:cubicBezTo>
                      <a:cubicBezTo>
                        <a:pt x="400" y="9744"/>
                        <a:pt x="408" y="9777"/>
                        <a:pt x="389" y="9853"/>
                      </a:cubicBezTo>
                      <a:cubicBezTo>
                        <a:pt x="378" y="9908"/>
                        <a:pt x="405" y="9953"/>
                        <a:pt x="461" y="9969"/>
                      </a:cubicBezTo>
                      <a:cubicBezTo>
                        <a:pt x="480" y="9974"/>
                        <a:pt x="502" y="9979"/>
                        <a:pt x="522" y="9979"/>
                      </a:cubicBezTo>
                      <a:cubicBezTo>
                        <a:pt x="553" y="9979"/>
                        <a:pt x="582" y="9967"/>
                        <a:pt x="599" y="9920"/>
                      </a:cubicBezTo>
                      <a:cubicBezTo>
                        <a:pt x="627" y="9836"/>
                        <a:pt x="716" y="9809"/>
                        <a:pt x="788" y="9809"/>
                      </a:cubicBezTo>
                      <a:cubicBezTo>
                        <a:pt x="960" y="9809"/>
                        <a:pt x="1021" y="9659"/>
                        <a:pt x="1120" y="9576"/>
                      </a:cubicBezTo>
                      <a:cubicBezTo>
                        <a:pt x="1220" y="9482"/>
                        <a:pt x="1265" y="9343"/>
                        <a:pt x="1204" y="9188"/>
                      </a:cubicBezTo>
                      <a:cubicBezTo>
                        <a:pt x="1165" y="9093"/>
                        <a:pt x="1231" y="8983"/>
                        <a:pt x="1331" y="8944"/>
                      </a:cubicBezTo>
                      <a:cubicBezTo>
                        <a:pt x="1355" y="8933"/>
                        <a:pt x="1375" y="8929"/>
                        <a:pt x="1391" y="8929"/>
                      </a:cubicBezTo>
                      <a:cubicBezTo>
                        <a:pt x="1463" y="8929"/>
                        <a:pt x="1475" y="9015"/>
                        <a:pt x="1498" y="9082"/>
                      </a:cubicBezTo>
                      <a:cubicBezTo>
                        <a:pt x="1513" y="9119"/>
                        <a:pt x="1534" y="9160"/>
                        <a:pt x="1573" y="9160"/>
                      </a:cubicBezTo>
                      <a:cubicBezTo>
                        <a:pt x="1576" y="9160"/>
                        <a:pt x="1578" y="9160"/>
                        <a:pt x="1581" y="9160"/>
                      </a:cubicBezTo>
                      <a:cubicBezTo>
                        <a:pt x="1594" y="9158"/>
                        <a:pt x="1607" y="9157"/>
                        <a:pt x="1620" y="9157"/>
                      </a:cubicBezTo>
                      <a:cubicBezTo>
                        <a:pt x="1689" y="9157"/>
                        <a:pt x="1758" y="9181"/>
                        <a:pt x="1830" y="9181"/>
                      </a:cubicBezTo>
                      <a:cubicBezTo>
                        <a:pt x="1854" y="9181"/>
                        <a:pt x="1878" y="9178"/>
                        <a:pt x="1902" y="9171"/>
                      </a:cubicBezTo>
                      <a:lnTo>
                        <a:pt x="1902" y="9171"/>
                      </a:lnTo>
                      <a:cubicBezTo>
                        <a:pt x="1897" y="9276"/>
                        <a:pt x="1902" y="9365"/>
                        <a:pt x="1969" y="9448"/>
                      </a:cubicBezTo>
                      <a:cubicBezTo>
                        <a:pt x="2035" y="9526"/>
                        <a:pt x="1958" y="9620"/>
                        <a:pt x="1952" y="9714"/>
                      </a:cubicBezTo>
                      <a:cubicBezTo>
                        <a:pt x="1952" y="9746"/>
                        <a:pt x="1877" y="9798"/>
                        <a:pt x="1778" y="9798"/>
                      </a:cubicBezTo>
                      <a:cubicBezTo>
                        <a:pt x="1774" y="9798"/>
                        <a:pt x="1769" y="9798"/>
                        <a:pt x="1764" y="9798"/>
                      </a:cubicBezTo>
                      <a:cubicBezTo>
                        <a:pt x="1742" y="9796"/>
                        <a:pt x="1721" y="9795"/>
                        <a:pt x="1702" y="9795"/>
                      </a:cubicBezTo>
                      <a:cubicBezTo>
                        <a:pt x="1560" y="9795"/>
                        <a:pt x="1505" y="9854"/>
                        <a:pt x="1481" y="10025"/>
                      </a:cubicBezTo>
                      <a:cubicBezTo>
                        <a:pt x="1464" y="10114"/>
                        <a:pt x="1326" y="10186"/>
                        <a:pt x="1242" y="10258"/>
                      </a:cubicBezTo>
                      <a:cubicBezTo>
                        <a:pt x="1242" y="10258"/>
                        <a:pt x="1215" y="10247"/>
                        <a:pt x="1209" y="10241"/>
                      </a:cubicBezTo>
                      <a:cubicBezTo>
                        <a:pt x="1177" y="10199"/>
                        <a:pt x="1148" y="10181"/>
                        <a:pt x="1121" y="10181"/>
                      </a:cubicBezTo>
                      <a:cubicBezTo>
                        <a:pt x="1088" y="10181"/>
                        <a:pt x="1057" y="10209"/>
                        <a:pt x="1026" y="10252"/>
                      </a:cubicBezTo>
                      <a:cubicBezTo>
                        <a:pt x="1001" y="10282"/>
                        <a:pt x="963" y="10303"/>
                        <a:pt x="920" y="10303"/>
                      </a:cubicBezTo>
                      <a:cubicBezTo>
                        <a:pt x="914" y="10303"/>
                        <a:pt x="909" y="10303"/>
                        <a:pt x="904" y="10302"/>
                      </a:cubicBezTo>
                      <a:cubicBezTo>
                        <a:pt x="910" y="10252"/>
                        <a:pt x="888" y="10213"/>
                        <a:pt x="871" y="10175"/>
                      </a:cubicBezTo>
                      <a:cubicBezTo>
                        <a:pt x="814" y="10105"/>
                        <a:pt x="760" y="10067"/>
                        <a:pt x="704" y="10067"/>
                      </a:cubicBezTo>
                      <a:cubicBezTo>
                        <a:pt x="662" y="10067"/>
                        <a:pt x="619" y="10088"/>
                        <a:pt x="572" y="10130"/>
                      </a:cubicBezTo>
                      <a:cubicBezTo>
                        <a:pt x="548" y="10154"/>
                        <a:pt x="522" y="10177"/>
                        <a:pt x="493" y="10177"/>
                      </a:cubicBezTo>
                      <a:cubicBezTo>
                        <a:pt x="481" y="10177"/>
                        <a:pt x="468" y="10173"/>
                        <a:pt x="455" y="10164"/>
                      </a:cubicBezTo>
                      <a:cubicBezTo>
                        <a:pt x="418" y="10134"/>
                        <a:pt x="378" y="10127"/>
                        <a:pt x="338" y="10127"/>
                      </a:cubicBezTo>
                      <a:cubicBezTo>
                        <a:pt x="294" y="10127"/>
                        <a:pt x="249" y="10136"/>
                        <a:pt x="206" y="10136"/>
                      </a:cubicBezTo>
                      <a:cubicBezTo>
                        <a:pt x="84" y="10136"/>
                        <a:pt x="1" y="10285"/>
                        <a:pt x="84" y="10358"/>
                      </a:cubicBezTo>
                      <a:cubicBezTo>
                        <a:pt x="178" y="10435"/>
                        <a:pt x="134" y="10535"/>
                        <a:pt x="178" y="10602"/>
                      </a:cubicBezTo>
                      <a:cubicBezTo>
                        <a:pt x="261" y="10724"/>
                        <a:pt x="189" y="10906"/>
                        <a:pt x="361" y="11006"/>
                      </a:cubicBezTo>
                      <a:cubicBezTo>
                        <a:pt x="434" y="11052"/>
                        <a:pt x="545" y="11079"/>
                        <a:pt x="653" y="11079"/>
                      </a:cubicBezTo>
                      <a:cubicBezTo>
                        <a:pt x="784" y="11079"/>
                        <a:pt x="909" y="11039"/>
                        <a:pt x="954" y="10945"/>
                      </a:cubicBezTo>
                      <a:cubicBezTo>
                        <a:pt x="1037" y="10779"/>
                        <a:pt x="1159" y="10618"/>
                        <a:pt x="1154" y="10419"/>
                      </a:cubicBezTo>
                      <a:cubicBezTo>
                        <a:pt x="1154" y="10385"/>
                        <a:pt x="1165" y="10369"/>
                        <a:pt x="1193" y="10369"/>
                      </a:cubicBezTo>
                      <a:cubicBezTo>
                        <a:pt x="1231" y="10369"/>
                        <a:pt x="1259" y="10391"/>
                        <a:pt x="1259" y="10424"/>
                      </a:cubicBezTo>
                      <a:cubicBezTo>
                        <a:pt x="1259" y="10452"/>
                        <a:pt x="1242" y="10480"/>
                        <a:pt x="1242" y="10518"/>
                      </a:cubicBezTo>
                      <a:cubicBezTo>
                        <a:pt x="1242" y="10552"/>
                        <a:pt x="1265" y="10574"/>
                        <a:pt x="1298" y="10579"/>
                      </a:cubicBezTo>
                      <a:cubicBezTo>
                        <a:pt x="1302" y="10580"/>
                        <a:pt x="1306" y="10580"/>
                        <a:pt x="1310" y="10580"/>
                      </a:cubicBezTo>
                      <a:cubicBezTo>
                        <a:pt x="1347" y="10580"/>
                        <a:pt x="1342" y="10554"/>
                        <a:pt x="1342" y="10524"/>
                      </a:cubicBezTo>
                      <a:cubicBezTo>
                        <a:pt x="1336" y="10483"/>
                        <a:pt x="1351" y="10478"/>
                        <a:pt x="1370" y="10478"/>
                      </a:cubicBezTo>
                      <a:cubicBezTo>
                        <a:pt x="1377" y="10478"/>
                        <a:pt x="1385" y="10479"/>
                        <a:pt x="1392" y="10479"/>
                      </a:cubicBezTo>
                      <a:cubicBezTo>
                        <a:pt x="1400" y="10479"/>
                        <a:pt x="1408" y="10478"/>
                        <a:pt x="1414" y="10474"/>
                      </a:cubicBezTo>
                      <a:cubicBezTo>
                        <a:pt x="1425" y="10469"/>
                        <a:pt x="1437" y="10467"/>
                        <a:pt x="1450" y="10467"/>
                      </a:cubicBezTo>
                      <a:cubicBezTo>
                        <a:pt x="1493" y="10467"/>
                        <a:pt x="1542" y="10492"/>
                        <a:pt x="1584" y="10492"/>
                      </a:cubicBezTo>
                      <a:cubicBezTo>
                        <a:pt x="1619" y="10492"/>
                        <a:pt x="1648" y="10474"/>
                        <a:pt x="1664" y="10407"/>
                      </a:cubicBezTo>
                      <a:cubicBezTo>
                        <a:pt x="1668" y="10407"/>
                        <a:pt x="1672" y="10407"/>
                        <a:pt x="1676" y="10407"/>
                      </a:cubicBezTo>
                      <a:cubicBezTo>
                        <a:pt x="1731" y="10407"/>
                        <a:pt x="1791" y="10443"/>
                        <a:pt x="1842" y="10443"/>
                      </a:cubicBezTo>
                      <a:cubicBezTo>
                        <a:pt x="1882" y="10443"/>
                        <a:pt x="1918" y="10421"/>
                        <a:pt x="1941" y="10341"/>
                      </a:cubicBezTo>
                      <a:cubicBezTo>
                        <a:pt x="1991" y="10352"/>
                        <a:pt x="2041" y="10369"/>
                        <a:pt x="2091" y="10369"/>
                      </a:cubicBezTo>
                      <a:cubicBezTo>
                        <a:pt x="2240" y="10380"/>
                        <a:pt x="2179" y="10452"/>
                        <a:pt x="2135" y="10524"/>
                      </a:cubicBezTo>
                      <a:cubicBezTo>
                        <a:pt x="2124" y="10546"/>
                        <a:pt x="2080" y="10552"/>
                        <a:pt x="2063" y="10574"/>
                      </a:cubicBezTo>
                      <a:cubicBezTo>
                        <a:pt x="2008" y="10629"/>
                        <a:pt x="1958" y="10685"/>
                        <a:pt x="1985" y="10773"/>
                      </a:cubicBezTo>
                      <a:cubicBezTo>
                        <a:pt x="2013" y="10857"/>
                        <a:pt x="2069" y="10857"/>
                        <a:pt x="2152" y="10862"/>
                      </a:cubicBezTo>
                      <a:cubicBezTo>
                        <a:pt x="2164" y="10863"/>
                        <a:pt x="2177" y="10864"/>
                        <a:pt x="2188" y="10864"/>
                      </a:cubicBezTo>
                      <a:cubicBezTo>
                        <a:pt x="2328" y="10864"/>
                        <a:pt x="2421" y="10778"/>
                        <a:pt x="2523" y="10701"/>
                      </a:cubicBezTo>
                      <a:cubicBezTo>
                        <a:pt x="2573" y="10663"/>
                        <a:pt x="2679" y="10640"/>
                        <a:pt x="2645" y="10535"/>
                      </a:cubicBezTo>
                      <a:cubicBezTo>
                        <a:pt x="2649" y="10448"/>
                        <a:pt x="2610" y="10404"/>
                        <a:pt x="2538" y="10404"/>
                      </a:cubicBezTo>
                      <a:cubicBezTo>
                        <a:pt x="2515" y="10404"/>
                        <a:pt x="2487" y="10409"/>
                        <a:pt x="2457" y="10419"/>
                      </a:cubicBezTo>
                      <a:cubicBezTo>
                        <a:pt x="2385" y="10407"/>
                        <a:pt x="2301" y="10413"/>
                        <a:pt x="2385" y="10302"/>
                      </a:cubicBezTo>
                      <a:cubicBezTo>
                        <a:pt x="2440" y="10224"/>
                        <a:pt x="2440" y="10158"/>
                        <a:pt x="2368" y="10086"/>
                      </a:cubicBezTo>
                      <a:cubicBezTo>
                        <a:pt x="2324" y="10047"/>
                        <a:pt x="2290" y="9992"/>
                        <a:pt x="2240" y="9920"/>
                      </a:cubicBezTo>
                      <a:lnTo>
                        <a:pt x="2240" y="9920"/>
                      </a:lnTo>
                      <a:cubicBezTo>
                        <a:pt x="2324" y="9936"/>
                        <a:pt x="2379" y="9947"/>
                        <a:pt x="2429" y="9953"/>
                      </a:cubicBezTo>
                      <a:cubicBezTo>
                        <a:pt x="2459" y="9987"/>
                        <a:pt x="2488" y="10006"/>
                        <a:pt x="2520" y="10006"/>
                      </a:cubicBezTo>
                      <a:cubicBezTo>
                        <a:pt x="2541" y="10006"/>
                        <a:pt x="2564" y="9998"/>
                        <a:pt x="2590" y="9981"/>
                      </a:cubicBezTo>
                      <a:lnTo>
                        <a:pt x="2645" y="9981"/>
                      </a:lnTo>
                      <a:cubicBezTo>
                        <a:pt x="2660" y="10002"/>
                        <a:pt x="2672" y="10010"/>
                        <a:pt x="2681" y="10010"/>
                      </a:cubicBezTo>
                      <a:cubicBezTo>
                        <a:pt x="2695" y="10010"/>
                        <a:pt x="2703" y="9988"/>
                        <a:pt x="2706" y="9964"/>
                      </a:cubicBezTo>
                      <a:cubicBezTo>
                        <a:pt x="2756" y="9992"/>
                        <a:pt x="2812" y="9997"/>
                        <a:pt x="2856" y="9997"/>
                      </a:cubicBezTo>
                      <a:cubicBezTo>
                        <a:pt x="2895" y="10008"/>
                        <a:pt x="2934" y="10025"/>
                        <a:pt x="2967" y="10047"/>
                      </a:cubicBezTo>
                      <a:cubicBezTo>
                        <a:pt x="3018" y="10077"/>
                        <a:pt x="3064" y="10093"/>
                        <a:pt x="3109" y="10093"/>
                      </a:cubicBezTo>
                      <a:cubicBezTo>
                        <a:pt x="3172" y="10093"/>
                        <a:pt x="3230" y="10062"/>
                        <a:pt x="3288" y="9997"/>
                      </a:cubicBezTo>
                      <a:cubicBezTo>
                        <a:pt x="3355" y="9859"/>
                        <a:pt x="3272" y="9831"/>
                        <a:pt x="3161" y="9809"/>
                      </a:cubicBezTo>
                      <a:cubicBezTo>
                        <a:pt x="3140" y="9784"/>
                        <a:pt x="3112" y="9779"/>
                        <a:pt x="3084" y="9779"/>
                      </a:cubicBezTo>
                      <a:cubicBezTo>
                        <a:pt x="3069" y="9779"/>
                        <a:pt x="3053" y="9781"/>
                        <a:pt x="3039" y="9781"/>
                      </a:cubicBezTo>
                      <a:cubicBezTo>
                        <a:pt x="2956" y="9687"/>
                        <a:pt x="3017" y="9548"/>
                        <a:pt x="2950" y="9443"/>
                      </a:cubicBezTo>
                      <a:cubicBezTo>
                        <a:pt x="2934" y="9332"/>
                        <a:pt x="2950" y="9232"/>
                        <a:pt x="3094" y="9226"/>
                      </a:cubicBezTo>
                      <a:cubicBezTo>
                        <a:pt x="3122" y="9226"/>
                        <a:pt x="3133" y="9199"/>
                        <a:pt x="3133" y="9171"/>
                      </a:cubicBezTo>
                      <a:cubicBezTo>
                        <a:pt x="3155" y="9160"/>
                        <a:pt x="3172" y="9143"/>
                        <a:pt x="3189" y="9138"/>
                      </a:cubicBezTo>
                      <a:cubicBezTo>
                        <a:pt x="3261" y="9132"/>
                        <a:pt x="3272" y="9105"/>
                        <a:pt x="3227" y="9049"/>
                      </a:cubicBezTo>
                      <a:lnTo>
                        <a:pt x="3227" y="9021"/>
                      </a:lnTo>
                      <a:cubicBezTo>
                        <a:pt x="3272" y="8971"/>
                        <a:pt x="3244" y="8916"/>
                        <a:pt x="3255" y="8861"/>
                      </a:cubicBezTo>
                      <a:lnTo>
                        <a:pt x="3255" y="8861"/>
                      </a:lnTo>
                      <a:cubicBezTo>
                        <a:pt x="3323" y="8866"/>
                        <a:pt x="3376" y="8939"/>
                        <a:pt x="3446" y="8939"/>
                      </a:cubicBezTo>
                      <a:cubicBezTo>
                        <a:pt x="3451" y="8939"/>
                        <a:pt x="3455" y="8939"/>
                        <a:pt x="3460" y="8938"/>
                      </a:cubicBezTo>
                      <a:cubicBezTo>
                        <a:pt x="3543" y="8916"/>
                        <a:pt x="3710" y="8661"/>
                        <a:pt x="3704" y="8556"/>
                      </a:cubicBezTo>
                      <a:cubicBezTo>
                        <a:pt x="3699" y="8484"/>
                        <a:pt x="3704" y="8428"/>
                        <a:pt x="3782" y="8411"/>
                      </a:cubicBezTo>
                      <a:cubicBezTo>
                        <a:pt x="3794" y="8408"/>
                        <a:pt x="3805" y="8406"/>
                        <a:pt x="3815" y="8406"/>
                      </a:cubicBezTo>
                      <a:cubicBezTo>
                        <a:pt x="3866" y="8406"/>
                        <a:pt x="3895" y="8450"/>
                        <a:pt x="3909" y="8506"/>
                      </a:cubicBezTo>
                      <a:cubicBezTo>
                        <a:pt x="3929" y="8580"/>
                        <a:pt x="3981" y="8591"/>
                        <a:pt x="4034" y="8591"/>
                      </a:cubicBezTo>
                      <a:cubicBezTo>
                        <a:pt x="4056" y="8591"/>
                        <a:pt x="4078" y="8589"/>
                        <a:pt x="4098" y="8589"/>
                      </a:cubicBezTo>
                      <a:cubicBezTo>
                        <a:pt x="4176" y="8589"/>
                        <a:pt x="4242" y="8567"/>
                        <a:pt x="4237" y="8472"/>
                      </a:cubicBezTo>
                      <a:cubicBezTo>
                        <a:pt x="4280" y="8289"/>
                        <a:pt x="4128" y="8078"/>
                        <a:pt x="3940" y="8078"/>
                      </a:cubicBezTo>
                      <a:cubicBezTo>
                        <a:pt x="3936" y="8078"/>
                        <a:pt x="3931" y="8078"/>
                        <a:pt x="3926" y="8079"/>
                      </a:cubicBezTo>
                      <a:cubicBezTo>
                        <a:pt x="3926" y="8034"/>
                        <a:pt x="3948" y="7985"/>
                        <a:pt x="3898" y="7951"/>
                      </a:cubicBezTo>
                      <a:cubicBezTo>
                        <a:pt x="3909" y="7835"/>
                        <a:pt x="3760" y="7790"/>
                        <a:pt x="3771" y="7674"/>
                      </a:cubicBezTo>
                      <a:cubicBezTo>
                        <a:pt x="3837" y="7674"/>
                        <a:pt x="3865" y="7668"/>
                        <a:pt x="3843" y="7585"/>
                      </a:cubicBezTo>
                      <a:cubicBezTo>
                        <a:pt x="3821" y="7486"/>
                        <a:pt x="3771" y="7402"/>
                        <a:pt x="3743" y="7314"/>
                      </a:cubicBezTo>
                      <a:cubicBezTo>
                        <a:pt x="3732" y="7275"/>
                        <a:pt x="3726" y="7225"/>
                        <a:pt x="3671" y="7219"/>
                      </a:cubicBezTo>
                      <a:cubicBezTo>
                        <a:pt x="3649" y="7219"/>
                        <a:pt x="3627" y="7225"/>
                        <a:pt x="3621" y="7247"/>
                      </a:cubicBezTo>
                      <a:cubicBezTo>
                        <a:pt x="3604" y="7303"/>
                        <a:pt x="3616" y="7341"/>
                        <a:pt x="3671" y="7375"/>
                      </a:cubicBezTo>
                      <a:cubicBezTo>
                        <a:pt x="3765" y="7441"/>
                        <a:pt x="3710" y="7469"/>
                        <a:pt x="3643" y="7486"/>
                      </a:cubicBezTo>
                      <a:cubicBezTo>
                        <a:pt x="3635" y="7485"/>
                        <a:pt x="3627" y="7485"/>
                        <a:pt x="3620" y="7485"/>
                      </a:cubicBezTo>
                      <a:cubicBezTo>
                        <a:pt x="3502" y="7485"/>
                        <a:pt x="3436" y="7564"/>
                        <a:pt x="3399" y="7668"/>
                      </a:cubicBezTo>
                      <a:cubicBezTo>
                        <a:pt x="3355" y="7668"/>
                        <a:pt x="3316" y="7674"/>
                        <a:pt x="3288" y="7707"/>
                      </a:cubicBezTo>
                      <a:cubicBezTo>
                        <a:pt x="3254" y="7754"/>
                        <a:pt x="3223" y="7773"/>
                        <a:pt x="3193" y="7773"/>
                      </a:cubicBezTo>
                      <a:cubicBezTo>
                        <a:pt x="3155" y="7773"/>
                        <a:pt x="3118" y="7743"/>
                        <a:pt x="3078" y="7696"/>
                      </a:cubicBezTo>
                      <a:cubicBezTo>
                        <a:pt x="3054" y="7668"/>
                        <a:pt x="3059" y="7588"/>
                        <a:pt x="3010" y="7588"/>
                      </a:cubicBezTo>
                      <a:cubicBezTo>
                        <a:pt x="3001" y="7588"/>
                        <a:pt x="2991" y="7590"/>
                        <a:pt x="2978" y="7596"/>
                      </a:cubicBezTo>
                      <a:cubicBezTo>
                        <a:pt x="2906" y="7641"/>
                        <a:pt x="2939" y="7718"/>
                        <a:pt x="2967" y="7779"/>
                      </a:cubicBezTo>
                      <a:cubicBezTo>
                        <a:pt x="2983" y="7813"/>
                        <a:pt x="2989" y="7874"/>
                        <a:pt x="3017" y="7890"/>
                      </a:cubicBezTo>
                      <a:cubicBezTo>
                        <a:pt x="3122" y="7929"/>
                        <a:pt x="3078" y="8001"/>
                        <a:pt x="3067" y="8062"/>
                      </a:cubicBezTo>
                      <a:cubicBezTo>
                        <a:pt x="2978" y="8173"/>
                        <a:pt x="2967" y="8301"/>
                        <a:pt x="2983" y="8428"/>
                      </a:cubicBezTo>
                      <a:cubicBezTo>
                        <a:pt x="2928" y="8472"/>
                        <a:pt x="2911" y="8528"/>
                        <a:pt x="2911" y="8589"/>
                      </a:cubicBezTo>
                      <a:cubicBezTo>
                        <a:pt x="2908" y="8589"/>
                        <a:pt x="2905" y="8589"/>
                        <a:pt x="2902" y="8589"/>
                      </a:cubicBezTo>
                      <a:cubicBezTo>
                        <a:pt x="2851" y="8589"/>
                        <a:pt x="2799" y="8559"/>
                        <a:pt x="2746" y="8559"/>
                      </a:cubicBezTo>
                      <a:cubicBezTo>
                        <a:pt x="2727" y="8559"/>
                        <a:pt x="2709" y="8563"/>
                        <a:pt x="2690" y="8572"/>
                      </a:cubicBezTo>
                      <a:cubicBezTo>
                        <a:pt x="2671" y="8584"/>
                        <a:pt x="2644" y="8610"/>
                        <a:pt x="2620" y="8610"/>
                      </a:cubicBezTo>
                      <a:cubicBezTo>
                        <a:pt x="2609" y="8610"/>
                        <a:pt x="2599" y="8605"/>
                        <a:pt x="2590" y="8589"/>
                      </a:cubicBezTo>
                      <a:cubicBezTo>
                        <a:pt x="2551" y="8539"/>
                        <a:pt x="2590" y="8478"/>
                        <a:pt x="2629" y="8456"/>
                      </a:cubicBezTo>
                      <a:cubicBezTo>
                        <a:pt x="2773" y="8406"/>
                        <a:pt x="2800" y="8278"/>
                        <a:pt x="2850" y="8151"/>
                      </a:cubicBezTo>
                      <a:cubicBezTo>
                        <a:pt x="2967" y="7979"/>
                        <a:pt x="2956" y="7851"/>
                        <a:pt x="2817" y="7752"/>
                      </a:cubicBezTo>
                      <a:cubicBezTo>
                        <a:pt x="2800" y="7729"/>
                        <a:pt x="2795" y="7707"/>
                        <a:pt x="2784" y="7696"/>
                      </a:cubicBezTo>
                      <a:cubicBezTo>
                        <a:pt x="2717" y="7674"/>
                        <a:pt x="2662" y="7652"/>
                        <a:pt x="2601" y="7630"/>
                      </a:cubicBezTo>
                      <a:cubicBezTo>
                        <a:pt x="2523" y="7641"/>
                        <a:pt x="2484" y="7685"/>
                        <a:pt x="2451" y="7752"/>
                      </a:cubicBezTo>
                      <a:cubicBezTo>
                        <a:pt x="2430" y="7794"/>
                        <a:pt x="2392" y="7820"/>
                        <a:pt x="2351" y="7820"/>
                      </a:cubicBezTo>
                      <a:cubicBezTo>
                        <a:pt x="2339" y="7820"/>
                        <a:pt x="2326" y="7818"/>
                        <a:pt x="2313" y="7813"/>
                      </a:cubicBezTo>
                      <a:cubicBezTo>
                        <a:pt x="2257" y="7785"/>
                        <a:pt x="2257" y="7729"/>
                        <a:pt x="2268" y="7680"/>
                      </a:cubicBezTo>
                      <a:cubicBezTo>
                        <a:pt x="2285" y="7602"/>
                        <a:pt x="2296" y="7535"/>
                        <a:pt x="2263" y="7458"/>
                      </a:cubicBezTo>
                      <a:cubicBezTo>
                        <a:pt x="2346" y="7408"/>
                        <a:pt x="2490" y="7380"/>
                        <a:pt x="2340" y="7242"/>
                      </a:cubicBezTo>
                      <a:cubicBezTo>
                        <a:pt x="2313" y="7225"/>
                        <a:pt x="2329" y="7175"/>
                        <a:pt x="2346" y="7147"/>
                      </a:cubicBezTo>
                      <a:cubicBezTo>
                        <a:pt x="2368" y="7097"/>
                        <a:pt x="2351" y="7070"/>
                        <a:pt x="2296" y="7064"/>
                      </a:cubicBezTo>
                      <a:cubicBezTo>
                        <a:pt x="2268" y="7031"/>
                        <a:pt x="2235" y="7003"/>
                        <a:pt x="2207" y="6964"/>
                      </a:cubicBezTo>
                      <a:cubicBezTo>
                        <a:pt x="2191" y="6926"/>
                        <a:pt x="2185" y="6881"/>
                        <a:pt x="2174" y="6842"/>
                      </a:cubicBezTo>
                      <a:lnTo>
                        <a:pt x="2174" y="6842"/>
                      </a:lnTo>
                      <a:cubicBezTo>
                        <a:pt x="2241" y="6847"/>
                        <a:pt x="2293" y="6910"/>
                        <a:pt x="2367" y="6910"/>
                      </a:cubicBezTo>
                      <a:cubicBezTo>
                        <a:pt x="2373" y="6910"/>
                        <a:pt x="2379" y="6910"/>
                        <a:pt x="2385" y="6909"/>
                      </a:cubicBezTo>
                      <a:cubicBezTo>
                        <a:pt x="2427" y="6949"/>
                        <a:pt x="2464" y="6967"/>
                        <a:pt x="2497" y="6967"/>
                      </a:cubicBezTo>
                      <a:cubicBezTo>
                        <a:pt x="2551" y="6967"/>
                        <a:pt x="2594" y="6920"/>
                        <a:pt x="2629" y="6848"/>
                      </a:cubicBezTo>
                      <a:cubicBezTo>
                        <a:pt x="2634" y="6848"/>
                        <a:pt x="2645" y="6842"/>
                        <a:pt x="2651" y="6842"/>
                      </a:cubicBezTo>
                      <a:cubicBezTo>
                        <a:pt x="2662" y="6842"/>
                        <a:pt x="2679" y="6848"/>
                        <a:pt x="2690" y="6848"/>
                      </a:cubicBezTo>
                      <a:lnTo>
                        <a:pt x="2690" y="6876"/>
                      </a:lnTo>
                      <a:cubicBezTo>
                        <a:pt x="2634" y="6937"/>
                        <a:pt x="2656" y="7003"/>
                        <a:pt x="2728" y="7009"/>
                      </a:cubicBezTo>
                      <a:cubicBezTo>
                        <a:pt x="2744" y="7011"/>
                        <a:pt x="2760" y="7013"/>
                        <a:pt x="2776" y="7013"/>
                      </a:cubicBezTo>
                      <a:cubicBezTo>
                        <a:pt x="2837" y="7013"/>
                        <a:pt x="2896" y="6991"/>
                        <a:pt x="2900" y="6903"/>
                      </a:cubicBezTo>
                      <a:lnTo>
                        <a:pt x="2900" y="6876"/>
                      </a:lnTo>
                      <a:cubicBezTo>
                        <a:pt x="2961" y="6826"/>
                        <a:pt x="2934" y="6781"/>
                        <a:pt x="2878" y="6765"/>
                      </a:cubicBezTo>
                      <a:cubicBezTo>
                        <a:pt x="2828" y="6743"/>
                        <a:pt x="2812" y="6715"/>
                        <a:pt x="2812" y="6670"/>
                      </a:cubicBezTo>
                      <a:cubicBezTo>
                        <a:pt x="2828" y="6670"/>
                        <a:pt x="2850" y="6670"/>
                        <a:pt x="2873" y="6676"/>
                      </a:cubicBezTo>
                      <a:cubicBezTo>
                        <a:pt x="2879" y="6714"/>
                        <a:pt x="2902" y="6728"/>
                        <a:pt x="2928" y="6728"/>
                      </a:cubicBezTo>
                      <a:cubicBezTo>
                        <a:pt x="2944" y="6728"/>
                        <a:pt x="2961" y="6723"/>
                        <a:pt x="2978" y="6715"/>
                      </a:cubicBezTo>
                      <a:cubicBezTo>
                        <a:pt x="3067" y="6676"/>
                        <a:pt x="2995" y="6604"/>
                        <a:pt x="2995" y="6543"/>
                      </a:cubicBezTo>
                      <a:lnTo>
                        <a:pt x="2995" y="6543"/>
                      </a:lnTo>
                      <a:cubicBezTo>
                        <a:pt x="3059" y="6579"/>
                        <a:pt x="3130" y="6615"/>
                        <a:pt x="3195" y="6615"/>
                      </a:cubicBezTo>
                      <a:cubicBezTo>
                        <a:pt x="3231" y="6615"/>
                        <a:pt x="3264" y="6604"/>
                        <a:pt x="3294" y="6576"/>
                      </a:cubicBezTo>
                      <a:cubicBezTo>
                        <a:pt x="3366" y="6510"/>
                        <a:pt x="3283" y="6399"/>
                        <a:pt x="3244" y="6316"/>
                      </a:cubicBezTo>
                      <a:lnTo>
                        <a:pt x="3244" y="6299"/>
                      </a:lnTo>
                      <a:cubicBezTo>
                        <a:pt x="3266" y="6288"/>
                        <a:pt x="3266" y="6282"/>
                        <a:pt x="3244" y="6271"/>
                      </a:cubicBezTo>
                      <a:cubicBezTo>
                        <a:pt x="3216" y="6160"/>
                        <a:pt x="3233" y="6022"/>
                        <a:pt x="3094" y="5966"/>
                      </a:cubicBezTo>
                      <a:cubicBezTo>
                        <a:pt x="3022" y="5883"/>
                        <a:pt x="3011" y="5767"/>
                        <a:pt x="2961" y="5672"/>
                      </a:cubicBezTo>
                      <a:cubicBezTo>
                        <a:pt x="2884" y="5517"/>
                        <a:pt x="2767" y="5379"/>
                        <a:pt x="2756" y="5201"/>
                      </a:cubicBezTo>
                      <a:cubicBezTo>
                        <a:pt x="2728" y="5096"/>
                        <a:pt x="2701" y="4990"/>
                        <a:pt x="2601" y="4924"/>
                      </a:cubicBezTo>
                      <a:cubicBezTo>
                        <a:pt x="2512" y="4796"/>
                        <a:pt x="2518" y="4602"/>
                        <a:pt x="2324" y="4552"/>
                      </a:cubicBezTo>
                      <a:cubicBezTo>
                        <a:pt x="2235" y="4519"/>
                        <a:pt x="2179" y="4436"/>
                        <a:pt x="2074" y="4430"/>
                      </a:cubicBezTo>
                      <a:cubicBezTo>
                        <a:pt x="2063" y="4386"/>
                        <a:pt x="2052" y="4347"/>
                        <a:pt x="2041" y="4303"/>
                      </a:cubicBezTo>
                      <a:cubicBezTo>
                        <a:pt x="2091" y="4259"/>
                        <a:pt x="2046" y="4247"/>
                        <a:pt x="2013" y="4242"/>
                      </a:cubicBezTo>
                      <a:cubicBezTo>
                        <a:pt x="2013" y="4236"/>
                        <a:pt x="2008" y="4220"/>
                        <a:pt x="2008" y="4214"/>
                      </a:cubicBezTo>
                      <a:cubicBezTo>
                        <a:pt x="2052" y="4187"/>
                        <a:pt x="2107" y="4181"/>
                        <a:pt x="2130" y="4120"/>
                      </a:cubicBezTo>
                      <a:cubicBezTo>
                        <a:pt x="2191" y="4037"/>
                        <a:pt x="2185" y="3965"/>
                        <a:pt x="2102" y="3904"/>
                      </a:cubicBezTo>
                      <a:cubicBezTo>
                        <a:pt x="2124" y="3815"/>
                        <a:pt x="1980" y="3793"/>
                        <a:pt x="2013" y="3693"/>
                      </a:cubicBezTo>
                      <a:cubicBezTo>
                        <a:pt x="2041" y="3632"/>
                        <a:pt x="1952" y="3604"/>
                        <a:pt x="1980" y="3543"/>
                      </a:cubicBezTo>
                      <a:cubicBezTo>
                        <a:pt x="1980" y="3438"/>
                        <a:pt x="1941" y="3349"/>
                        <a:pt x="1825" y="3322"/>
                      </a:cubicBezTo>
                      <a:cubicBezTo>
                        <a:pt x="1825" y="3244"/>
                        <a:pt x="1791" y="3177"/>
                        <a:pt x="1764" y="3105"/>
                      </a:cubicBezTo>
                      <a:cubicBezTo>
                        <a:pt x="1769" y="3094"/>
                        <a:pt x="1775" y="3083"/>
                        <a:pt x="1780" y="3072"/>
                      </a:cubicBezTo>
                      <a:cubicBezTo>
                        <a:pt x="1664" y="3022"/>
                        <a:pt x="1675" y="2928"/>
                        <a:pt x="1664" y="2828"/>
                      </a:cubicBezTo>
                      <a:cubicBezTo>
                        <a:pt x="1664" y="2773"/>
                        <a:pt x="1664" y="2689"/>
                        <a:pt x="1575" y="2678"/>
                      </a:cubicBezTo>
                      <a:cubicBezTo>
                        <a:pt x="1542" y="2656"/>
                        <a:pt x="1536" y="2623"/>
                        <a:pt x="1514" y="2595"/>
                      </a:cubicBezTo>
                      <a:cubicBezTo>
                        <a:pt x="1392" y="2401"/>
                        <a:pt x="1364" y="2157"/>
                        <a:pt x="1237" y="1969"/>
                      </a:cubicBezTo>
                      <a:cubicBezTo>
                        <a:pt x="1215" y="1863"/>
                        <a:pt x="1220" y="1752"/>
                        <a:pt x="1109" y="1691"/>
                      </a:cubicBezTo>
                      <a:cubicBezTo>
                        <a:pt x="1054" y="1558"/>
                        <a:pt x="965" y="1436"/>
                        <a:pt x="921" y="1298"/>
                      </a:cubicBezTo>
                      <a:cubicBezTo>
                        <a:pt x="921" y="1248"/>
                        <a:pt x="932" y="1209"/>
                        <a:pt x="865" y="1198"/>
                      </a:cubicBezTo>
                      <a:lnTo>
                        <a:pt x="804" y="1198"/>
                      </a:lnTo>
                      <a:cubicBezTo>
                        <a:pt x="777" y="1164"/>
                        <a:pt x="751" y="1153"/>
                        <a:pt x="725" y="1153"/>
                      </a:cubicBezTo>
                      <a:cubicBezTo>
                        <a:pt x="679" y="1153"/>
                        <a:pt x="635" y="1191"/>
                        <a:pt x="588" y="1209"/>
                      </a:cubicBezTo>
                      <a:cubicBezTo>
                        <a:pt x="572" y="1200"/>
                        <a:pt x="557" y="1196"/>
                        <a:pt x="542" y="1196"/>
                      </a:cubicBezTo>
                      <a:cubicBezTo>
                        <a:pt x="487" y="1196"/>
                        <a:pt x="438" y="1245"/>
                        <a:pt x="382" y="1245"/>
                      </a:cubicBezTo>
                      <a:cubicBezTo>
                        <a:pt x="370" y="1245"/>
                        <a:pt x="357" y="1243"/>
                        <a:pt x="344" y="1237"/>
                      </a:cubicBezTo>
                      <a:cubicBezTo>
                        <a:pt x="361" y="1181"/>
                        <a:pt x="383" y="1126"/>
                        <a:pt x="411" y="1076"/>
                      </a:cubicBezTo>
                      <a:cubicBezTo>
                        <a:pt x="439" y="1076"/>
                        <a:pt x="472" y="1076"/>
                        <a:pt x="500" y="1082"/>
                      </a:cubicBezTo>
                      <a:cubicBezTo>
                        <a:pt x="522" y="1094"/>
                        <a:pt x="542" y="1100"/>
                        <a:pt x="560" y="1100"/>
                      </a:cubicBezTo>
                      <a:cubicBezTo>
                        <a:pt x="604" y="1100"/>
                        <a:pt x="637" y="1066"/>
                        <a:pt x="660" y="1026"/>
                      </a:cubicBezTo>
                      <a:cubicBezTo>
                        <a:pt x="688" y="987"/>
                        <a:pt x="666" y="965"/>
                        <a:pt x="627" y="960"/>
                      </a:cubicBezTo>
                      <a:cubicBezTo>
                        <a:pt x="610" y="937"/>
                        <a:pt x="605" y="915"/>
                        <a:pt x="588" y="904"/>
                      </a:cubicBezTo>
                      <a:cubicBezTo>
                        <a:pt x="585" y="860"/>
                        <a:pt x="573" y="839"/>
                        <a:pt x="552" y="839"/>
                      </a:cubicBezTo>
                      <a:cubicBezTo>
                        <a:pt x="539" y="839"/>
                        <a:pt x="521" y="848"/>
                        <a:pt x="500" y="865"/>
                      </a:cubicBezTo>
                      <a:cubicBezTo>
                        <a:pt x="454" y="841"/>
                        <a:pt x="399" y="836"/>
                        <a:pt x="345" y="836"/>
                      </a:cubicBezTo>
                      <a:cubicBezTo>
                        <a:pt x="314" y="836"/>
                        <a:pt x="284" y="838"/>
                        <a:pt x="256" y="838"/>
                      </a:cubicBezTo>
                      <a:cubicBezTo>
                        <a:pt x="267" y="804"/>
                        <a:pt x="289" y="771"/>
                        <a:pt x="272" y="738"/>
                      </a:cubicBezTo>
                      <a:cubicBezTo>
                        <a:pt x="247" y="653"/>
                        <a:pt x="252" y="629"/>
                        <a:pt x="272" y="629"/>
                      </a:cubicBezTo>
                      <a:cubicBezTo>
                        <a:pt x="295" y="629"/>
                        <a:pt x="339" y="662"/>
                        <a:pt x="378" y="671"/>
                      </a:cubicBezTo>
                      <a:cubicBezTo>
                        <a:pt x="397" y="681"/>
                        <a:pt x="430" y="708"/>
                        <a:pt x="458" y="708"/>
                      </a:cubicBezTo>
                      <a:cubicBezTo>
                        <a:pt x="477" y="708"/>
                        <a:pt x="493" y="695"/>
                        <a:pt x="500" y="655"/>
                      </a:cubicBezTo>
                      <a:cubicBezTo>
                        <a:pt x="504" y="653"/>
                        <a:pt x="508" y="652"/>
                        <a:pt x="513" y="652"/>
                      </a:cubicBezTo>
                      <a:cubicBezTo>
                        <a:pt x="534" y="652"/>
                        <a:pt x="558" y="671"/>
                        <a:pt x="581" y="671"/>
                      </a:cubicBezTo>
                      <a:cubicBezTo>
                        <a:pt x="591" y="671"/>
                        <a:pt x="601" y="667"/>
                        <a:pt x="610" y="655"/>
                      </a:cubicBezTo>
                      <a:cubicBezTo>
                        <a:pt x="638" y="616"/>
                        <a:pt x="605" y="583"/>
                        <a:pt x="588" y="555"/>
                      </a:cubicBezTo>
                      <a:cubicBezTo>
                        <a:pt x="527" y="416"/>
                        <a:pt x="466" y="272"/>
                        <a:pt x="405" y="133"/>
                      </a:cubicBezTo>
                      <a:cubicBezTo>
                        <a:pt x="336" y="119"/>
                        <a:pt x="333" y="1"/>
                        <a:pt x="253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6" name="Google Shape;2376;p30"/>
                <p:cNvSpPr/>
                <p:nvPr/>
              </p:nvSpPr>
              <p:spPr>
                <a:xfrm>
                  <a:off x="3855075" y="3106425"/>
                  <a:ext cx="105375" cy="20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5" h="8211" extrusionOk="0">
                      <a:moveTo>
                        <a:pt x="2340" y="7591"/>
                      </a:moveTo>
                      <a:cubicBezTo>
                        <a:pt x="2333" y="7614"/>
                        <a:pt x="2331" y="7636"/>
                        <a:pt x="2331" y="7658"/>
                      </a:cubicBezTo>
                      <a:lnTo>
                        <a:pt x="2331" y="7658"/>
                      </a:lnTo>
                      <a:cubicBezTo>
                        <a:pt x="2330" y="7635"/>
                        <a:pt x="2333" y="7613"/>
                        <a:pt x="2340" y="7591"/>
                      </a:cubicBezTo>
                      <a:close/>
                      <a:moveTo>
                        <a:pt x="3205" y="1"/>
                      </a:moveTo>
                      <a:lnTo>
                        <a:pt x="3205" y="1"/>
                      </a:lnTo>
                      <a:cubicBezTo>
                        <a:pt x="3155" y="145"/>
                        <a:pt x="3006" y="212"/>
                        <a:pt x="2961" y="350"/>
                      </a:cubicBezTo>
                      <a:cubicBezTo>
                        <a:pt x="2739" y="528"/>
                        <a:pt x="2617" y="788"/>
                        <a:pt x="2423" y="982"/>
                      </a:cubicBezTo>
                      <a:cubicBezTo>
                        <a:pt x="2390" y="1016"/>
                        <a:pt x="2373" y="1065"/>
                        <a:pt x="2446" y="1093"/>
                      </a:cubicBezTo>
                      <a:cubicBezTo>
                        <a:pt x="2484" y="1174"/>
                        <a:pt x="2521" y="1213"/>
                        <a:pt x="2567" y="1213"/>
                      </a:cubicBezTo>
                      <a:cubicBezTo>
                        <a:pt x="2600" y="1213"/>
                        <a:pt x="2638" y="1193"/>
                        <a:pt x="2684" y="1154"/>
                      </a:cubicBezTo>
                      <a:lnTo>
                        <a:pt x="2750" y="1154"/>
                      </a:lnTo>
                      <a:cubicBezTo>
                        <a:pt x="2803" y="1236"/>
                        <a:pt x="2856" y="1297"/>
                        <a:pt x="2960" y="1297"/>
                      </a:cubicBezTo>
                      <a:cubicBezTo>
                        <a:pt x="2976" y="1297"/>
                        <a:pt x="2993" y="1296"/>
                        <a:pt x="3011" y="1293"/>
                      </a:cubicBezTo>
                      <a:cubicBezTo>
                        <a:pt x="3018" y="1292"/>
                        <a:pt x="3024" y="1291"/>
                        <a:pt x="3031" y="1291"/>
                      </a:cubicBezTo>
                      <a:cubicBezTo>
                        <a:pt x="3095" y="1291"/>
                        <a:pt x="3152" y="1340"/>
                        <a:pt x="3177" y="1426"/>
                      </a:cubicBezTo>
                      <a:cubicBezTo>
                        <a:pt x="3211" y="1537"/>
                        <a:pt x="3111" y="1564"/>
                        <a:pt x="3067" y="1620"/>
                      </a:cubicBezTo>
                      <a:cubicBezTo>
                        <a:pt x="3052" y="1645"/>
                        <a:pt x="3023" y="1656"/>
                        <a:pt x="2991" y="1656"/>
                      </a:cubicBezTo>
                      <a:cubicBezTo>
                        <a:pt x="2951" y="1656"/>
                        <a:pt x="2906" y="1639"/>
                        <a:pt x="2872" y="1609"/>
                      </a:cubicBezTo>
                      <a:cubicBezTo>
                        <a:pt x="2835" y="1575"/>
                        <a:pt x="2797" y="1562"/>
                        <a:pt x="2757" y="1562"/>
                      </a:cubicBezTo>
                      <a:cubicBezTo>
                        <a:pt x="2720" y="1562"/>
                        <a:pt x="2683" y="1573"/>
                        <a:pt x="2645" y="1587"/>
                      </a:cubicBezTo>
                      <a:cubicBezTo>
                        <a:pt x="2601" y="1604"/>
                        <a:pt x="2563" y="1613"/>
                        <a:pt x="2532" y="1613"/>
                      </a:cubicBezTo>
                      <a:cubicBezTo>
                        <a:pt x="2462" y="1613"/>
                        <a:pt x="2425" y="1566"/>
                        <a:pt x="2418" y="1459"/>
                      </a:cubicBezTo>
                      <a:cubicBezTo>
                        <a:pt x="2401" y="1320"/>
                        <a:pt x="2290" y="1309"/>
                        <a:pt x="2218" y="1259"/>
                      </a:cubicBezTo>
                      <a:cubicBezTo>
                        <a:pt x="2210" y="1255"/>
                        <a:pt x="2202" y="1253"/>
                        <a:pt x="2194" y="1253"/>
                      </a:cubicBezTo>
                      <a:cubicBezTo>
                        <a:pt x="2147" y="1253"/>
                        <a:pt x="2102" y="1330"/>
                        <a:pt x="2068" y="1387"/>
                      </a:cubicBezTo>
                      <a:cubicBezTo>
                        <a:pt x="2057" y="1415"/>
                        <a:pt x="2030" y="1431"/>
                        <a:pt x="2008" y="1454"/>
                      </a:cubicBezTo>
                      <a:cubicBezTo>
                        <a:pt x="1808" y="1642"/>
                        <a:pt x="1675" y="1869"/>
                        <a:pt x="1575" y="2119"/>
                      </a:cubicBezTo>
                      <a:cubicBezTo>
                        <a:pt x="1564" y="2158"/>
                        <a:pt x="1547" y="2196"/>
                        <a:pt x="1608" y="2219"/>
                      </a:cubicBezTo>
                      <a:cubicBezTo>
                        <a:pt x="1643" y="2302"/>
                        <a:pt x="1671" y="2341"/>
                        <a:pt x="1710" y="2341"/>
                      </a:cubicBezTo>
                      <a:cubicBezTo>
                        <a:pt x="1738" y="2341"/>
                        <a:pt x="1772" y="2320"/>
                        <a:pt x="1819" y="2280"/>
                      </a:cubicBezTo>
                      <a:cubicBezTo>
                        <a:pt x="1847" y="2235"/>
                        <a:pt x="1891" y="2224"/>
                        <a:pt x="1941" y="2219"/>
                      </a:cubicBezTo>
                      <a:cubicBezTo>
                        <a:pt x="1985" y="2246"/>
                        <a:pt x="2063" y="2257"/>
                        <a:pt x="2080" y="2302"/>
                      </a:cubicBezTo>
                      <a:cubicBezTo>
                        <a:pt x="2108" y="2384"/>
                        <a:pt x="2159" y="2399"/>
                        <a:pt x="2219" y="2399"/>
                      </a:cubicBezTo>
                      <a:cubicBezTo>
                        <a:pt x="2240" y="2399"/>
                        <a:pt x="2262" y="2398"/>
                        <a:pt x="2285" y="2396"/>
                      </a:cubicBezTo>
                      <a:cubicBezTo>
                        <a:pt x="2285" y="2424"/>
                        <a:pt x="2285" y="2446"/>
                        <a:pt x="2312" y="2457"/>
                      </a:cubicBezTo>
                      <a:cubicBezTo>
                        <a:pt x="2312" y="2496"/>
                        <a:pt x="2307" y="2529"/>
                        <a:pt x="2346" y="2551"/>
                      </a:cubicBezTo>
                      <a:cubicBezTo>
                        <a:pt x="2341" y="2608"/>
                        <a:pt x="2304" y="2612"/>
                        <a:pt x="2269" y="2612"/>
                      </a:cubicBezTo>
                      <a:cubicBezTo>
                        <a:pt x="2263" y="2612"/>
                        <a:pt x="2257" y="2612"/>
                        <a:pt x="2251" y="2612"/>
                      </a:cubicBezTo>
                      <a:cubicBezTo>
                        <a:pt x="2174" y="2612"/>
                        <a:pt x="2085" y="2651"/>
                        <a:pt x="2080" y="2718"/>
                      </a:cubicBezTo>
                      <a:cubicBezTo>
                        <a:pt x="2063" y="2884"/>
                        <a:pt x="1897" y="2890"/>
                        <a:pt x="1836" y="3023"/>
                      </a:cubicBezTo>
                      <a:cubicBezTo>
                        <a:pt x="1769" y="2867"/>
                        <a:pt x="1614" y="2812"/>
                        <a:pt x="1614" y="2646"/>
                      </a:cubicBezTo>
                      <a:cubicBezTo>
                        <a:pt x="1619" y="2585"/>
                        <a:pt x="1569" y="2557"/>
                        <a:pt x="1525" y="2535"/>
                      </a:cubicBezTo>
                      <a:cubicBezTo>
                        <a:pt x="1453" y="2507"/>
                        <a:pt x="1375" y="2479"/>
                        <a:pt x="1314" y="2446"/>
                      </a:cubicBezTo>
                      <a:cubicBezTo>
                        <a:pt x="1270" y="2418"/>
                        <a:pt x="1234" y="2406"/>
                        <a:pt x="1203" y="2406"/>
                      </a:cubicBezTo>
                      <a:cubicBezTo>
                        <a:pt x="1142" y="2406"/>
                        <a:pt x="1108" y="2459"/>
                        <a:pt x="1093" y="2551"/>
                      </a:cubicBezTo>
                      <a:cubicBezTo>
                        <a:pt x="1037" y="2612"/>
                        <a:pt x="987" y="2679"/>
                        <a:pt x="926" y="2745"/>
                      </a:cubicBezTo>
                      <a:cubicBezTo>
                        <a:pt x="688" y="2984"/>
                        <a:pt x="494" y="3244"/>
                        <a:pt x="477" y="3594"/>
                      </a:cubicBezTo>
                      <a:cubicBezTo>
                        <a:pt x="466" y="3610"/>
                        <a:pt x="455" y="3621"/>
                        <a:pt x="455" y="3633"/>
                      </a:cubicBezTo>
                      <a:cubicBezTo>
                        <a:pt x="490" y="3683"/>
                        <a:pt x="530" y="3706"/>
                        <a:pt x="580" y="3706"/>
                      </a:cubicBezTo>
                      <a:cubicBezTo>
                        <a:pt x="601" y="3706"/>
                        <a:pt x="624" y="3702"/>
                        <a:pt x="649" y="3694"/>
                      </a:cubicBezTo>
                      <a:cubicBezTo>
                        <a:pt x="738" y="3666"/>
                        <a:pt x="771" y="3610"/>
                        <a:pt x="771" y="3527"/>
                      </a:cubicBezTo>
                      <a:cubicBezTo>
                        <a:pt x="771" y="3477"/>
                        <a:pt x="760" y="3427"/>
                        <a:pt x="754" y="3372"/>
                      </a:cubicBezTo>
                      <a:cubicBezTo>
                        <a:pt x="773" y="3362"/>
                        <a:pt x="789" y="3358"/>
                        <a:pt x="802" y="3358"/>
                      </a:cubicBezTo>
                      <a:cubicBezTo>
                        <a:pt x="880" y="3358"/>
                        <a:pt x="885" y="3494"/>
                        <a:pt x="961" y="3494"/>
                      </a:cubicBezTo>
                      <a:cubicBezTo>
                        <a:pt x="962" y="3494"/>
                        <a:pt x="964" y="3494"/>
                        <a:pt x="965" y="3494"/>
                      </a:cubicBezTo>
                      <a:cubicBezTo>
                        <a:pt x="982" y="3522"/>
                        <a:pt x="1004" y="3527"/>
                        <a:pt x="1032" y="3527"/>
                      </a:cubicBezTo>
                      <a:cubicBezTo>
                        <a:pt x="1032" y="3533"/>
                        <a:pt x="1037" y="3538"/>
                        <a:pt x="1037" y="3555"/>
                      </a:cubicBezTo>
                      <a:cubicBezTo>
                        <a:pt x="987" y="3594"/>
                        <a:pt x="954" y="3649"/>
                        <a:pt x="926" y="3716"/>
                      </a:cubicBezTo>
                      <a:cubicBezTo>
                        <a:pt x="879" y="3826"/>
                        <a:pt x="847" y="3955"/>
                        <a:pt x="699" y="3955"/>
                      </a:cubicBezTo>
                      <a:cubicBezTo>
                        <a:pt x="690" y="3955"/>
                        <a:pt x="681" y="3955"/>
                        <a:pt x="671" y="3954"/>
                      </a:cubicBezTo>
                      <a:cubicBezTo>
                        <a:pt x="657" y="3956"/>
                        <a:pt x="643" y="3956"/>
                        <a:pt x="629" y="3956"/>
                      </a:cubicBezTo>
                      <a:cubicBezTo>
                        <a:pt x="620" y="3956"/>
                        <a:pt x="611" y="3956"/>
                        <a:pt x="602" y="3956"/>
                      </a:cubicBezTo>
                      <a:cubicBezTo>
                        <a:pt x="547" y="3956"/>
                        <a:pt x="498" y="3962"/>
                        <a:pt x="483" y="4048"/>
                      </a:cubicBezTo>
                      <a:cubicBezTo>
                        <a:pt x="383" y="4148"/>
                        <a:pt x="433" y="4226"/>
                        <a:pt x="533" y="4287"/>
                      </a:cubicBezTo>
                      <a:cubicBezTo>
                        <a:pt x="605" y="4337"/>
                        <a:pt x="627" y="4392"/>
                        <a:pt x="577" y="4475"/>
                      </a:cubicBezTo>
                      <a:cubicBezTo>
                        <a:pt x="571" y="4492"/>
                        <a:pt x="560" y="4497"/>
                        <a:pt x="549" y="4509"/>
                      </a:cubicBezTo>
                      <a:cubicBezTo>
                        <a:pt x="466" y="4553"/>
                        <a:pt x="383" y="4586"/>
                        <a:pt x="300" y="4631"/>
                      </a:cubicBezTo>
                      <a:cubicBezTo>
                        <a:pt x="272" y="4619"/>
                        <a:pt x="239" y="4614"/>
                        <a:pt x="211" y="4603"/>
                      </a:cubicBezTo>
                      <a:cubicBezTo>
                        <a:pt x="193" y="4589"/>
                        <a:pt x="178" y="4583"/>
                        <a:pt x="166" y="4583"/>
                      </a:cubicBezTo>
                      <a:cubicBezTo>
                        <a:pt x="136" y="4583"/>
                        <a:pt x="126" y="4622"/>
                        <a:pt x="122" y="4658"/>
                      </a:cubicBezTo>
                      <a:cubicBezTo>
                        <a:pt x="0" y="4753"/>
                        <a:pt x="0" y="4852"/>
                        <a:pt x="122" y="4941"/>
                      </a:cubicBezTo>
                      <a:cubicBezTo>
                        <a:pt x="150" y="5024"/>
                        <a:pt x="189" y="5085"/>
                        <a:pt x="278" y="5130"/>
                      </a:cubicBezTo>
                      <a:cubicBezTo>
                        <a:pt x="239" y="5218"/>
                        <a:pt x="267" y="5296"/>
                        <a:pt x="344" y="5357"/>
                      </a:cubicBezTo>
                      <a:cubicBezTo>
                        <a:pt x="400" y="5407"/>
                        <a:pt x="449" y="5468"/>
                        <a:pt x="499" y="5523"/>
                      </a:cubicBezTo>
                      <a:cubicBezTo>
                        <a:pt x="539" y="5590"/>
                        <a:pt x="583" y="5642"/>
                        <a:pt x="647" y="5642"/>
                      </a:cubicBezTo>
                      <a:cubicBezTo>
                        <a:pt x="674" y="5642"/>
                        <a:pt x="703" y="5633"/>
                        <a:pt x="738" y="5612"/>
                      </a:cubicBezTo>
                      <a:cubicBezTo>
                        <a:pt x="782" y="5606"/>
                        <a:pt x="815" y="5590"/>
                        <a:pt x="860" y="5584"/>
                      </a:cubicBezTo>
                      <a:cubicBezTo>
                        <a:pt x="890" y="5574"/>
                        <a:pt x="917" y="5568"/>
                        <a:pt x="942" y="5568"/>
                      </a:cubicBezTo>
                      <a:cubicBezTo>
                        <a:pt x="1006" y="5568"/>
                        <a:pt x="1049" y="5608"/>
                        <a:pt x="1065" y="5701"/>
                      </a:cubicBezTo>
                      <a:cubicBezTo>
                        <a:pt x="1070" y="5739"/>
                        <a:pt x="1087" y="5773"/>
                        <a:pt x="1126" y="5773"/>
                      </a:cubicBezTo>
                      <a:lnTo>
                        <a:pt x="1165" y="5806"/>
                      </a:lnTo>
                      <a:cubicBezTo>
                        <a:pt x="1155" y="5844"/>
                        <a:pt x="1140" y="5855"/>
                        <a:pt x="1122" y="5855"/>
                      </a:cubicBezTo>
                      <a:cubicBezTo>
                        <a:pt x="1095" y="5855"/>
                        <a:pt x="1060" y="5827"/>
                        <a:pt x="1031" y="5827"/>
                      </a:cubicBezTo>
                      <a:cubicBezTo>
                        <a:pt x="1023" y="5827"/>
                        <a:pt x="1016" y="5829"/>
                        <a:pt x="1009" y="5834"/>
                      </a:cubicBezTo>
                      <a:cubicBezTo>
                        <a:pt x="974" y="5799"/>
                        <a:pt x="938" y="5786"/>
                        <a:pt x="901" y="5786"/>
                      </a:cubicBezTo>
                      <a:cubicBezTo>
                        <a:pt x="844" y="5786"/>
                        <a:pt x="786" y="5816"/>
                        <a:pt x="732" y="5839"/>
                      </a:cubicBezTo>
                      <a:cubicBezTo>
                        <a:pt x="627" y="5889"/>
                        <a:pt x="727" y="5989"/>
                        <a:pt x="699" y="6055"/>
                      </a:cubicBezTo>
                      <a:cubicBezTo>
                        <a:pt x="644" y="6172"/>
                        <a:pt x="533" y="6277"/>
                        <a:pt x="583" y="6433"/>
                      </a:cubicBezTo>
                      <a:lnTo>
                        <a:pt x="583" y="6488"/>
                      </a:lnTo>
                      <a:cubicBezTo>
                        <a:pt x="499" y="6571"/>
                        <a:pt x="516" y="6715"/>
                        <a:pt x="427" y="6793"/>
                      </a:cubicBezTo>
                      <a:cubicBezTo>
                        <a:pt x="416" y="6887"/>
                        <a:pt x="422" y="6976"/>
                        <a:pt x="516" y="7042"/>
                      </a:cubicBezTo>
                      <a:cubicBezTo>
                        <a:pt x="516" y="7081"/>
                        <a:pt x="516" y="7131"/>
                        <a:pt x="583" y="7131"/>
                      </a:cubicBezTo>
                      <a:cubicBezTo>
                        <a:pt x="588" y="7142"/>
                        <a:pt x="599" y="7153"/>
                        <a:pt x="610" y="7164"/>
                      </a:cubicBezTo>
                      <a:cubicBezTo>
                        <a:pt x="618" y="7234"/>
                        <a:pt x="637" y="7282"/>
                        <a:pt x="683" y="7282"/>
                      </a:cubicBezTo>
                      <a:cubicBezTo>
                        <a:pt x="703" y="7282"/>
                        <a:pt x="728" y="7273"/>
                        <a:pt x="760" y="7253"/>
                      </a:cubicBezTo>
                      <a:cubicBezTo>
                        <a:pt x="771" y="7255"/>
                        <a:pt x="781" y="7256"/>
                        <a:pt x="791" y="7256"/>
                      </a:cubicBezTo>
                      <a:cubicBezTo>
                        <a:pt x="849" y="7256"/>
                        <a:pt x="899" y="7228"/>
                        <a:pt x="932" y="7181"/>
                      </a:cubicBezTo>
                      <a:cubicBezTo>
                        <a:pt x="951" y="7160"/>
                        <a:pt x="963" y="7150"/>
                        <a:pt x="974" y="7150"/>
                      </a:cubicBezTo>
                      <a:cubicBezTo>
                        <a:pt x="985" y="7150"/>
                        <a:pt x="995" y="7161"/>
                        <a:pt x="1009" y="7181"/>
                      </a:cubicBezTo>
                      <a:cubicBezTo>
                        <a:pt x="1053" y="7237"/>
                        <a:pt x="1096" y="7258"/>
                        <a:pt x="1139" y="7258"/>
                      </a:cubicBezTo>
                      <a:cubicBezTo>
                        <a:pt x="1206" y="7258"/>
                        <a:pt x="1273" y="7208"/>
                        <a:pt x="1337" y="7164"/>
                      </a:cubicBezTo>
                      <a:cubicBezTo>
                        <a:pt x="1403" y="7142"/>
                        <a:pt x="1486" y="7126"/>
                        <a:pt x="1525" y="7048"/>
                      </a:cubicBezTo>
                      <a:cubicBezTo>
                        <a:pt x="1550" y="7046"/>
                        <a:pt x="1577" y="7044"/>
                        <a:pt x="1602" y="7044"/>
                      </a:cubicBezTo>
                      <a:cubicBezTo>
                        <a:pt x="1672" y="7044"/>
                        <a:pt x="1735" y="7061"/>
                        <a:pt x="1747" y="7159"/>
                      </a:cubicBezTo>
                      <a:cubicBezTo>
                        <a:pt x="1764" y="7303"/>
                        <a:pt x="1858" y="7347"/>
                        <a:pt x="1980" y="7347"/>
                      </a:cubicBezTo>
                      <a:lnTo>
                        <a:pt x="1980" y="7436"/>
                      </a:lnTo>
                      <a:cubicBezTo>
                        <a:pt x="1897" y="7497"/>
                        <a:pt x="1902" y="7558"/>
                        <a:pt x="1958" y="7641"/>
                      </a:cubicBezTo>
                      <a:cubicBezTo>
                        <a:pt x="2034" y="7752"/>
                        <a:pt x="2117" y="7823"/>
                        <a:pt x="2231" y="7823"/>
                      </a:cubicBezTo>
                      <a:cubicBezTo>
                        <a:pt x="2266" y="7823"/>
                        <a:pt x="2304" y="7816"/>
                        <a:pt x="2346" y="7802"/>
                      </a:cubicBezTo>
                      <a:lnTo>
                        <a:pt x="2385" y="7802"/>
                      </a:lnTo>
                      <a:cubicBezTo>
                        <a:pt x="2385" y="7824"/>
                        <a:pt x="2390" y="7835"/>
                        <a:pt x="2390" y="7857"/>
                      </a:cubicBezTo>
                      <a:cubicBezTo>
                        <a:pt x="2385" y="7896"/>
                        <a:pt x="2401" y="7918"/>
                        <a:pt x="2446" y="7924"/>
                      </a:cubicBezTo>
                      <a:cubicBezTo>
                        <a:pt x="2495" y="7968"/>
                        <a:pt x="2534" y="7996"/>
                        <a:pt x="2551" y="8063"/>
                      </a:cubicBezTo>
                      <a:cubicBezTo>
                        <a:pt x="2564" y="8156"/>
                        <a:pt x="2639" y="8211"/>
                        <a:pt x="2716" y="8211"/>
                      </a:cubicBezTo>
                      <a:cubicBezTo>
                        <a:pt x="2739" y="8211"/>
                        <a:pt x="2762" y="8206"/>
                        <a:pt x="2784" y="8196"/>
                      </a:cubicBezTo>
                      <a:cubicBezTo>
                        <a:pt x="2928" y="8135"/>
                        <a:pt x="2994" y="8029"/>
                        <a:pt x="2945" y="7918"/>
                      </a:cubicBezTo>
                      <a:cubicBezTo>
                        <a:pt x="2917" y="7857"/>
                        <a:pt x="2911" y="7796"/>
                        <a:pt x="2950" y="7730"/>
                      </a:cubicBezTo>
                      <a:cubicBezTo>
                        <a:pt x="2972" y="7702"/>
                        <a:pt x="3000" y="7669"/>
                        <a:pt x="2972" y="7636"/>
                      </a:cubicBezTo>
                      <a:cubicBezTo>
                        <a:pt x="2956" y="7619"/>
                        <a:pt x="2938" y="7615"/>
                        <a:pt x="2916" y="7615"/>
                      </a:cubicBezTo>
                      <a:cubicBezTo>
                        <a:pt x="2901" y="7615"/>
                        <a:pt x="2885" y="7617"/>
                        <a:pt x="2867" y="7619"/>
                      </a:cubicBezTo>
                      <a:cubicBezTo>
                        <a:pt x="2756" y="7641"/>
                        <a:pt x="2645" y="7658"/>
                        <a:pt x="2540" y="7674"/>
                      </a:cubicBezTo>
                      <a:cubicBezTo>
                        <a:pt x="2501" y="7663"/>
                        <a:pt x="2401" y="7575"/>
                        <a:pt x="2390" y="7525"/>
                      </a:cubicBezTo>
                      <a:cubicBezTo>
                        <a:pt x="2462" y="7336"/>
                        <a:pt x="2501" y="7137"/>
                        <a:pt x="2545" y="6943"/>
                      </a:cubicBezTo>
                      <a:cubicBezTo>
                        <a:pt x="2651" y="6854"/>
                        <a:pt x="2667" y="6787"/>
                        <a:pt x="2601" y="6726"/>
                      </a:cubicBezTo>
                      <a:cubicBezTo>
                        <a:pt x="2568" y="6699"/>
                        <a:pt x="2529" y="6671"/>
                        <a:pt x="2479" y="6632"/>
                      </a:cubicBezTo>
                      <a:cubicBezTo>
                        <a:pt x="2529" y="6610"/>
                        <a:pt x="2568" y="6588"/>
                        <a:pt x="2601" y="6577"/>
                      </a:cubicBezTo>
                      <a:cubicBezTo>
                        <a:pt x="2723" y="6521"/>
                        <a:pt x="2784" y="6438"/>
                        <a:pt x="2728" y="6299"/>
                      </a:cubicBezTo>
                      <a:cubicBezTo>
                        <a:pt x="2758" y="6166"/>
                        <a:pt x="2678" y="6033"/>
                        <a:pt x="2581" y="6033"/>
                      </a:cubicBezTo>
                      <a:cubicBezTo>
                        <a:pt x="2569" y="6033"/>
                        <a:pt x="2557" y="6035"/>
                        <a:pt x="2545" y="6039"/>
                      </a:cubicBezTo>
                      <a:cubicBezTo>
                        <a:pt x="2407" y="6089"/>
                        <a:pt x="2257" y="6078"/>
                        <a:pt x="2118" y="6111"/>
                      </a:cubicBezTo>
                      <a:cubicBezTo>
                        <a:pt x="2102" y="6095"/>
                        <a:pt x="2088" y="6089"/>
                        <a:pt x="2077" y="6089"/>
                      </a:cubicBezTo>
                      <a:cubicBezTo>
                        <a:pt x="2052" y="6089"/>
                        <a:pt x="2037" y="6116"/>
                        <a:pt x="2030" y="6139"/>
                      </a:cubicBezTo>
                      <a:cubicBezTo>
                        <a:pt x="2002" y="6200"/>
                        <a:pt x="1985" y="6261"/>
                        <a:pt x="1963" y="6327"/>
                      </a:cubicBezTo>
                      <a:cubicBezTo>
                        <a:pt x="1869" y="6372"/>
                        <a:pt x="1797" y="6449"/>
                        <a:pt x="1758" y="6554"/>
                      </a:cubicBezTo>
                      <a:cubicBezTo>
                        <a:pt x="1725" y="6632"/>
                        <a:pt x="1669" y="6699"/>
                        <a:pt x="1658" y="6787"/>
                      </a:cubicBezTo>
                      <a:cubicBezTo>
                        <a:pt x="1654" y="6818"/>
                        <a:pt x="1646" y="6842"/>
                        <a:pt x="1620" y="6842"/>
                      </a:cubicBezTo>
                      <a:cubicBezTo>
                        <a:pt x="1614" y="6842"/>
                        <a:pt x="1606" y="6841"/>
                        <a:pt x="1597" y="6837"/>
                      </a:cubicBezTo>
                      <a:cubicBezTo>
                        <a:pt x="1558" y="6826"/>
                        <a:pt x="1575" y="6787"/>
                        <a:pt x="1592" y="6760"/>
                      </a:cubicBezTo>
                      <a:cubicBezTo>
                        <a:pt x="1647" y="6665"/>
                        <a:pt x="1619" y="6577"/>
                        <a:pt x="1536" y="6505"/>
                      </a:cubicBezTo>
                      <a:cubicBezTo>
                        <a:pt x="1503" y="6477"/>
                        <a:pt x="1503" y="6444"/>
                        <a:pt x="1508" y="6410"/>
                      </a:cubicBezTo>
                      <a:cubicBezTo>
                        <a:pt x="1542" y="6388"/>
                        <a:pt x="1575" y="6360"/>
                        <a:pt x="1564" y="6327"/>
                      </a:cubicBezTo>
                      <a:cubicBezTo>
                        <a:pt x="1514" y="6222"/>
                        <a:pt x="1586" y="6150"/>
                        <a:pt x="1619" y="6067"/>
                      </a:cubicBezTo>
                      <a:cubicBezTo>
                        <a:pt x="1647" y="6006"/>
                        <a:pt x="1686" y="5956"/>
                        <a:pt x="1697" y="5889"/>
                      </a:cubicBezTo>
                      <a:cubicBezTo>
                        <a:pt x="1752" y="5773"/>
                        <a:pt x="1797" y="5651"/>
                        <a:pt x="1836" y="5529"/>
                      </a:cubicBezTo>
                      <a:cubicBezTo>
                        <a:pt x="1852" y="5451"/>
                        <a:pt x="1836" y="5412"/>
                        <a:pt x="1758" y="5401"/>
                      </a:cubicBezTo>
                      <a:cubicBezTo>
                        <a:pt x="1726" y="5373"/>
                        <a:pt x="1694" y="5353"/>
                        <a:pt x="1659" y="5353"/>
                      </a:cubicBezTo>
                      <a:cubicBezTo>
                        <a:pt x="1640" y="5353"/>
                        <a:pt x="1619" y="5360"/>
                        <a:pt x="1597" y="5374"/>
                      </a:cubicBezTo>
                      <a:lnTo>
                        <a:pt x="1542" y="5374"/>
                      </a:lnTo>
                      <a:cubicBezTo>
                        <a:pt x="1475" y="5285"/>
                        <a:pt x="1592" y="5207"/>
                        <a:pt x="1569" y="5124"/>
                      </a:cubicBezTo>
                      <a:cubicBezTo>
                        <a:pt x="1586" y="5113"/>
                        <a:pt x="1597" y="5091"/>
                        <a:pt x="1603" y="5080"/>
                      </a:cubicBezTo>
                      <a:cubicBezTo>
                        <a:pt x="1752" y="4891"/>
                        <a:pt x="1752" y="4858"/>
                        <a:pt x="1586" y="4697"/>
                      </a:cubicBezTo>
                      <a:cubicBezTo>
                        <a:pt x="1536" y="4647"/>
                        <a:pt x="1508" y="4597"/>
                        <a:pt x="1564" y="4536"/>
                      </a:cubicBezTo>
                      <a:cubicBezTo>
                        <a:pt x="1653" y="4514"/>
                        <a:pt x="1703" y="4453"/>
                        <a:pt x="1752" y="4392"/>
                      </a:cubicBezTo>
                      <a:cubicBezTo>
                        <a:pt x="1847" y="4265"/>
                        <a:pt x="2030" y="4276"/>
                        <a:pt x="2118" y="4143"/>
                      </a:cubicBezTo>
                      <a:cubicBezTo>
                        <a:pt x="2123" y="4143"/>
                        <a:pt x="2128" y="4143"/>
                        <a:pt x="2133" y="4143"/>
                      </a:cubicBezTo>
                      <a:cubicBezTo>
                        <a:pt x="2176" y="4143"/>
                        <a:pt x="2209" y="4122"/>
                        <a:pt x="2224" y="4082"/>
                      </a:cubicBezTo>
                      <a:cubicBezTo>
                        <a:pt x="2232" y="4050"/>
                        <a:pt x="2248" y="4035"/>
                        <a:pt x="2268" y="4035"/>
                      </a:cubicBezTo>
                      <a:cubicBezTo>
                        <a:pt x="2277" y="4035"/>
                        <a:pt x="2286" y="4038"/>
                        <a:pt x="2296" y="4043"/>
                      </a:cubicBezTo>
                      <a:cubicBezTo>
                        <a:pt x="2268" y="4126"/>
                        <a:pt x="2235" y="4215"/>
                        <a:pt x="2207" y="4287"/>
                      </a:cubicBezTo>
                      <a:cubicBezTo>
                        <a:pt x="2141" y="4375"/>
                        <a:pt x="2074" y="4475"/>
                        <a:pt x="2085" y="4597"/>
                      </a:cubicBezTo>
                      <a:lnTo>
                        <a:pt x="2085" y="4753"/>
                      </a:lnTo>
                      <a:cubicBezTo>
                        <a:pt x="2109" y="4793"/>
                        <a:pt x="2133" y="4833"/>
                        <a:pt x="2177" y="4833"/>
                      </a:cubicBezTo>
                      <a:cubicBezTo>
                        <a:pt x="2193" y="4833"/>
                        <a:pt x="2212" y="4827"/>
                        <a:pt x="2235" y="4814"/>
                      </a:cubicBezTo>
                      <a:lnTo>
                        <a:pt x="2290" y="4814"/>
                      </a:lnTo>
                      <a:cubicBezTo>
                        <a:pt x="2335" y="4841"/>
                        <a:pt x="2285" y="4880"/>
                        <a:pt x="2290" y="4908"/>
                      </a:cubicBezTo>
                      <a:cubicBezTo>
                        <a:pt x="2235" y="4952"/>
                        <a:pt x="2229" y="5024"/>
                        <a:pt x="2229" y="5091"/>
                      </a:cubicBezTo>
                      <a:cubicBezTo>
                        <a:pt x="2179" y="5141"/>
                        <a:pt x="2224" y="5168"/>
                        <a:pt x="2263" y="5174"/>
                      </a:cubicBezTo>
                      <a:cubicBezTo>
                        <a:pt x="2307" y="5191"/>
                        <a:pt x="2340" y="5202"/>
                        <a:pt x="2351" y="5246"/>
                      </a:cubicBezTo>
                      <a:cubicBezTo>
                        <a:pt x="2324" y="5301"/>
                        <a:pt x="2340" y="5379"/>
                        <a:pt x="2285" y="5423"/>
                      </a:cubicBezTo>
                      <a:cubicBezTo>
                        <a:pt x="2207" y="5495"/>
                        <a:pt x="2174" y="5590"/>
                        <a:pt x="2213" y="5690"/>
                      </a:cubicBezTo>
                      <a:cubicBezTo>
                        <a:pt x="2263" y="5800"/>
                        <a:pt x="2362" y="5861"/>
                        <a:pt x="2484" y="5867"/>
                      </a:cubicBezTo>
                      <a:cubicBezTo>
                        <a:pt x="2568" y="5873"/>
                        <a:pt x="2656" y="5884"/>
                        <a:pt x="2723" y="5945"/>
                      </a:cubicBezTo>
                      <a:cubicBezTo>
                        <a:pt x="2723" y="5995"/>
                        <a:pt x="2744" y="6013"/>
                        <a:pt x="2771" y="6013"/>
                      </a:cubicBezTo>
                      <a:cubicBezTo>
                        <a:pt x="2785" y="6013"/>
                        <a:pt x="2802" y="6008"/>
                        <a:pt x="2817" y="6000"/>
                      </a:cubicBezTo>
                      <a:cubicBezTo>
                        <a:pt x="2867" y="5972"/>
                        <a:pt x="2889" y="5928"/>
                        <a:pt x="2834" y="5889"/>
                      </a:cubicBezTo>
                      <a:cubicBezTo>
                        <a:pt x="2834" y="5784"/>
                        <a:pt x="2917" y="5717"/>
                        <a:pt x="2928" y="5612"/>
                      </a:cubicBezTo>
                      <a:cubicBezTo>
                        <a:pt x="2967" y="5562"/>
                        <a:pt x="3028" y="5523"/>
                        <a:pt x="2956" y="5457"/>
                      </a:cubicBezTo>
                      <a:lnTo>
                        <a:pt x="2956" y="5401"/>
                      </a:lnTo>
                      <a:cubicBezTo>
                        <a:pt x="3039" y="5313"/>
                        <a:pt x="3105" y="5224"/>
                        <a:pt x="3055" y="5091"/>
                      </a:cubicBezTo>
                      <a:cubicBezTo>
                        <a:pt x="3139" y="4919"/>
                        <a:pt x="3139" y="4719"/>
                        <a:pt x="3216" y="4536"/>
                      </a:cubicBezTo>
                      <a:cubicBezTo>
                        <a:pt x="3299" y="4470"/>
                        <a:pt x="3272" y="4375"/>
                        <a:pt x="3277" y="4287"/>
                      </a:cubicBezTo>
                      <a:cubicBezTo>
                        <a:pt x="3338" y="4120"/>
                        <a:pt x="3421" y="3949"/>
                        <a:pt x="3200" y="3821"/>
                      </a:cubicBezTo>
                      <a:cubicBezTo>
                        <a:pt x="3188" y="3815"/>
                        <a:pt x="3194" y="3766"/>
                        <a:pt x="3188" y="3738"/>
                      </a:cubicBezTo>
                      <a:cubicBezTo>
                        <a:pt x="3205" y="3705"/>
                        <a:pt x="3227" y="3677"/>
                        <a:pt x="3249" y="3644"/>
                      </a:cubicBezTo>
                      <a:cubicBezTo>
                        <a:pt x="3277" y="3655"/>
                        <a:pt x="3310" y="3666"/>
                        <a:pt x="3338" y="3677"/>
                      </a:cubicBezTo>
                      <a:cubicBezTo>
                        <a:pt x="3444" y="3671"/>
                        <a:pt x="3471" y="3588"/>
                        <a:pt x="3427" y="3461"/>
                      </a:cubicBezTo>
                      <a:lnTo>
                        <a:pt x="3427" y="3405"/>
                      </a:lnTo>
                      <a:cubicBezTo>
                        <a:pt x="3421" y="3400"/>
                        <a:pt x="3416" y="3389"/>
                        <a:pt x="3410" y="3377"/>
                      </a:cubicBezTo>
                      <a:lnTo>
                        <a:pt x="3427" y="3150"/>
                      </a:lnTo>
                      <a:cubicBezTo>
                        <a:pt x="3434" y="3080"/>
                        <a:pt x="3415" y="3040"/>
                        <a:pt x="3378" y="3040"/>
                      </a:cubicBezTo>
                      <a:cubicBezTo>
                        <a:pt x="3360" y="3040"/>
                        <a:pt x="3337" y="3050"/>
                        <a:pt x="3310" y="3073"/>
                      </a:cubicBezTo>
                      <a:cubicBezTo>
                        <a:pt x="3260" y="3116"/>
                        <a:pt x="3213" y="3133"/>
                        <a:pt x="3167" y="3133"/>
                      </a:cubicBezTo>
                      <a:cubicBezTo>
                        <a:pt x="3103" y="3133"/>
                        <a:pt x="3042" y="3098"/>
                        <a:pt x="2983" y="3056"/>
                      </a:cubicBezTo>
                      <a:cubicBezTo>
                        <a:pt x="2939" y="3017"/>
                        <a:pt x="2895" y="3012"/>
                        <a:pt x="2845" y="3006"/>
                      </a:cubicBezTo>
                      <a:cubicBezTo>
                        <a:pt x="2804" y="2985"/>
                        <a:pt x="2767" y="2973"/>
                        <a:pt x="2734" y="2973"/>
                      </a:cubicBezTo>
                      <a:cubicBezTo>
                        <a:pt x="2673" y="2973"/>
                        <a:pt x="2624" y="3012"/>
                        <a:pt x="2584" y="3095"/>
                      </a:cubicBezTo>
                      <a:cubicBezTo>
                        <a:pt x="2523" y="3228"/>
                        <a:pt x="2556" y="3333"/>
                        <a:pt x="2723" y="3472"/>
                      </a:cubicBezTo>
                      <a:cubicBezTo>
                        <a:pt x="2723" y="3560"/>
                        <a:pt x="2845" y="3644"/>
                        <a:pt x="2750" y="3749"/>
                      </a:cubicBezTo>
                      <a:cubicBezTo>
                        <a:pt x="2728" y="3749"/>
                        <a:pt x="2706" y="3755"/>
                        <a:pt x="2689" y="3755"/>
                      </a:cubicBezTo>
                      <a:cubicBezTo>
                        <a:pt x="2673" y="3614"/>
                        <a:pt x="2584" y="3516"/>
                        <a:pt x="2456" y="3516"/>
                      </a:cubicBezTo>
                      <a:cubicBezTo>
                        <a:pt x="2453" y="3516"/>
                        <a:pt x="2449" y="3516"/>
                        <a:pt x="2446" y="3516"/>
                      </a:cubicBezTo>
                      <a:cubicBezTo>
                        <a:pt x="2301" y="3516"/>
                        <a:pt x="2152" y="3566"/>
                        <a:pt x="2008" y="3594"/>
                      </a:cubicBezTo>
                      <a:cubicBezTo>
                        <a:pt x="1980" y="3594"/>
                        <a:pt x="1958" y="3599"/>
                        <a:pt x="1947" y="3621"/>
                      </a:cubicBezTo>
                      <a:cubicBezTo>
                        <a:pt x="1924" y="3621"/>
                        <a:pt x="1897" y="3627"/>
                        <a:pt x="1886" y="3649"/>
                      </a:cubicBezTo>
                      <a:cubicBezTo>
                        <a:pt x="1836" y="3705"/>
                        <a:pt x="1802" y="3760"/>
                        <a:pt x="1780" y="3832"/>
                      </a:cubicBezTo>
                      <a:cubicBezTo>
                        <a:pt x="1765" y="3889"/>
                        <a:pt x="1742" y="3920"/>
                        <a:pt x="1698" y="3920"/>
                      </a:cubicBezTo>
                      <a:cubicBezTo>
                        <a:pt x="1677" y="3920"/>
                        <a:pt x="1651" y="3913"/>
                        <a:pt x="1619" y="3899"/>
                      </a:cubicBezTo>
                      <a:cubicBezTo>
                        <a:pt x="1497" y="3843"/>
                        <a:pt x="1414" y="3755"/>
                        <a:pt x="1331" y="3655"/>
                      </a:cubicBezTo>
                      <a:lnTo>
                        <a:pt x="1331" y="3655"/>
                      </a:lnTo>
                      <a:cubicBezTo>
                        <a:pt x="1350" y="3659"/>
                        <a:pt x="1367" y="3661"/>
                        <a:pt x="1383" y="3661"/>
                      </a:cubicBezTo>
                      <a:cubicBezTo>
                        <a:pt x="1479" y="3661"/>
                        <a:pt x="1538" y="3594"/>
                        <a:pt x="1581" y="3499"/>
                      </a:cubicBezTo>
                      <a:cubicBezTo>
                        <a:pt x="1586" y="3499"/>
                        <a:pt x="1597" y="3499"/>
                        <a:pt x="1608" y="3505"/>
                      </a:cubicBezTo>
                      <a:cubicBezTo>
                        <a:pt x="1608" y="3576"/>
                        <a:pt x="1633" y="3619"/>
                        <a:pt x="1688" y="3619"/>
                      </a:cubicBezTo>
                      <a:cubicBezTo>
                        <a:pt x="1702" y="3619"/>
                        <a:pt x="1718" y="3616"/>
                        <a:pt x="1736" y="3610"/>
                      </a:cubicBezTo>
                      <a:cubicBezTo>
                        <a:pt x="1786" y="3594"/>
                        <a:pt x="1863" y="3588"/>
                        <a:pt x="1791" y="3505"/>
                      </a:cubicBezTo>
                      <a:lnTo>
                        <a:pt x="1791" y="3477"/>
                      </a:lnTo>
                      <a:cubicBezTo>
                        <a:pt x="1827" y="3433"/>
                        <a:pt x="1867" y="3413"/>
                        <a:pt x="1915" y="3413"/>
                      </a:cubicBezTo>
                      <a:cubicBezTo>
                        <a:pt x="1927" y="3413"/>
                        <a:pt x="1939" y="3414"/>
                        <a:pt x="1952" y="3416"/>
                      </a:cubicBezTo>
                      <a:cubicBezTo>
                        <a:pt x="1962" y="3418"/>
                        <a:pt x="1971" y="3418"/>
                        <a:pt x="1980" y="3418"/>
                      </a:cubicBezTo>
                      <a:cubicBezTo>
                        <a:pt x="2042" y="3418"/>
                        <a:pt x="2082" y="3385"/>
                        <a:pt x="2096" y="3322"/>
                      </a:cubicBezTo>
                      <a:cubicBezTo>
                        <a:pt x="2168" y="3289"/>
                        <a:pt x="2235" y="3261"/>
                        <a:pt x="2307" y="3228"/>
                      </a:cubicBezTo>
                      <a:cubicBezTo>
                        <a:pt x="2412" y="3200"/>
                        <a:pt x="2468" y="3150"/>
                        <a:pt x="2396" y="3045"/>
                      </a:cubicBezTo>
                      <a:cubicBezTo>
                        <a:pt x="2401" y="2984"/>
                        <a:pt x="2451" y="2984"/>
                        <a:pt x="2495" y="2984"/>
                      </a:cubicBezTo>
                      <a:cubicBezTo>
                        <a:pt x="2507" y="2998"/>
                        <a:pt x="2517" y="3004"/>
                        <a:pt x="2526" y="3004"/>
                      </a:cubicBezTo>
                      <a:cubicBezTo>
                        <a:pt x="2538" y="3004"/>
                        <a:pt x="2547" y="2994"/>
                        <a:pt x="2556" y="2978"/>
                      </a:cubicBezTo>
                      <a:cubicBezTo>
                        <a:pt x="2579" y="2934"/>
                        <a:pt x="2606" y="2901"/>
                        <a:pt x="2551" y="2867"/>
                      </a:cubicBezTo>
                      <a:cubicBezTo>
                        <a:pt x="2587" y="2760"/>
                        <a:pt x="2608" y="2638"/>
                        <a:pt x="2752" y="2638"/>
                      </a:cubicBezTo>
                      <a:cubicBezTo>
                        <a:pt x="2764" y="2638"/>
                        <a:pt x="2776" y="2638"/>
                        <a:pt x="2789" y="2640"/>
                      </a:cubicBezTo>
                      <a:cubicBezTo>
                        <a:pt x="2793" y="2640"/>
                        <a:pt x="2796" y="2641"/>
                        <a:pt x="2799" y="2641"/>
                      </a:cubicBezTo>
                      <a:cubicBezTo>
                        <a:pt x="2839" y="2641"/>
                        <a:pt x="2876" y="2611"/>
                        <a:pt x="2917" y="2590"/>
                      </a:cubicBezTo>
                      <a:cubicBezTo>
                        <a:pt x="2952" y="2616"/>
                        <a:pt x="2994" y="2632"/>
                        <a:pt x="3032" y="2632"/>
                      </a:cubicBezTo>
                      <a:cubicBezTo>
                        <a:pt x="3067" y="2632"/>
                        <a:pt x="3098" y="2619"/>
                        <a:pt x="3116" y="2590"/>
                      </a:cubicBezTo>
                      <a:cubicBezTo>
                        <a:pt x="3161" y="2529"/>
                        <a:pt x="3050" y="2513"/>
                        <a:pt x="3011" y="2463"/>
                      </a:cubicBezTo>
                      <a:cubicBezTo>
                        <a:pt x="3000" y="2446"/>
                        <a:pt x="2994" y="2424"/>
                        <a:pt x="2978" y="2402"/>
                      </a:cubicBezTo>
                      <a:lnTo>
                        <a:pt x="2978" y="2402"/>
                      </a:lnTo>
                      <a:cubicBezTo>
                        <a:pt x="3050" y="2429"/>
                        <a:pt x="3122" y="2463"/>
                        <a:pt x="3194" y="2490"/>
                      </a:cubicBezTo>
                      <a:cubicBezTo>
                        <a:pt x="3283" y="2601"/>
                        <a:pt x="3427" y="2535"/>
                        <a:pt x="3538" y="2590"/>
                      </a:cubicBezTo>
                      <a:cubicBezTo>
                        <a:pt x="3572" y="2607"/>
                        <a:pt x="3603" y="2616"/>
                        <a:pt x="3629" y="2616"/>
                      </a:cubicBezTo>
                      <a:cubicBezTo>
                        <a:pt x="3686" y="2616"/>
                        <a:pt x="3724" y="2574"/>
                        <a:pt x="3743" y="2490"/>
                      </a:cubicBezTo>
                      <a:cubicBezTo>
                        <a:pt x="3887" y="2407"/>
                        <a:pt x="3782" y="2263"/>
                        <a:pt x="3832" y="2152"/>
                      </a:cubicBezTo>
                      <a:cubicBezTo>
                        <a:pt x="3898" y="2069"/>
                        <a:pt x="3970" y="1991"/>
                        <a:pt x="3920" y="1869"/>
                      </a:cubicBezTo>
                      <a:cubicBezTo>
                        <a:pt x="3937" y="1808"/>
                        <a:pt x="3948" y="1753"/>
                        <a:pt x="3954" y="1686"/>
                      </a:cubicBezTo>
                      <a:cubicBezTo>
                        <a:pt x="4020" y="1620"/>
                        <a:pt x="3920" y="1542"/>
                        <a:pt x="3954" y="1476"/>
                      </a:cubicBezTo>
                      <a:cubicBezTo>
                        <a:pt x="4048" y="1465"/>
                        <a:pt x="4037" y="1381"/>
                        <a:pt x="4065" y="1326"/>
                      </a:cubicBezTo>
                      <a:cubicBezTo>
                        <a:pt x="4114" y="1237"/>
                        <a:pt x="4081" y="1132"/>
                        <a:pt x="4120" y="1049"/>
                      </a:cubicBezTo>
                      <a:cubicBezTo>
                        <a:pt x="4214" y="932"/>
                        <a:pt x="4087" y="955"/>
                        <a:pt x="4031" y="916"/>
                      </a:cubicBezTo>
                      <a:cubicBezTo>
                        <a:pt x="3980" y="870"/>
                        <a:pt x="4000" y="758"/>
                        <a:pt x="3908" y="758"/>
                      </a:cubicBezTo>
                      <a:cubicBezTo>
                        <a:pt x="3900" y="758"/>
                        <a:pt x="3891" y="759"/>
                        <a:pt x="3882" y="760"/>
                      </a:cubicBezTo>
                      <a:cubicBezTo>
                        <a:pt x="3865" y="760"/>
                        <a:pt x="3837" y="760"/>
                        <a:pt x="3837" y="766"/>
                      </a:cubicBezTo>
                      <a:cubicBezTo>
                        <a:pt x="3771" y="894"/>
                        <a:pt x="3593" y="899"/>
                        <a:pt x="3538" y="1032"/>
                      </a:cubicBezTo>
                      <a:cubicBezTo>
                        <a:pt x="3512" y="1047"/>
                        <a:pt x="3484" y="1052"/>
                        <a:pt x="3456" y="1052"/>
                      </a:cubicBezTo>
                      <a:cubicBezTo>
                        <a:pt x="3411" y="1052"/>
                        <a:pt x="3364" y="1040"/>
                        <a:pt x="3318" y="1040"/>
                      </a:cubicBezTo>
                      <a:cubicBezTo>
                        <a:pt x="3289" y="1040"/>
                        <a:pt x="3260" y="1045"/>
                        <a:pt x="3233" y="1060"/>
                      </a:cubicBezTo>
                      <a:lnTo>
                        <a:pt x="3205" y="1060"/>
                      </a:lnTo>
                      <a:cubicBezTo>
                        <a:pt x="3187" y="1042"/>
                        <a:pt x="3175" y="1035"/>
                        <a:pt x="3167" y="1035"/>
                      </a:cubicBezTo>
                      <a:cubicBezTo>
                        <a:pt x="3151" y="1035"/>
                        <a:pt x="3148" y="1059"/>
                        <a:pt x="3144" y="1088"/>
                      </a:cubicBezTo>
                      <a:cubicBezTo>
                        <a:pt x="3046" y="1088"/>
                        <a:pt x="2982" y="997"/>
                        <a:pt x="2889" y="997"/>
                      </a:cubicBezTo>
                      <a:cubicBezTo>
                        <a:pt x="2882" y="997"/>
                        <a:pt x="2875" y="998"/>
                        <a:pt x="2867" y="999"/>
                      </a:cubicBezTo>
                      <a:lnTo>
                        <a:pt x="2867" y="960"/>
                      </a:lnTo>
                      <a:cubicBezTo>
                        <a:pt x="2889" y="949"/>
                        <a:pt x="2900" y="943"/>
                        <a:pt x="2922" y="927"/>
                      </a:cubicBezTo>
                      <a:cubicBezTo>
                        <a:pt x="2927" y="927"/>
                        <a:pt x="2932" y="928"/>
                        <a:pt x="2936" y="928"/>
                      </a:cubicBezTo>
                      <a:cubicBezTo>
                        <a:pt x="2966" y="928"/>
                        <a:pt x="2984" y="910"/>
                        <a:pt x="2989" y="871"/>
                      </a:cubicBezTo>
                      <a:cubicBezTo>
                        <a:pt x="3011" y="860"/>
                        <a:pt x="3028" y="844"/>
                        <a:pt x="3044" y="838"/>
                      </a:cubicBezTo>
                      <a:cubicBezTo>
                        <a:pt x="3122" y="805"/>
                        <a:pt x="3205" y="760"/>
                        <a:pt x="3139" y="655"/>
                      </a:cubicBezTo>
                      <a:cubicBezTo>
                        <a:pt x="3150" y="572"/>
                        <a:pt x="3139" y="505"/>
                        <a:pt x="3083" y="450"/>
                      </a:cubicBezTo>
                      <a:cubicBezTo>
                        <a:pt x="3083" y="395"/>
                        <a:pt x="3055" y="350"/>
                        <a:pt x="3122" y="295"/>
                      </a:cubicBezTo>
                      <a:cubicBezTo>
                        <a:pt x="3205" y="234"/>
                        <a:pt x="3233" y="117"/>
                        <a:pt x="3205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7" name="Google Shape;2377;p30"/>
                <p:cNvSpPr/>
                <p:nvPr/>
              </p:nvSpPr>
              <p:spPr>
                <a:xfrm>
                  <a:off x="3665000" y="3347350"/>
                  <a:ext cx="49550" cy="2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2" h="1163" extrusionOk="0">
                      <a:moveTo>
                        <a:pt x="662" y="0"/>
                      </a:moveTo>
                      <a:cubicBezTo>
                        <a:pt x="484" y="155"/>
                        <a:pt x="362" y="333"/>
                        <a:pt x="434" y="588"/>
                      </a:cubicBezTo>
                      <a:cubicBezTo>
                        <a:pt x="462" y="699"/>
                        <a:pt x="373" y="721"/>
                        <a:pt x="301" y="738"/>
                      </a:cubicBezTo>
                      <a:cubicBezTo>
                        <a:pt x="293" y="739"/>
                        <a:pt x="285" y="739"/>
                        <a:pt x="278" y="739"/>
                      </a:cubicBezTo>
                      <a:cubicBezTo>
                        <a:pt x="210" y="739"/>
                        <a:pt x="199" y="692"/>
                        <a:pt x="224" y="627"/>
                      </a:cubicBezTo>
                      <a:cubicBezTo>
                        <a:pt x="239" y="580"/>
                        <a:pt x="216" y="543"/>
                        <a:pt x="172" y="543"/>
                      </a:cubicBezTo>
                      <a:cubicBezTo>
                        <a:pt x="169" y="543"/>
                        <a:pt x="166" y="543"/>
                        <a:pt x="163" y="544"/>
                      </a:cubicBezTo>
                      <a:cubicBezTo>
                        <a:pt x="57" y="549"/>
                        <a:pt x="52" y="655"/>
                        <a:pt x="24" y="721"/>
                      </a:cubicBezTo>
                      <a:cubicBezTo>
                        <a:pt x="1" y="790"/>
                        <a:pt x="47" y="806"/>
                        <a:pt x="95" y="806"/>
                      </a:cubicBezTo>
                      <a:cubicBezTo>
                        <a:pt x="105" y="806"/>
                        <a:pt x="115" y="805"/>
                        <a:pt x="124" y="804"/>
                      </a:cubicBezTo>
                      <a:cubicBezTo>
                        <a:pt x="140" y="802"/>
                        <a:pt x="153" y="799"/>
                        <a:pt x="163" y="799"/>
                      </a:cubicBezTo>
                      <a:cubicBezTo>
                        <a:pt x="181" y="799"/>
                        <a:pt x="190" y="810"/>
                        <a:pt x="190" y="860"/>
                      </a:cubicBezTo>
                      <a:cubicBezTo>
                        <a:pt x="186" y="1020"/>
                        <a:pt x="260" y="1116"/>
                        <a:pt x="387" y="1116"/>
                      </a:cubicBezTo>
                      <a:cubicBezTo>
                        <a:pt x="418" y="1116"/>
                        <a:pt x="453" y="1110"/>
                        <a:pt x="490" y="1098"/>
                      </a:cubicBezTo>
                      <a:cubicBezTo>
                        <a:pt x="505" y="1090"/>
                        <a:pt x="524" y="1085"/>
                        <a:pt x="540" y="1085"/>
                      </a:cubicBezTo>
                      <a:cubicBezTo>
                        <a:pt x="559" y="1085"/>
                        <a:pt x="575" y="1092"/>
                        <a:pt x="584" y="1109"/>
                      </a:cubicBezTo>
                      <a:cubicBezTo>
                        <a:pt x="617" y="1149"/>
                        <a:pt x="648" y="1162"/>
                        <a:pt x="680" y="1162"/>
                      </a:cubicBezTo>
                      <a:cubicBezTo>
                        <a:pt x="719" y="1162"/>
                        <a:pt x="758" y="1143"/>
                        <a:pt x="800" y="1131"/>
                      </a:cubicBezTo>
                      <a:cubicBezTo>
                        <a:pt x="883" y="1104"/>
                        <a:pt x="933" y="1043"/>
                        <a:pt x="1011" y="1015"/>
                      </a:cubicBezTo>
                      <a:cubicBezTo>
                        <a:pt x="1199" y="932"/>
                        <a:pt x="1255" y="793"/>
                        <a:pt x="1183" y="621"/>
                      </a:cubicBezTo>
                      <a:cubicBezTo>
                        <a:pt x="1161" y="571"/>
                        <a:pt x="1183" y="555"/>
                        <a:pt x="1227" y="549"/>
                      </a:cubicBezTo>
                      <a:cubicBezTo>
                        <a:pt x="1253" y="566"/>
                        <a:pt x="1277" y="573"/>
                        <a:pt x="1299" y="573"/>
                      </a:cubicBezTo>
                      <a:cubicBezTo>
                        <a:pt x="1349" y="573"/>
                        <a:pt x="1392" y="541"/>
                        <a:pt x="1438" y="521"/>
                      </a:cubicBezTo>
                      <a:cubicBezTo>
                        <a:pt x="1482" y="538"/>
                        <a:pt x="1521" y="544"/>
                        <a:pt x="1565" y="555"/>
                      </a:cubicBezTo>
                      <a:cubicBezTo>
                        <a:pt x="1587" y="565"/>
                        <a:pt x="1607" y="569"/>
                        <a:pt x="1626" y="569"/>
                      </a:cubicBezTo>
                      <a:cubicBezTo>
                        <a:pt x="1692" y="569"/>
                        <a:pt x="1748" y="521"/>
                        <a:pt x="1804" y="499"/>
                      </a:cubicBezTo>
                      <a:cubicBezTo>
                        <a:pt x="1848" y="488"/>
                        <a:pt x="1848" y="438"/>
                        <a:pt x="1804" y="405"/>
                      </a:cubicBezTo>
                      <a:cubicBezTo>
                        <a:pt x="1804" y="366"/>
                        <a:pt x="1804" y="338"/>
                        <a:pt x="1815" y="305"/>
                      </a:cubicBezTo>
                      <a:cubicBezTo>
                        <a:pt x="1881" y="272"/>
                        <a:pt x="1981" y="255"/>
                        <a:pt x="1937" y="128"/>
                      </a:cubicBezTo>
                      <a:lnTo>
                        <a:pt x="1937" y="128"/>
                      </a:lnTo>
                      <a:cubicBezTo>
                        <a:pt x="1886" y="168"/>
                        <a:pt x="1854" y="218"/>
                        <a:pt x="1794" y="218"/>
                      </a:cubicBezTo>
                      <a:cubicBezTo>
                        <a:pt x="1788" y="218"/>
                        <a:pt x="1782" y="217"/>
                        <a:pt x="1776" y="216"/>
                      </a:cubicBezTo>
                      <a:cubicBezTo>
                        <a:pt x="1674" y="152"/>
                        <a:pt x="1590" y="120"/>
                        <a:pt x="1509" y="120"/>
                      </a:cubicBezTo>
                      <a:cubicBezTo>
                        <a:pt x="1422" y="120"/>
                        <a:pt x="1338" y="156"/>
                        <a:pt x="1238" y="228"/>
                      </a:cubicBezTo>
                      <a:cubicBezTo>
                        <a:pt x="1206" y="253"/>
                        <a:pt x="1151" y="285"/>
                        <a:pt x="1111" y="285"/>
                      </a:cubicBezTo>
                      <a:cubicBezTo>
                        <a:pt x="1089" y="285"/>
                        <a:pt x="1072" y="275"/>
                        <a:pt x="1066" y="250"/>
                      </a:cubicBezTo>
                      <a:cubicBezTo>
                        <a:pt x="1017" y="72"/>
                        <a:pt x="900" y="45"/>
                        <a:pt x="745" y="45"/>
                      </a:cubicBezTo>
                      <a:cubicBezTo>
                        <a:pt x="717" y="45"/>
                        <a:pt x="689" y="17"/>
                        <a:pt x="66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8" name="Google Shape;2378;p30"/>
                <p:cNvSpPr/>
                <p:nvPr/>
              </p:nvSpPr>
              <p:spPr>
                <a:xfrm>
                  <a:off x="3855500" y="3291900"/>
                  <a:ext cx="51150" cy="3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6" h="1272" extrusionOk="0">
                      <a:moveTo>
                        <a:pt x="374" y="0"/>
                      </a:moveTo>
                      <a:cubicBezTo>
                        <a:pt x="357" y="0"/>
                        <a:pt x="353" y="28"/>
                        <a:pt x="349" y="50"/>
                      </a:cubicBezTo>
                      <a:lnTo>
                        <a:pt x="283" y="50"/>
                      </a:lnTo>
                      <a:cubicBezTo>
                        <a:pt x="262" y="36"/>
                        <a:pt x="245" y="30"/>
                        <a:pt x="231" y="30"/>
                      </a:cubicBezTo>
                      <a:cubicBezTo>
                        <a:pt x="195" y="30"/>
                        <a:pt x="177" y="68"/>
                        <a:pt x="161" y="111"/>
                      </a:cubicBezTo>
                      <a:cubicBezTo>
                        <a:pt x="72" y="178"/>
                        <a:pt x="22" y="217"/>
                        <a:pt x="111" y="344"/>
                      </a:cubicBezTo>
                      <a:cubicBezTo>
                        <a:pt x="175" y="433"/>
                        <a:pt x="239" y="451"/>
                        <a:pt x="311" y="451"/>
                      </a:cubicBezTo>
                      <a:cubicBezTo>
                        <a:pt x="351" y="451"/>
                        <a:pt x="393" y="446"/>
                        <a:pt x="438" y="444"/>
                      </a:cubicBezTo>
                      <a:lnTo>
                        <a:pt x="438" y="444"/>
                      </a:lnTo>
                      <a:cubicBezTo>
                        <a:pt x="465" y="575"/>
                        <a:pt x="437" y="636"/>
                        <a:pt x="344" y="636"/>
                      </a:cubicBezTo>
                      <a:cubicBezTo>
                        <a:pt x="324" y="636"/>
                        <a:pt x="299" y="633"/>
                        <a:pt x="272" y="627"/>
                      </a:cubicBezTo>
                      <a:cubicBezTo>
                        <a:pt x="248" y="621"/>
                        <a:pt x="226" y="618"/>
                        <a:pt x="205" y="618"/>
                      </a:cubicBezTo>
                      <a:cubicBezTo>
                        <a:pt x="131" y="618"/>
                        <a:pt x="81" y="660"/>
                        <a:pt x="72" y="760"/>
                      </a:cubicBezTo>
                      <a:cubicBezTo>
                        <a:pt x="55" y="843"/>
                        <a:pt x="0" y="915"/>
                        <a:pt x="72" y="998"/>
                      </a:cubicBezTo>
                      <a:cubicBezTo>
                        <a:pt x="97" y="1092"/>
                        <a:pt x="148" y="1141"/>
                        <a:pt x="219" y="1141"/>
                      </a:cubicBezTo>
                      <a:cubicBezTo>
                        <a:pt x="257" y="1141"/>
                        <a:pt x="301" y="1127"/>
                        <a:pt x="349" y="1098"/>
                      </a:cubicBezTo>
                      <a:cubicBezTo>
                        <a:pt x="471" y="1076"/>
                        <a:pt x="505" y="982"/>
                        <a:pt x="532" y="882"/>
                      </a:cubicBezTo>
                      <a:cubicBezTo>
                        <a:pt x="604" y="860"/>
                        <a:pt x="643" y="793"/>
                        <a:pt x="721" y="793"/>
                      </a:cubicBezTo>
                      <a:lnTo>
                        <a:pt x="721" y="854"/>
                      </a:lnTo>
                      <a:cubicBezTo>
                        <a:pt x="671" y="904"/>
                        <a:pt x="710" y="910"/>
                        <a:pt x="749" y="915"/>
                      </a:cubicBezTo>
                      <a:lnTo>
                        <a:pt x="749" y="1010"/>
                      </a:lnTo>
                      <a:cubicBezTo>
                        <a:pt x="726" y="1010"/>
                        <a:pt x="699" y="1015"/>
                        <a:pt x="710" y="1037"/>
                      </a:cubicBezTo>
                      <a:cubicBezTo>
                        <a:pt x="715" y="1076"/>
                        <a:pt x="760" y="1076"/>
                        <a:pt x="782" y="1098"/>
                      </a:cubicBezTo>
                      <a:cubicBezTo>
                        <a:pt x="842" y="1112"/>
                        <a:pt x="898" y="1149"/>
                        <a:pt x="953" y="1149"/>
                      </a:cubicBezTo>
                      <a:cubicBezTo>
                        <a:pt x="990" y="1149"/>
                        <a:pt x="1027" y="1132"/>
                        <a:pt x="1065" y="1082"/>
                      </a:cubicBezTo>
                      <a:cubicBezTo>
                        <a:pt x="1220" y="1054"/>
                        <a:pt x="1209" y="899"/>
                        <a:pt x="1270" y="799"/>
                      </a:cubicBezTo>
                      <a:cubicBezTo>
                        <a:pt x="1288" y="771"/>
                        <a:pt x="1287" y="725"/>
                        <a:pt x="1318" y="725"/>
                      </a:cubicBezTo>
                      <a:cubicBezTo>
                        <a:pt x="1324" y="725"/>
                        <a:pt x="1332" y="727"/>
                        <a:pt x="1342" y="732"/>
                      </a:cubicBezTo>
                      <a:cubicBezTo>
                        <a:pt x="1386" y="760"/>
                        <a:pt x="1347" y="799"/>
                        <a:pt x="1331" y="832"/>
                      </a:cubicBezTo>
                      <a:cubicBezTo>
                        <a:pt x="1303" y="882"/>
                        <a:pt x="1242" y="932"/>
                        <a:pt x="1303" y="993"/>
                      </a:cubicBezTo>
                      <a:lnTo>
                        <a:pt x="1303" y="1054"/>
                      </a:lnTo>
                      <a:cubicBezTo>
                        <a:pt x="1350" y="1201"/>
                        <a:pt x="1419" y="1271"/>
                        <a:pt x="1520" y="1271"/>
                      </a:cubicBezTo>
                      <a:cubicBezTo>
                        <a:pt x="1586" y="1271"/>
                        <a:pt x="1666" y="1241"/>
                        <a:pt x="1763" y="1181"/>
                      </a:cubicBezTo>
                      <a:cubicBezTo>
                        <a:pt x="1913" y="1154"/>
                        <a:pt x="2018" y="1071"/>
                        <a:pt x="2035" y="915"/>
                      </a:cubicBezTo>
                      <a:cubicBezTo>
                        <a:pt x="2046" y="743"/>
                        <a:pt x="1996" y="594"/>
                        <a:pt x="1824" y="511"/>
                      </a:cubicBezTo>
                      <a:cubicBezTo>
                        <a:pt x="1769" y="483"/>
                        <a:pt x="1719" y="444"/>
                        <a:pt x="1674" y="416"/>
                      </a:cubicBezTo>
                      <a:cubicBezTo>
                        <a:pt x="1663" y="333"/>
                        <a:pt x="1602" y="300"/>
                        <a:pt x="1536" y="300"/>
                      </a:cubicBezTo>
                      <a:cubicBezTo>
                        <a:pt x="1425" y="300"/>
                        <a:pt x="1370" y="383"/>
                        <a:pt x="1331" y="483"/>
                      </a:cubicBezTo>
                      <a:cubicBezTo>
                        <a:pt x="1164" y="361"/>
                        <a:pt x="965" y="383"/>
                        <a:pt x="776" y="355"/>
                      </a:cubicBezTo>
                      <a:cubicBezTo>
                        <a:pt x="761" y="340"/>
                        <a:pt x="750" y="334"/>
                        <a:pt x="740" y="334"/>
                      </a:cubicBezTo>
                      <a:cubicBezTo>
                        <a:pt x="718" y="334"/>
                        <a:pt x="707" y="365"/>
                        <a:pt x="688" y="389"/>
                      </a:cubicBezTo>
                      <a:cubicBezTo>
                        <a:pt x="610" y="472"/>
                        <a:pt x="715" y="527"/>
                        <a:pt x="737" y="599"/>
                      </a:cubicBezTo>
                      <a:cubicBezTo>
                        <a:pt x="510" y="516"/>
                        <a:pt x="510" y="516"/>
                        <a:pt x="538" y="361"/>
                      </a:cubicBezTo>
                      <a:cubicBezTo>
                        <a:pt x="682" y="139"/>
                        <a:pt x="665" y="106"/>
                        <a:pt x="410" y="23"/>
                      </a:cubicBezTo>
                      <a:cubicBezTo>
                        <a:pt x="394" y="6"/>
                        <a:pt x="383" y="0"/>
                        <a:pt x="374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9" name="Google Shape;2379;p30"/>
                <p:cNvSpPr/>
                <p:nvPr/>
              </p:nvSpPr>
              <p:spPr>
                <a:xfrm>
                  <a:off x="3615550" y="3424275"/>
                  <a:ext cx="34825" cy="26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3" h="1077" extrusionOk="0">
                      <a:moveTo>
                        <a:pt x="1026" y="0"/>
                      </a:moveTo>
                      <a:cubicBezTo>
                        <a:pt x="943" y="0"/>
                        <a:pt x="854" y="56"/>
                        <a:pt x="771" y="84"/>
                      </a:cubicBezTo>
                      <a:cubicBezTo>
                        <a:pt x="679" y="44"/>
                        <a:pt x="589" y="1"/>
                        <a:pt x="499" y="1"/>
                      </a:cubicBezTo>
                      <a:cubicBezTo>
                        <a:pt x="437" y="1"/>
                        <a:pt x="374" y="22"/>
                        <a:pt x="311" y="78"/>
                      </a:cubicBezTo>
                      <a:cubicBezTo>
                        <a:pt x="276" y="73"/>
                        <a:pt x="233" y="55"/>
                        <a:pt x="197" y="55"/>
                      </a:cubicBezTo>
                      <a:cubicBezTo>
                        <a:pt x="192" y="55"/>
                        <a:pt x="188" y="55"/>
                        <a:pt x="183" y="56"/>
                      </a:cubicBezTo>
                      <a:cubicBezTo>
                        <a:pt x="117" y="67"/>
                        <a:pt x="34" y="67"/>
                        <a:pt x="17" y="139"/>
                      </a:cubicBezTo>
                      <a:cubicBezTo>
                        <a:pt x="0" y="195"/>
                        <a:pt x="17" y="272"/>
                        <a:pt x="89" y="300"/>
                      </a:cubicBezTo>
                      <a:cubicBezTo>
                        <a:pt x="244" y="416"/>
                        <a:pt x="366" y="583"/>
                        <a:pt x="588" y="599"/>
                      </a:cubicBezTo>
                      <a:cubicBezTo>
                        <a:pt x="588" y="655"/>
                        <a:pt x="588" y="710"/>
                        <a:pt x="621" y="760"/>
                      </a:cubicBezTo>
                      <a:cubicBezTo>
                        <a:pt x="610" y="821"/>
                        <a:pt x="594" y="877"/>
                        <a:pt x="583" y="937"/>
                      </a:cubicBezTo>
                      <a:cubicBezTo>
                        <a:pt x="533" y="954"/>
                        <a:pt x="522" y="965"/>
                        <a:pt x="572" y="998"/>
                      </a:cubicBezTo>
                      <a:cubicBezTo>
                        <a:pt x="635" y="1051"/>
                        <a:pt x="696" y="1076"/>
                        <a:pt x="756" y="1076"/>
                      </a:cubicBezTo>
                      <a:cubicBezTo>
                        <a:pt x="836" y="1076"/>
                        <a:pt x="913" y="1030"/>
                        <a:pt x="993" y="937"/>
                      </a:cubicBezTo>
                      <a:cubicBezTo>
                        <a:pt x="1187" y="871"/>
                        <a:pt x="1198" y="677"/>
                        <a:pt x="1270" y="516"/>
                      </a:cubicBezTo>
                      <a:cubicBezTo>
                        <a:pt x="1392" y="400"/>
                        <a:pt x="1309" y="272"/>
                        <a:pt x="1270" y="156"/>
                      </a:cubicBezTo>
                      <a:cubicBezTo>
                        <a:pt x="1226" y="50"/>
                        <a:pt x="1132" y="0"/>
                        <a:pt x="1026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0" name="Google Shape;2380;p30"/>
                <p:cNvSpPr/>
                <p:nvPr/>
              </p:nvSpPr>
              <p:spPr>
                <a:xfrm>
                  <a:off x="3577850" y="3366950"/>
                  <a:ext cx="38150" cy="2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1120" extrusionOk="0">
                      <a:moveTo>
                        <a:pt x="1374" y="1"/>
                      </a:moveTo>
                      <a:cubicBezTo>
                        <a:pt x="1343" y="1"/>
                        <a:pt x="1310" y="7"/>
                        <a:pt x="1281" y="15"/>
                      </a:cubicBezTo>
                      <a:cubicBezTo>
                        <a:pt x="1137" y="42"/>
                        <a:pt x="987" y="92"/>
                        <a:pt x="843" y="131"/>
                      </a:cubicBezTo>
                      <a:cubicBezTo>
                        <a:pt x="819" y="125"/>
                        <a:pt x="796" y="122"/>
                        <a:pt x="774" y="122"/>
                      </a:cubicBezTo>
                      <a:cubicBezTo>
                        <a:pt x="698" y="122"/>
                        <a:pt x="630" y="155"/>
                        <a:pt x="566" y="198"/>
                      </a:cubicBezTo>
                      <a:cubicBezTo>
                        <a:pt x="350" y="253"/>
                        <a:pt x="255" y="198"/>
                        <a:pt x="200" y="530"/>
                      </a:cubicBezTo>
                      <a:cubicBezTo>
                        <a:pt x="156" y="613"/>
                        <a:pt x="56" y="569"/>
                        <a:pt x="0" y="619"/>
                      </a:cubicBezTo>
                      <a:cubicBezTo>
                        <a:pt x="14" y="666"/>
                        <a:pt x="41" y="675"/>
                        <a:pt x="71" y="675"/>
                      </a:cubicBezTo>
                      <a:cubicBezTo>
                        <a:pt x="91" y="675"/>
                        <a:pt x="112" y="671"/>
                        <a:pt x="132" y="671"/>
                      </a:cubicBezTo>
                      <a:cubicBezTo>
                        <a:pt x="159" y="671"/>
                        <a:pt x="183" y="678"/>
                        <a:pt x="200" y="708"/>
                      </a:cubicBezTo>
                      <a:cubicBezTo>
                        <a:pt x="250" y="796"/>
                        <a:pt x="150" y="863"/>
                        <a:pt x="172" y="946"/>
                      </a:cubicBezTo>
                      <a:cubicBezTo>
                        <a:pt x="172" y="952"/>
                        <a:pt x="178" y="963"/>
                        <a:pt x="183" y="974"/>
                      </a:cubicBezTo>
                      <a:cubicBezTo>
                        <a:pt x="206" y="1090"/>
                        <a:pt x="294" y="1112"/>
                        <a:pt x="394" y="1118"/>
                      </a:cubicBezTo>
                      <a:cubicBezTo>
                        <a:pt x="414" y="1119"/>
                        <a:pt x="433" y="1120"/>
                        <a:pt x="452" y="1120"/>
                      </a:cubicBezTo>
                      <a:cubicBezTo>
                        <a:pt x="535" y="1120"/>
                        <a:pt x="612" y="1104"/>
                        <a:pt x="666" y="1018"/>
                      </a:cubicBezTo>
                      <a:cubicBezTo>
                        <a:pt x="693" y="979"/>
                        <a:pt x="699" y="946"/>
                        <a:pt x="627" y="935"/>
                      </a:cubicBezTo>
                      <a:cubicBezTo>
                        <a:pt x="649" y="896"/>
                        <a:pt x="693" y="896"/>
                        <a:pt x="721" y="896"/>
                      </a:cubicBezTo>
                      <a:cubicBezTo>
                        <a:pt x="755" y="896"/>
                        <a:pt x="791" y="905"/>
                        <a:pt x="826" y="905"/>
                      </a:cubicBezTo>
                      <a:cubicBezTo>
                        <a:pt x="867" y="905"/>
                        <a:pt x="907" y="894"/>
                        <a:pt x="943" y="846"/>
                      </a:cubicBezTo>
                      <a:cubicBezTo>
                        <a:pt x="987" y="769"/>
                        <a:pt x="1004" y="686"/>
                        <a:pt x="1015" y="602"/>
                      </a:cubicBezTo>
                      <a:cubicBezTo>
                        <a:pt x="1032" y="519"/>
                        <a:pt x="1015" y="447"/>
                        <a:pt x="987" y="370"/>
                      </a:cubicBezTo>
                      <a:cubicBezTo>
                        <a:pt x="965" y="326"/>
                        <a:pt x="975" y="289"/>
                        <a:pt x="1004" y="289"/>
                      </a:cubicBezTo>
                      <a:cubicBezTo>
                        <a:pt x="1012" y="289"/>
                        <a:pt x="1021" y="292"/>
                        <a:pt x="1032" y="297"/>
                      </a:cubicBezTo>
                      <a:cubicBezTo>
                        <a:pt x="1063" y="312"/>
                        <a:pt x="1094" y="318"/>
                        <a:pt x="1124" y="318"/>
                      </a:cubicBezTo>
                      <a:cubicBezTo>
                        <a:pt x="1194" y="318"/>
                        <a:pt x="1261" y="289"/>
                        <a:pt x="1331" y="281"/>
                      </a:cubicBezTo>
                      <a:cubicBezTo>
                        <a:pt x="1420" y="270"/>
                        <a:pt x="1525" y="225"/>
                        <a:pt x="1503" y="103"/>
                      </a:cubicBezTo>
                      <a:cubicBezTo>
                        <a:pt x="1488" y="23"/>
                        <a:pt x="1433" y="1"/>
                        <a:pt x="1374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1" name="Google Shape;2381;p30"/>
                <p:cNvSpPr/>
                <p:nvPr/>
              </p:nvSpPr>
              <p:spPr>
                <a:xfrm>
                  <a:off x="3677225" y="3326375"/>
                  <a:ext cx="37050" cy="2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2" h="840" extrusionOk="0">
                      <a:moveTo>
                        <a:pt x="1265" y="1"/>
                      </a:moveTo>
                      <a:cubicBezTo>
                        <a:pt x="1235" y="1"/>
                        <a:pt x="1189" y="12"/>
                        <a:pt x="1171" y="35"/>
                      </a:cubicBezTo>
                      <a:cubicBezTo>
                        <a:pt x="1139" y="81"/>
                        <a:pt x="1109" y="96"/>
                        <a:pt x="1072" y="96"/>
                      </a:cubicBezTo>
                      <a:cubicBezTo>
                        <a:pt x="1050" y="96"/>
                        <a:pt x="1027" y="91"/>
                        <a:pt x="999" y="85"/>
                      </a:cubicBezTo>
                      <a:cubicBezTo>
                        <a:pt x="973" y="81"/>
                        <a:pt x="944" y="74"/>
                        <a:pt x="915" y="74"/>
                      </a:cubicBezTo>
                      <a:cubicBezTo>
                        <a:pt x="875" y="74"/>
                        <a:pt x="836" y="87"/>
                        <a:pt x="810" y="135"/>
                      </a:cubicBezTo>
                      <a:cubicBezTo>
                        <a:pt x="768" y="205"/>
                        <a:pt x="758" y="314"/>
                        <a:pt x="663" y="314"/>
                      </a:cubicBezTo>
                      <a:cubicBezTo>
                        <a:pt x="645" y="314"/>
                        <a:pt x="624" y="310"/>
                        <a:pt x="600" y="301"/>
                      </a:cubicBezTo>
                      <a:cubicBezTo>
                        <a:pt x="548" y="394"/>
                        <a:pt x="473" y="410"/>
                        <a:pt x="391" y="410"/>
                      </a:cubicBezTo>
                      <a:cubicBezTo>
                        <a:pt x="346" y="410"/>
                        <a:pt x="299" y="405"/>
                        <a:pt x="253" y="405"/>
                      </a:cubicBezTo>
                      <a:cubicBezTo>
                        <a:pt x="213" y="405"/>
                        <a:pt x="175" y="409"/>
                        <a:pt x="139" y="423"/>
                      </a:cubicBezTo>
                      <a:cubicBezTo>
                        <a:pt x="23" y="473"/>
                        <a:pt x="1" y="529"/>
                        <a:pt x="6" y="606"/>
                      </a:cubicBezTo>
                      <a:cubicBezTo>
                        <a:pt x="12" y="712"/>
                        <a:pt x="62" y="800"/>
                        <a:pt x="173" y="839"/>
                      </a:cubicBezTo>
                      <a:cubicBezTo>
                        <a:pt x="302" y="830"/>
                        <a:pt x="403" y="717"/>
                        <a:pt x="530" y="717"/>
                      </a:cubicBezTo>
                      <a:cubicBezTo>
                        <a:pt x="561" y="717"/>
                        <a:pt x="593" y="723"/>
                        <a:pt x="627" y="739"/>
                      </a:cubicBezTo>
                      <a:cubicBezTo>
                        <a:pt x="634" y="742"/>
                        <a:pt x="640" y="743"/>
                        <a:pt x="646" y="743"/>
                      </a:cubicBezTo>
                      <a:cubicBezTo>
                        <a:pt x="679" y="743"/>
                        <a:pt x="711" y="710"/>
                        <a:pt x="716" y="673"/>
                      </a:cubicBezTo>
                      <a:cubicBezTo>
                        <a:pt x="750" y="545"/>
                        <a:pt x="815" y="470"/>
                        <a:pt x="942" y="470"/>
                      </a:cubicBezTo>
                      <a:cubicBezTo>
                        <a:pt x="958" y="470"/>
                        <a:pt x="975" y="471"/>
                        <a:pt x="993" y="473"/>
                      </a:cubicBezTo>
                      <a:cubicBezTo>
                        <a:pt x="997" y="474"/>
                        <a:pt x="1001" y="474"/>
                        <a:pt x="1006" y="474"/>
                      </a:cubicBezTo>
                      <a:cubicBezTo>
                        <a:pt x="1032" y="474"/>
                        <a:pt x="1059" y="467"/>
                        <a:pt x="1084" y="467"/>
                      </a:cubicBezTo>
                      <a:cubicBezTo>
                        <a:pt x="1105" y="467"/>
                        <a:pt x="1124" y="472"/>
                        <a:pt x="1137" y="490"/>
                      </a:cubicBezTo>
                      <a:cubicBezTo>
                        <a:pt x="1187" y="534"/>
                        <a:pt x="1137" y="584"/>
                        <a:pt x="1110" y="629"/>
                      </a:cubicBezTo>
                      <a:cubicBezTo>
                        <a:pt x="1060" y="712"/>
                        <a:pt x="1076" y="756"/>
                        <a:pt x="1171" y="778"/>
                      </a:cubicBezTo>
                      <a:cubicBezTo>
                        <a:pt x="1210" y="788"/>
                        <a:pt x="1255" y="799"/>
                        <a:pt x="1296" y="799"/>
                      </a:cubicBezTo>
                      <a:cubicBezTo>
                        <a:pt x="1348" y="799"/>
                        <a:pt x="1395" y="782"/>
                        <a:pt x="1420" y="723"/>
                      </a:cubicBezTo>
                      <a:cubicBezTo>
                        <a:pt x="1481" y="584"/>
                        <a:pt x="1426" y="451"/>
                        <a:pt x="1304" y="412"/>
                      </a:cubicBezTo>
                      <a:cubicBezTo>
                        <a:pt x="1243" y="390"/>
                        <a:pt x="1232" y="368"/>
                        <a:pt x="1259" y="329"/>
                      </a:cubicBezTo>
                      <a:cubicBezTo>
                        <a:pt x="1304" y="257"/>
                        <a:pt x="1298" y="185"/>
                        <a:pt x="1298" y="107"/>
                      </a:cubicBezTo>
                      <a:cubicBezTo>
                        <a:pt x="1298" y="74"/>
                        <a:pt x="1331" y="19"/>
                        <a:pt x="1282" y="2"/>
                      </a:cubicBezTo>
                      <a:cubicBezTo>
                        <a:pt x="1277" y="1"/>
                        <a:pt x="1271" y="1"/>
                        <a:pt x="1265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2" name="Google Shape;2382;p30"/>
                <p:cNvSpPr/>
                <p:nvPr/>
              </p:nvSpPr>
              <p:spPr>
                <a:xfrm>
                  <a:off x="3697200" y="3306625"/>
                  <a:ext cx="23425" cy="1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7" h="696" extrusionOk="0">
                      <a:moveTo>
                        <a:pt x="632" y="0"/>
                      </a:moveTo>
                      <a:cubicBezTo>
                        <a:pt x="610" y="0"/>
                        <a:pt x="586" y="6"/>
                        <a:pt x="560" y="16"/>
                      </a:cubicBezTo>
                      <a:cubicBezTo>
                        <a:pt x="524" y="28"/>
                        <a:pt x="494" y="49"/>
                        <a:pt x="452" y="49"/>
                      </a:cubicBezTo>
                      <a:cubicBezTo>
                        <a:pt x="437" y="49"/>
                        <a:pt x="419" y="46"/>
                        <a:pt x="399" y="38"/>
                      </a:cubicBezTo>
                      <a:cubicBezTo>
                        <a:pt x="311" y="60"/>
                        <a:pt x="216" y="60"/>
                        <a:pt x="133" y="149"/>
                      </a:cubicBezTo>
                      <a:cubicBezTo>
                        <a:pt x="0" y="293"/>
                        <a:pt x="61" y="459"/>
                        <a:pt x="39" y="620"/>
                      </a:cubicBezTo>
                      <a:cubicBezTo>
                        <a:pt x="39" y="642"/>
                        <a:pt x="78" y="659"/>
                        <a:pt x="94" y="670"/>
                      </a:cubicBezTo>
                      <a:cubicBezTo>
                        <a:pt x="130" y="687"/>
                        <a:pt x="173" y="695"/>
                        <a:pt x="218" y="695"/>
                      </a:cubicBezTo>
                      <a:cubicBezTo>
                        <a:pt x="361" y="695"/>
                        <a:pt x="533" y="614"/>
                        <a:pt x="605" y="487"/>
                      </a:cubicBezTo>
                      <a:cubicBezTo>
                        <a:pt x="634" y="439"/>
                        <a:pt x="654" y="407"/>
                        <a:pt x="714" y="407"/>
                      </a:cubicBezTo>
                      <a:cubicBezTo>
                        <a:pt x="723" y="407"/>
                        <a:pt x="732" y="408"/>
                        <a:pt x="743" y="409"/>
                      </a:cubicBezTo>
                      <a:cubicBezTo>
                        <a:pt x="754" y="412"/>
                        <a:pt x="765" y="413"/>
                        <a:pt x="776" y="413"/>
                      </a:cubicBezTo>
                      <a:cubicBezTo>
                        <a:pt x="853" y="413"/>
                        <a:pt x="921" y="362"/>
                        <a:pt x="926" y="260"/>
                      </a:cubicBezTo>
                      <a:cubicBezTo>
                        <a:pt x="936" y="168"/>
                        <a:pt x="895" y="114"/>
                        <a:pt x="807" y="114"/>
                      </a:cubicBezTo>
                      <a:cubicBezTo>
                        <a:pt x="799" y="114"/>
                        <a:pt x="791" y="115"/>
                        <a:pt x="782" y="116"/>
                      </a:cubicBezTo>
                      <a:cubicBezTo>
                        <a:pt x="749" y="116"/>
                        <a:pt x="732" y="88"/>
                        <a:pt x="721" y="60"/>
                      </a:cubicBezTo>
                      <a:cubicBezTo>
                        <a:pt x="700" y="18"/>
                        <a:pt x="670" y="0"/>
                        <a:pt x="63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3" name="Google Shape;2383;p30"/>
                <p:cNvSpPr/>
                <p:nvPr/>
              </p:nvSpPr>
              <p:spPr>
                <a:xfrm>
                  <a:off x="3702175" y="3437575"/>
                  <a:ext cx="23325" cy="1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" h="792" extrusionOk="0">
                      <a:moveTo>
                        <a:pt x="509" y="0"/>
                      </a:moveTo>
                      <a:cubicBezTo>
                        <a:pt x="458" y="0"/>
                        <a:pt x="406" y="16"/>
                        <a:pt x="350" y="51"/>
                      </a:cubicBezTo>
                      <a:cubicBezTo>
                        <a:pt x="328" y="51"/>
                        <a:pt x="306" y="62"/>
                        <a:pt x="295" y="78"/>
                      </a:cubicBezTo>
                      <a:cubicBezTo>
                        <a:pt x="278" y="89"/>
                        <a:pt x="272" y="101"/>
                        <a:pt x="256" y="106"/>
                      </a:cubicBezTo>
                      <a:cubicBezTo>
                        <a:pt x="211" y="106"/>
                        <a:pt x="189" y="134"/>
                        <a:pt x="162" y="178"/>
                      </a:cubicBezTo>
                      <a:cubicBezTo>
                        <a:pt x="1" y="433"/>
                        <a:pt x="134" y="716"/>
                        <a:pt x="439" y="788"/>
                      </a:cubicBezTo>
                      <a:cubicBezTo>
                        <a:pt x="460" y="790"/>
                        <a:pt x="482" y="791"/>
                        <a:pt x="502" y="791"/>
                      </a:cubicBezTo>
                      <a:cubicBezTo>
                        <a:pt x="593" y="791"/>
                        <a:pt x="671" y="766"/>
                        <a:pt x="716" y="672"/>
                      </a:cubicBezTo>
                      <a:cubicBezTo>
                        <a:pt x="722" y="655"/>
                        <a:pt x="738" y="649"/>
                        <a:pt x="744" y="633"/>
                      </a:cubicBezTo>
                      <a:cubicBezTo>
                        <a:pt x="838" y="605"/>
                        <a:pt x="893" y="561"/>
                        <a:pt x="832" y="455"/>
                      </a:cubicBezTo>
                      <a:cubicBezTo>
                        <a:pt x="855" y="317"/>
                        <a:pt x="932" y="178"/>
                        <a:pt x="749" y="106"/>
                      </a:cubicBezTo>
                      <a:cubicBezTo>
                        <a:pt x="673" y="43"/>
                        <a:pt x="594" y="0"/>
                        <a:pt x="509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4" name="Google Shape;2384;p30"/>
                <p:cNvSpPr/>
                <p:nvPr/>
              </p:nvSpPr>
              <p:spPr>
                <a:xfrm>
                  <a:off x="3398625" y="3417150"/>
                  <a:ext cx="41600" cy="1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4" h="587" extrusionOk="0">
                      <a:moveTo>
                        <a:pt x="1367" y="1"/>
                      </a:moveTo>
                      <a:cubicBezTo>
                        <a:pt x="1336" y="1"/>
                        <a:pt x="1306" y="23"/>
                        <a:pt x="1281" y="91"/>
                      </a:cubicBezTo>
                      <a:cubicBezTo>
                        <a:pt x="1277" y="91"/>
                        <a:pt x="1274" y="91"/>
                        <a:pt x="1270" y="91"/>
                      </a:cubicBezTo>
                      <a:cubicBezTo>
                        <a:pt x="1191" y="91"/>
                        <a:pt x="1170" y="150"/>
                        <a:pt x="1159" y="219"/>
                      </a:cubicBezTo>
                      <a:cubicBezTo>
                        <a:pt x="1154" y="219"/>
                        <a:pt x="1142" y="224"/>
                        <a:pt x="1131" y="224"/>
                      </a:cubicBezTo>
                      <a:cubicBezTo>
                        <a:pt x="1054" y="141"/>
                        <a:pt x="960" y="108"/>
                        <a:pt x="849" y="102"/>
                      </a:cubicBezTo>
                      <a:cubicBezTo>
                        <a:pt x="842" y="103"/>
                        <a:pt x="835" y="103"/>
                        <a:pt x="829" y="103"/>
                      </a:cubicBezTo>
                      <a:cubicBezTo>
                        <a:pt x="748" y="103"/>
                        <a:pt x="668" y="86"/>
                        <a:pt x="591" y="86"/>
                      </a:cubicBezTo>
                      <a:cubicBezTo>
                        <a:pt x="532" y="86"/>
                        <a:pt x="473" y="96"/>
                        <a:pt x="416" y="130"/>
                      </a:cubicBezTo>
                      <a:cubicBezTo>
                        <a:pt x="393" y="119"/>
                        <a:pt x="371" y="115"/>
                        <a:pt x="350" y="115"/>
                      </a:cubicBezTo>
                      <a:cubicBezTo>
                        <a:pt x="286" y="115"/>
                        <a:pt x="231" y="158"/>
                        <a:pt x="172" y="191"/>
                      </a:cubicBezTo>
                      <a:cubicBezTo>
                        <a:pt x="144" y="191"/>
                        <a:pt x="117" y="191"/>
                        <a:pt x="100" y="202"/>
                      </a:cubicBezTo>
                      <a:cubicBezTo>
                        <a:pt x="61" y="224"/>
                        <a:pt x="0" y="202"/>
                        <a:pt x="0" y="258"/>
                      </a:cubicBezTo>
                      <a:cubicBezTo>
                        <a:pt x="0" y="308"/>
                        <a:pt x="56" y="308"/>
                        <a:pt x="89" y="335"/>
                      </a:cubicBezTo>
                      <a:cubicBezTo>
                        <a:pt x="113" y="353"/>
                        <a:pt x="136" y="358"/>
                        <a:pt x="158" y="358"/>
                      </a:cubicBezTo>
                      <a:cubicBezTo>
                        <a:pt x="190" y="358"/>
                        <a:pt x="221" y="348"/>
                        <a:pt x="252" y="348"/>
                      </a:cubicBezTo>
                      <a:cubicBezTo>
                        <a:pt x="263" y="348"/>
                        <a:pt x="273" y="349"/>
                        <a:pt x="283" y="352"/>
                      </a:cubicBezTo>
                      <a:cubicBezTo>
                        <a:pt x="588" y="441"/>
                        <a:pt x="910" y="474"/>
                        <a:pt x="1220" y="524"/>
                      </a:cubicBezTo>
                      <a:cubicBezTo>
                        <a:pt x="1254" y="546"/>
                        <a:pt x="1290" y="586"/>
                        <a:pt x="1322" y="586"/>
                      </a:cubicBezTo>
                      <a:cubicBezTo>
                        <a:pt x="1337" y="586"/>
                        <a:pt x="1352" y="577"/>
                        <a:pt x="1364" y="552"/>
                      </a:cubicBezTo>
                      <a:cubicBezTo>
                        <a:pt x="1409" y="480"/>
                        <a:pt x="1409" y="391"/>
                        <a:pt x="1303" y="341"/>
                      </a:cubicBezTo>
                      <a:cubicBezTo>
                        <a:pt x="1287" y="335"/>
                        <a:pt x="1276" y="324"/>
                        <a:pt x="1253" y="313"/>
                      </a:cubicBezTo>
                      <a:cubicBezTo>
                        <a:pt x="1259" y="308"/>
                        <a:pt x="1276" y="285"/>
                        <a:pt x="1281" y="285"/>
                      </a:cubicBezTo>
                      <a:cubicBezTo>
                        <a:pt x="1314" y="291"/>
                        <a:pt x="1353" y="302"/>
                        <a:pt x="1381" y="324"/>
                      </a:cubicBezTo>
                      <a:cubicBezTo>
                        <a:pt x="1409" y="338"/>
                        <a:pt x="1433" y="344"/>
                        <a:pt x="1454" y="344"/>
                      </a:cubicBezTo>
                      <a:cubicBezTo>
                        <a:pt x="1517" y="344"/>
                        <a:pt x="1550" y="287"/>
                        <a:pt x="1592" y="224"/>
                      </a:cubicBezTo>
                      <a:cubicBezTo>
                        <a:pt x="1664" y="130"/>
                        <a:pt x="1586" y="86"/>
                        <a:pt x="1542" y="80"/>
                      </a:cubicBezTo>
                      <a:cubicBezTo>
                        <a:pt x="1488" y="77"/>
                        <a:pt x="1425" y="1"/>
                        <a:pt x="1367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5" name="Google Shape;2385;p30"/>
                <p:cNvSpPr/>
                <p:nvPr/>
              </p:nvSpPr>
              <p:spPr>
                <a:xfrm>
                  <a:off x="3965000" y="3348525"/>
                  <a:ext cx="22600" cy="18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4" h="757" extrusionOk="0">
                      <a:moveTo>
                        <a:pt x="570" y="1"/>
                      </a:moveTo>
                      <a:cubicBezTo>
                        <a:pt x="519" y="1"/>
                        <a:pt x="471" y="33"/>
                        <a:pt x="444" y="131"/>
                      </a:cubicBezTo>
                      <a:cubicBezTo>
                        <a:pt x="426" y="193"/>
                        <a:pt x="381" y="238"/>
                        <a:pt x="319" y="238"/>
                      </a:cubicBezTo>
                      <a:cubicBezTo>
                        <a:pt x="287" y="238"/>
                        <a:pt x="251" y="226"/>
                        <a:pt x="211" y="197"/>
                      </a:cubicBezTo>
                      <a:cubicBezTo>
                        <a:pt x="184" y="177"/>
                        <a:pt x="162" y="169"/>
                        <a:pt x="143" y="169"/>
                      </a:cubicBezTo>
                      <a:cubicBezTo>
                        <a:pt x="89" y="169"/>
                        <a:pt x="64" y="239"/>
                        <a:pt x="39" y="297"/>
                      </a:cubicBezTo>
                      <a:cubicBezTo>
                        <a:pt x="0" y="386"/>
                        <a:pt x="67" y="391"/>
                        <a:pt x="128" y="413"/>
                      </a:cubicBezTo>
                      <a:cubicBezTo>
                        <a:pt x="211" y="441"/>
                        <a:pt x="316" y="441"/>
                        <a:pt x="355" y="552"/>
                      </a:cubicBezTo>
                      <a:cubicBezTo>
                        <a:pt x="405" y="688"/>
                        <a:pt x="513" y="757"/>
                        <a:pt x="645" y="757"/>
                      </a:cubicBezTo>
                      <a:cubicBezTo>
                        <a:pt x="675" y="757"/>
                        <a:pt x="706" y="753"/>
                        <a:pt x="738" y="746"/>
                      </a:cubicBezTo>
                      <a:cubicBezTo>
                        <a:pt x="804" y="729"/>
                        <a:pt x="871" y="696"/>
                        <a:pt x="871" y="608"/>
                      </a:cubicBezTo>
                      <a:cubicBezTo>
                        <a:pt x="871" y="524"/>
                        <a:pt x="887" y="447"/>
                        <a:pt x="898" y="364"/>
                      </a:cubicBezTo>
                      <a:cubicBezTo>
                        <a:pt x="904" y="203"/>
                        <a:pt x="799" y="114"/>
                        <a:pt x="693" y="48"/>
                      </a:cubicBezTo>
                      <a:cubicBezTo>
                        <a:pt x="656" y="23"/>
                        <a:pt x="612" y="1"/>
                        <a:pt x="570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6" name="Google Shape;2386;p30"/>
                <p:cNvSpPr/>
                <p:nvPr/>
              </p:nvSpPr>
              <p:spPr>
                <a:xfrm>
                  <a:off x="3740300" y="3395000"/>
                  <a:ext cx="19150" cy="2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6" h="1156" extrusionOk="0">
                      <a:moveTo>
                        <a:pt x="438" y="0"/>
                      </a:moveTo>
                      <a:cubicBezTo>
                        <a:pt x="368" y="0"/>
                        <a:pt x="328" y="65"/>
                        <a:pt x="250" y="218"/>
                      </a:cubicBezTo>
                      <a:cubicBezTo>
                        <a:pt x="239" y="234"/>
                        <a:pt x="228" y="262"/>
                        <a:pt x="217" y="284"/>
                      </a:cubicBezTo>
                      <a:cubicBezTo>
                        <a:pt x="62" y="589"/>
                        <a:pt x="62" y="589"/>
                        <a:pt x="361" y="728"/>
                      </a:cubicBezTo>
                      <a:cubicBezTo>
                        <a:pt x="322" y="750"/>
                        <a:pt x="311" y="794"/>
                        <a:pt x="294" y="833"/>
                      </a:cubicBezTo>
                      <a:cubicBezTo>
                        <a:pt x="279" y="829"/>
                        <a:pt x="263" y="828"/>
                        <a:pt x="249" y="828"/>
                      </a:cubicBezTo>
                      <a:cubicBezTo>
                        <a:pt x="202" y="828"/>
                        <a:pt x="163" y="845"/>
                        <a:pt x="134" y="867"/>
                      </a:cubicBezTo>
                      <a:cubicBezTo>
                        <a:pt x="56" y="922"/>
                        <a:pt x="1" y="1005"/>
                        <a:pt x="56" y="1105"/>
                      </a:cubicBezTo>
                      <a:cubicBezTo>
                        <a:pt x="80" y="1143"/>
                        <a:pt x="109" y="1155"/>
                        <a:pt x="139" y="1155"/>
                      </a:cubicBezTo>
                      <a:cubicBezTo>
                        <a:pt x="181" y="1155"/>
                        <a:pt x="224" y="1132"/>
                        <a:pt x="256" y="1116"/>
                      </a:cubicBezTo>
                      <a:cubicBezTo>
                        <a:pt x="311" y="1088"/>
                        <a:pt x="333" y="1016"/>
                        <a:pt x="350" y="950"/>
                      </a:cubicBezTo>
                      <a:cubicBezTo>
                        <a:pt x="389" y="933"/>
                        <a:pt x="433" y="916"/>
                        <a:pt x="472" y="916"/>
                      </a:cubicBezTo>
                      <a:cubicBezTo>
                        <a:pt x="506" y="966"/>
                        <a:pt x="549" y="995"/>
                        <a:pt x="598" y="995"/>
                      </a:cubicBezTo>
                      <a:cubicBezTo>
                        <a:pt x="619" y="995"/>
                        <a:pt x="642" y="989"/>
                        <a:pt x="666" y="977"/>
                      </a:cubicBezTo>
                      <a:cubicBezTo>
                        <a:pt x="699" y="961"/>
                        <a:pt x="755" y="922"/>
                        <a:pt x="738" y="878"/>
                      </a:cubicBezTo>
                      <a:cubicBezTo>
                        <a:pt x="699" y="806"/>
                        <a:pt x="660" y="717"/>
                        <a:pt x="572" y="717"/>
                      </a:cubicBezTo>
                      <a:cubicBezTo>
                        <a:pt x="505" y="717"/>
                        <a:pt x="516" y="695"/>
                        <a:pt x="500" y="656"/>
                      </a:cubicBezTo>
                      <a:cubicBezTo>
                        <a:pt x="450" y="517"/>
                        <a:pt x="494" y="445"/>
                        <a:pt x="633" y="412"/>
                      </a:cubicBezTo>
                      <a:cubicBezTo>
                        <a:pt x="699" y="390"/>
                        <a:pt x="766" y="345"/>
                        <a:pt x="766" y="257"/>
                      </a:cubicBezTo>
                      <a:cubicBezTo>
                        <a:pt x="766" y="173"/>
                        <a:pt x="721" y="124"/>
                        <a:pt x="655" y="90"/>
                      </a:cubicBezTo>
                      <a:cubicBezTo>
                        <a:pt x="551" y="33"/>
                        <a:pt x="487" y="0"/>
                        <a:pt x="438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7" name="Google Shape;2387;p30"/>
                <p:cNvSpPr/>
                <p:nvPr/>
              </p:nvSpPr>
              <p:spPr>
                <a:xfrm>
                  <a:off x="3838850" y="3208375"/>
                  <a:ext cx="15275" cy="2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1" h="997" extrusionOk="0">
                      <a:moveTo>
                        <a:pt x="507" y="1"/>
                      </a:moveTo>
                      <a:cubicBezTo>
                        <a:pt x="464" y="1"/>
                        <a:pt x="430" y="35"/>
                        <a:pt x="400" y="70"/>
                      </a:cubicBezTo>
                      <a:cubicBezTo>
                        <a:pt x="322" y="170"/>
                        <a:pt x="245" y="275"/>
                        <a:pt x="167" y="370"/>
                      </a:cubicBezTo>
                      <a:cubicBezTo>
                        <a:pt x="78" y="397"/>
                        <a:pt x="1" y="447"/>
                        <a:pt x="78" y="558"/>
                      </a:cubicBezTo>
                      <a:cubicBezTo>
                        <a:pt x="39" y="747"/>
                        <a:pt x="184" y="846"/>
                        <a:pt x="278" y="974"/>
                      </a:cubicBezTo>
                      <a:cubicBezTo>
                        <a:pt x="290" y="990"/>
                        <a:pt x="306" y="996"/>
                        <a:pt x="326" y="996"/>
                      </a:cubicBezTo>
                      <a:cubicBezTo>
                        <a:pt x="341" y="996"/>
                        <a:pt x="358" y="992"/>
                        <a:pt x="378" y="985"/>
                      </a:cubicBezTo>
                      <a:cubicBezTo>
                        <a:pt x="494" y="930"/>
                        <a:pt x="577" y="652"/>
                        <a:pt x="511" y="541"/>
                      </a:cubicBezTo>
                      <a:cubicBezTo>
                        <a:pt x="483" y="508"/>
                        <a:pt x="461" y="469"/>
                        <a:pt x="494" y="431"/>
                      </a:cubicBezTo>
                      <a:cubicBezTo>
                        <a:pt x="577" y="347"/>
                        <a:pt x="594" y="259"/>
                        <a:pt x="594" y="148"/>
                      </a:cubicBezTo>
                      <a:cubicBezTo>
                        <a:pt x="594" y="92"/>
                        <a:pt x="611" y="37"/>
                        <a:pt x="544" y="9"/>
                      </a:cubicBezTo>
                      <a:cubicBezTo>
                        <a:pt x="531" y="3"/>
                        <a:pt x="519" y="1"/>
                        <a:pt x="507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8" name="Google Shape;2388;p30"/>
                <p:cNvSpPr/>
                <p:nvPr/>
              </p:nvSpPr>
              <p:spPr>
                <a:xfrm>
                  <a:off x="3890150" y="3336950"/>
                  <a:ext cx="22500" cy="14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0" h="586" extrusionOk="0">
                      <a:moveTo>
                        <a:pt x="417" y="1"/>
                      </a:moveTo>
                      <a:cubicBezTo>
                        <a:pt x="377" y="1"/>
                        <a:pt x="346" y="24"/>
                        <a:pt x="327" y="72"/>
                      </a:cubicBezTo>
                      <a:cubicBezTo>
                        <a:pt x="305" y="72"/>
                        <a:pt x="294" y="78"/>
                        <a:pt x="272" y="78"/>
                      </a:cubicBezTo>
                      <a:cubicBezTo>
                        <a:pt x="166" y="95"/>
                        <a:pt x="166" y="189"/>
                        <a:pt x="139" y="261"/>
                      </a:cubicBezTo>
                      <a:cubicBezTo>
                        <a:pt x="122" y="278"/>
                        <a:pt x="105" y="311"/>
                        <a:pt x="83" y="328"/>
                      </a:cubicBezTo>
                      <a:cubicBezTo>
                        <a:pt x="28" y="361"/>
                        <a:pt x="0" y="411"/>
                        <a:pt x="28" y="466"/>
                      </a:cubicBezTo>
                      <a:cubicBezTo>
                        <a:pt x="52" y="518"/>
                        <a:pt x="112" y="558"/>
                        <a:pt x="164" y="558"/>
                      </a:cubicBezTo>
                      <a:cubicBezTo>
                        <a:pt x="172" y="558"/>
                        <a:pt x="181" y="557"/>
                        <a:pt x="189" y="555"/>
                      </a:cubicBezTo>
                      <a:cubicBezTo>
                        <a:pt x="211" y="549"/>
                        <a:pt x="233" y="546"/>
                        <a:pt x="253" y="546"/>
                      </a:cubicBezTo>
                      <a:cubicBezTo>
                        <a:pt x="310" y="546"/>
                        <a:pt x="361" y="564"/>
                        <a:pt x="412" y="564"/>
                      </a:cubicBezTo>
                      <a:cubicBezTo>
                        <a:pt x="425" y="564"/>
                        <a:pt x="437" y="563"/>
                        <a:pt x="449" y="560"/>
                      </a:cubicBezTo>
                      <a:cubicBezTo>
                        <a:pt x="459" y="578"/>
                        <a:pt x="470" y="586"/>
                        <a:pt x="480" y="586"/>
                      </a:cubicBezTo>
                      <a:cubicBezTo>
                        <a:pt x="492" y="586"/>
                        <a:pt x="504" y="575"/>
                        <a:pt x="516" y="560"/>
                      </a:cubicBezTo>
                      <a:cubicBezTo>
                        <a:pt x="715" y="555"/>
                        <a:pt x="826" y="444"/>
                        <a:pt x="882" y="255"/>
                      </a:cubicBezTo>
                      <a:cubicBezTo>
                        <a:pt x="899" y="114"/>
                        <a:pt x="825" y="28"/>
                        <a:pt x="704" y="28"/>
                      </a:cubicBezTo>
                      <a:cubicBezTo>
                        <a:pt x="673" y="28"/>
                        <a:pt x="640" y="34"/>
                        <a:pt x="605" y="45"/>
                      </a:cubicBezTo>
                      <a:cubicBezTo>
                        <a:pt x="555" y="39"/>
                        <a:pt x="516" y="28"/>
                        <a:pt x="483" y="17"/>
                      </a:cubicBezTo>
                      <a:cubicBezTo>
                        <a:pt x="459" y="6"/>
                        <a:pt x="437" y="1"/>
                        <a:pt x="417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9" name="Google Shape;2389;p30"/>
                <p:cNvSpPr/>
                <p:nvPr/>
              </p:nvSpPr>
              <p:spPr>
                <a:xfrm>
                  <a:off x="4092375" y="3266925"/>
                  <a:ext cx="26775" cy="30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1225" extrusionOk="0">
                      <a:moveTo>
                        <a:pt x="450" y="1"/>
                      </a:moveTo>
                      <a:cubicBezTo>
                        <a:pt x="446" y="1"/>
                        <a:pt x="443" y="1"/>
                        <a:pt x="439" y="1"/>
                      </a:cubicBezTo>
                      <a:cubicBezTo>
                        <a:pt x="328" y="18"/>
                        <a:pt x="200" y="13"/>
                        <a:pt x="117" y="112"/>
                      </a:cubicBezTo>
                      <a:cubicBezTo>
                        <a:pt x="113" y="112"/>
                        <a:pt x="108" y="111"/>
                        <a:pt x="104" y="111"/>
                      </a:cubicBezTo>
                      <a:cubicBezTo>
                        <a:pt x="64" y="111"/>
                        <a:pt x="27" y="134"/>
                        <a:pt x="17" y="179"/>
                      </a:cubicBezTo>
                      <a:cubicBezTo>
                        <a:pt x="1" y="218"/>
                        <a:pt x="23" y="234"/>
                        <a:pt x="56" y="240"/>
                      </a:cubicBezTo>
                      <a:cubicBezTo>
                        <a:pt x="78" y="434"/>
                        <a:pt x="145" y="500"/>
                        <a:pt x="367" y="545"/>
                      </a:cubicBezTo>
                      <a:cubicBezTo>
                        <a:pt x="367" y="595"/>
                        <a:pt x="367" y="639"/>
                        <a:pt x="311" y="661"/>
                      </a:cubicBezTo>
                      <a:cubicBezTo>
                        <a:pt x="184" y="694"/>
                        <a:pt x="167" y="816"/>
                        <a:pt x="134" y="911"/>
                      </a:cubicBezTo>
                      <a:cubicBezTo>
                        <a:pt x="84" y="1038"/>
                        <a:pt x="134" y="1094"/>
                        <a:pt x="272" y="1105"/>
                      </a:cubicBezTo>
                      <a:cubicBezTo>
                        <a:pt x="322" y="1105"/>
                        <a:pt x="339" y="1133"/>
                        <a:pt x="367" y="1166"/>
                      </a:cubicBezTo>
                      <a:cubicBezTo>
                        <a:pt x="396" y="1207"/>
                        <a:pt x="430" y="1225"/>
                        <a:pt x="468" y="1225"/>
                      </a:cubicBezTo>
                      <a:cubicBezTo>
                        <a:pt x="500" y="1225"/>
                        <a:pt x="535" y="1211"/>
                        <a:pt x="572" y="1188"/>
                      </a:cubicBezTo>
                      <a:cubicBezTo>
                        <a:pt x="699" y="1099"/>
                        <a:pt x="832" y="1011"/>
                        <a:pt x="965" y="911"/>
                      </a:cubicBezTo>
                      <a:cubicBezTo>
                        <a:pt x="1049" y="855"/>
                        <a:pt x="1071" y="805"/>
                        <a:pt x="965" y="767"/>
                      </a:cubicBezTo>
                      <a:cubicBezTo>
                        <a:pt x="821" y="706"/>
                        <a:pt x="671" y="639"/>
                        <a:pt x="522" y="578"/>
                      </a:cubicBezTo>
                      <a:cubicBezTo>
                        <a:pt x="500" y="545"/>
                        <a:pt x="489" y="500"/>
                        <a:pt x="494" y="462"/>
                      </a:cubicBezTo>
                      <a:cubicBezTo>
                        <a:pt x="500" y="462"/>
                        <a:pt x="511" y="456"/>
                        <a:pt x="522" y="456"/>
                      </a:cubicBezTo>
                      <a:cubicBezTo>
                        <a:pt x="638" y="412"/>
                        <a:pt x="660" y="362"/>
                        <a:pt x="583" y="301"/>
                      </a:cubicBezTo>
                      <a:cubicBezTo>
                        <a:pt x="604" y="135"/>
                        <a:pt x="548" y="1"/>
                        <a:pt x="450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0" name="Google Shape;2390;p30"/>
                <p:cNvSpPr/>
                <p:nvPr/>
              </p:nvSpPr>
              <p:spPr>
                <a:xfrm>
                  <a:off x="3828450" y="3256000"/>
                  <a:ext cx="31775" cy="28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1" h="1122" extrusionOk="0">
                      <a:moveTo>
                        <a:pt x="352" y="1"/>
                      </a:moveTo>
                      <a:cubicBezTo>
                        <a:pt x="329" y="1"/>
                        <a:pt x="309" y="15"/>
                        <a:pt x="295" y="61"/>
                      </a:cubicBezTo>
                      <a:cubicBezTo>
                        <a:pt x="267" y="150"/>
                        <a:pt x="345" y="133"/>
                        <a:pt x="383" y="156"/>
                      </a:cubicBezTo>
                      <a:lnTo>
                        <a:pt x="383" y="189"/>
                      </a:lnTo>
                      <a:cubicBezTo>
                        <a:pt x="300" y="233"/>
                        <a:pt x="223" y="267"/>
                        <a:pt x="139" y="311"/>
                      </a:cubicBezTo>
                      <a:cubicBezTo>
                        <a:pt x="45" y="355"/>
                        <a:pt x="1" y="450"/>
                        <a:pt x="17" y="549"/>
                      </a:cubicBezTo>
                      <a:cubicBezTo>
                        <a:pt x="45" y="660"/>
                        <a:pt x="123" y="738"/>
                        <a:pt x="234" y="771"/>
                      </a:cubicBezTo>
                      <a:cubicBezTo>
                        <a:pt x="245" y="775"/>
                        <a:pt x="254" y="776"/>
                        <a:pt x="262" y="776"/>
                      </a:cubicBezTo>
                      <a:cubicBezTo>
                        <a:pt x="313" y="776"/>
                        <a:pt x="305" y="706"/>
                        <a:pt x="334" y="677"/>
                      </a:cubicBezTo>
                      <a:cubicBezTo>
                        <a:pt x="406" y="677"/>
                        <a:pt x="467" y="660"/>
                        <a:pt x="522" y="605"/>
                      </a:cubicBezTo>
                      <a:cubicBezTo>
                        <a:pt x="544" y="605"/>
                        <a:pt x="566" y="610"/>
                        <a:pt x="577" y="610"/>
                      </a:cubicBezTo>
                      <a:cubicBezTo>
                        <a:pt x="573" y="654"/>
                        <a:pt x="597" y="714"/>
                        <a:pt x="626" y="714"/>
                      </a:cubicBezTo>
                      <a:cubicBezTo>
                        <a:pt x="630" y="714"/>
                        <a:pt x="634" y="713"/>
                        <a:pt x="638" y="710"/>
                      </a:cubicBezTo>
                      <a:cubicBezTo>
                        <a:pt x="694" y="684"/>
                        <a:pt x="736" y="673"/>
                        <a:pt x="769" y="673"/>
                      </a:cubicBezTo>
                      <a:cubicBezTo>
                        <a:pt x="877" y="673"/>
                        <a:pt x="878" y="795"/>
                        <a:pt x="882" y="910"/>
                      </a:cubicBezTo>
                      <a:cubicBezTo>
                        <a:pt x="849" y="1010"/>
                        <a:pt x="888" y="1076"/>
                        <a:pt x="982" y="1115"/>
                      </a:cubicBezTo>
                      <a:cubicBezTo>
                        <a:pt x="996" y="1119"/>
                        <a:pt x="1009" y="1121"/>
                        <a:pt x="1021" y="1121"/>
                      </a:cubicBezTo>
                      <a:cubicBezTo>
                        <a:pt x="1083" y="1121"/>
                        <a:pt x="1117" y="1065"/>
                        <a:pt x="1154" y="1010"/>
                      </a:cubicBezTo>
                      <a:cubicBezTo>
                        <a:pt x="1232" y="882"/>
                        <a:pt x="1243" y="743"/>
                        <a:pt x="1243" y="605"/>
                      </a:cubicBezTo>
                      <a:cubicBezTo>
                        <a:pt x="1271" y="505"/>
                        <a:pt x="1243" y="405"/>
                        <a:pt x="1154" y="350"/>
                      </a:cubicBezTo>
                      <a:cubicBezTo>
                        <a:pt x="1132" y="335"/>
                        <a:pt x="1116" y="329"/>
                        <a:pt x="1103" y="329"/>
                      </a:cubicBezTo>
                      <a:cubicBezTo>
                        <a:pt x="1046" y="329"/>
                        <a:pt x="1057" y="443"/>
                        <a:pt x="999" y="461"/>
                      </a:cubicBezTo>
                      <a:cubicBezTo>
                        <a:pt x="988" y="466"/>
                        <a:pt x="971" y="477"/>
                        <a:pt x="966" y="483"/>
                      </a:cubicBezTo>
                      <a:lnTo>
                        <a:pt x="938" y="483"/>
                      </a:lnTo>
                      <a:cubicBezTo>
                        <a:pt x="906" y="464"/>
                        <a:pt x="870" y="454"/>
                        <a:pt x="830" y="454"/>
                      </a:cubicBezTo>
                      <a:cubicBezTo>
                        <a:pt x="822" y="454"/>
                        <a:pt x="813" y="454"/>
                        <a:pt x="805" y="455"/>
                      </a:cubicBezTo>
                      <a:cubicBezTo>
                        <a:pt x="799" y="433"/>
                        <a:pt x="788" y="411"/>
                        <a:pt x="777" y="400"/>
                      </a:cubicBezTo>
                      <a:cubicBezTo>
                        <a:pt x="772" y="383"/>
                        <a:pt x="760" y="377"/>
                        <a:pt x="749" y="361"/>
                      </a:cubicBezTo>
                      <a:lnTo>
                        <a:pt x="627" y="156"/>
                      </a:lnTo>
                      <a:cubicBezTo>
                        <a:pt x="600" y="67"/>
                        <a:pt x="516" y="56"/>
                        <a:pt x="444" y="34"/>
                      </a:cubicBezTo>
                      <a:cubicBezTo>
                        <a:pt x="413" y="24"/>
                        <a:pt x="380" y="1"/>
                        <a:pt x="352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1" name="Google Shape;2391;p30"/>
                <p:cNvSpPr/>
                <p:nvPr/>
              </p:nvSpPr>
              <p:spPr>
                <a:xfrm>
                  <a:off x="3735600" y="3300625"/>
                  <a:ext cx="20350" cy="1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4" h="729" extrusionOk="0">
                      <a:moveTo>
                        <a:pt x="522" y="1"/>
                      </a:moveTo>
                      <a:cubicBezTo>
                        <a:pt x="518" y="1"/>
                        <a:pt x="514" y="1"/>
                        <a:pt x="510" y="1"/>
                      </a:cubicBezTo>
                      <a:cubicBezTo>
                        <a:pt x="444" y="6"/>
                        <a:pt x="349" y="67"/>
                        <a:pt x="355" y="117"/>
                      </a:cubicBezTo>
                      <a:cubicBezTo>
                        <a:pt x="383" y="278"/>
                        <a:pt x="294" y="278"/>
                        <a:pt x="194" y="278"/>
                      </a:cubicBezTo>
                      <a:cubicBezTo>
                        <a:pt x="83" y="278"/>
                        <a:pt x="72" y="367"/>
                        <a:pt x="39" y="439"/>
                      </a:cubicBezTo>
                      <a:cubicBezTo>
                        <a:pt x="0" y="522"/>
                        <a:pt x="72" y="539"/>
                        <a:pt x="128" y="566"/>
                      </a:cubicBezTo>
                      <a:cubicBezTo>
                        <a:pt x="211" y="611"/>
                        <a:pt x="299" y="661"/>
                        <a:pt x="388" y="699"/>
                      </a:cubicBezTo>
                      <a:cubicBezTo>
                        <a:pt x="415" y="713"/>
                        <a:pt x="440" y="729"/>
                        <a:pt x="466" y="729"/>
                      </a:cubicBezTo>
                      <a:cubicBezTo>
                        <a:pt x="482" y="729"/>
                        <a:pt x="498" y="722"/>
                        <a:pt x="516" y="705"/>
                      </a:cubicBezTo>
                      <a:cubicBezTo>
                        <a:pt x="549" y="666"/>
                        <a:pt x="549" y="622"/>
                        <a:pt x="510" y="583"/>
                      </a:cubicBezTo>
                      <a:cubicBezTo>
                        <a:pt x="468" y="535"/>
                        <a:pt x="507" y="472"/>
                        <a:pt x="534" y="472"/>
                      </a:cubicBezTo>
                      <a:cubicBezTo>
                        <a:pt x="536" y="472"/>
                        <a:pt x="537" y="472"/>
                        <a:pt x="538" y="472"/>
                      </a:cubicBezTo>
                      <a:cubicBezTo>
                        <a:pt x="544" y="473"/>
                        <a:pt x="550" y="473"/>
                        <a:pt x="556" y="473"/>
                      </a:cubicBezTo>
                      <a:cubicBezTo>
                        <a:pt x="682" y="473"/>
                        <a:pt x="684" y="363"/>
                        <a:pt x="721" y="289"/>
                      </a:cubicBezTo>
                      <a:cubicBezTo>
                        <a:pt x="813" y="137"/>
                        <a:pt x="719" y="1"/>
                        <a:pt x="522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2" name="Google Shape;2392;p30"/>
                <p:cNvSpPr/>
                <p:nvPr/>
              </p:nvSpPr>
              <p:spPr>
                <a:xfrm>
                  <a:off x="3716600" y="3350250"/>
                  <a:ext cx="24500" cy="1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0" h="578" extrusionOk="0">
                      <a:moveTo>
                        <a:pt x="390" y="1"/>
                      </a:moveTo>
                      <a:cubicBezTo>
                        <a:pt x="291" y="1"/>
                        <a:pt x="200" y="45"/>
                        <a:pt x="117" y="100"/>
                      </a:cubicBezTo>
                      <a:cubicBezTo>
                        <a:pt x="89" y="123"/>
                        <a:pt x="0" y="189"/>
                        <a:pt x="106" y="256"/>
                      </a:cubicBezTo>
                      <a:cubicBezTo>
                        <a:pt x="111" y="295"/>
                        <a:pt x="78" y="339"/>
                        <a:pt x="111" y="372"/>
                      </a:cubicBezTo>
                      <a:cubicBezTo>
                        <a:pt x="160" y="475"/>
                        <a:pt x="338" y="578"/>
                        <a:pt x="460" y="578"/>
                      </a:cubicBezTo>
                      <a:cubicBezTo>
                        <a:pt x="476" y="578"/>
                        <a:pt x="491" y="576"/>
                        <a:pt x="505" y="572"/>
                      </a:cubicBezTo>
                      <a:cubicBezTo>
                        <a:pt x="558" y="562"/>
                        <a:pt x="606" y="548"/>
                        <a:pt x="668" y="548"/>
                      </a:cubicBezTo>
                      <a:cubicBezTo>
                        <a:pt x="678" y="548"/>
                        <a:pt x="688" y="549"/>
                        <a:pt x="699" y="550"/>
                      </a:cubicBezTo>
                      <a:cubicBezTo>
                        <a:pt x="712" y="551"/>
                        <a:pt x="725" y="551"/>
                        <a:pt x="737" y="551"/>
                      </a:cubicBezTo>
                      <a:cubicBezTo>
                        <a:pt x="900" y="551"/>
                        <a:pt x="979" y="451"/>
                        <a:pt x="943" y="317"/>
                      </a:cubicBezTo>
                      <a:cubicBezTo>
                        <a:pt x="832" y="123"/>
                        <a:pt x="649" y="45"/>
                        <a:pt x="450" y="6"/>
                      </a:cubicBezTo>
                      <a:cubicBezTo>
                        <a:pt x="429" y="3"/>
                        <a:pt x="410" y="1"/>
                        <a:pt x="390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3" name="Google Shape;2393;p30"/>
                <p:cNvSpPr/>
                <p:nvPr/>
              </p:nvSpPr>
              <p:spPr>
                <a:xfrm>
                  <a:off x="3901225" y="3389325"/>
                  <a:ext cx="18600" cy="1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4" h="679" extrusionOk="0">
                      <a:moveTo>
                        <a:pt x="280" y="0"/>
                      </a:moveTo>
                      <a:cubicBezTo>
                        <a:pt x="251" y="0"/>
                        <a:pt x="221" y="17"/>
                        <a:pt x="189" y="62"/>
                      </a:cubicBezTo>
                      <a:cubicBezTo>
                        <a:pt x="67" y="96"/>
                        <a:pt x="56" y="179"/>
                        <a:pt x="95" y="284"/>
                      </a:cubicBezTo>
                      <a:cubicBezTo>
                        <a:pt x="1" y="428"/>
                        <a:pt x="28" y="506"/>
                        <a:pt x="189" y="589"/>
                      </a:cubicBezTo>
                      <a:cubicBezTo>
                        <a:pt x="217" y="611"/>
                        <a:pt x="245" y="639"/>
                        <a:pt x="272" y="650"/>
                      </a:cubicBezTo>
                      <a:cubicBezTo>
                        <a:pt x="303" y="669"/>
                        <a:pt x="346" y="679"/>
                        <a:pt x="391" y="679"/>
                      </a:cubicBezTo>
                      <a:cubicBezTo>
                        <a:pt x="474" y="679"/>
                        <a:pt x="565" y="647"/>
                        <a:pt x="605" y="589"/>
                      </a:cubicBezTo>
                      <a:cubicBezTo>
                        <a:pt x="666" y="511"/>
                        <a:pt x="744" y="412"/>
                        <a:pt x="622" y="312"/>
                      </a:cubicBezTo>
                      <a:cubicBezTo>
                        <a:pt x="605" y="217"/>
                        <a:pt x="600" y="112"/>
                        <a:pt x="466" y="96"/>
                      </a:cubicBezTo>
                      <a:cubicBezTo>
                        <a:pt x="444" y="90"/>
                        <a:pt x="428" y="79"/>
                        <a:pt x="405" y="68"/>
                      </a:cubicBezTo>
                      <a:cubicBezTo>
                        <a:pt x="363" y="35"/>
                        <a:pt x="322" y="0"/>
                        <a:pt x="280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4" name="Google Shape;2394;p30"/>
                <p:cNvSpPr/>
                <p:nvPr/>
              </p:nvSpPr>
              <p:spPr>
                <a:xfrm>
                  <a:off x="3730600" y="3435750"/>
                  <a:ext cx="10975" cy="1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556" extrusionOk="0">
                      <a:moveTo>
                        <a:pt x="187" y="1"/>
                      </a:moveTo>
                      <a:cubicBezTo>
                        <a:pt x="177" y="1"/>
                        <a:pt x="166" y="1"/>
                        <a:pt x="156" y="2"/>
                      </a:cubicBezTo>
                      <a:cubicBezTo>
                        <a:pt x="50" y="7"/>
                        <a:pt x="0" y="85"/>
                        <a:pt x="17" y="196"/>
                      </a:cubicBezTo>
                      <a:cubicBezTo>
                        <a:pt x="23" y="251"/>
                        <a:pt x="28" y="312"/>
                        <a:pt x="28" y="362"/>
                      </a:cubicBezTo>
                      <a:cubicBezTo>
                        <a:pt x="6" y="451"/>
                        <a:pt x="17" y="551"/>
                        <a:pt x="106" y="551"/>
                      </a:cubicBezTo>
                      <a:cubicBezTo>
                        <a:pt x="137" y="551"/>
                        <a:pt x="173" y="555"/>
                        <a:pt x="210" y="555"/>
                      </a:cubicBezTo>
                      <a:cubicBezTo>
                        <a:pt x="277" y="555"/>
                        <a:pt x="345" y="539"/>
                        <a:pt x="377" y="445"/>
                      </a:cubicBezTo>
                      <a:cubicBezTo>
                        <a:pt x="411" y="340"/>
                        <a:pt x="438" y="246"/>
                        <a:pt x="405" y="135"/>
                      </a:cubicBezTo>
                      <a:cubicBezTo>
                        <a:pt x="370" y="25"/>
                        <a:pt x="278" y="1"/>
                        <a:pt x="187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5" name="Google Shape;2395;p30"/>
                <p:cNvSpPr/>
                <p:nvPr/>
              </p:nvSpPr>
              <p:spPr>
                <a:xfrm>
                  <a:off x="3599475" y="3444975"/>
                  <a:ext cx="22900" cy="1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6" h="691" extrusionOk="0">
                      <a:moveTo>
                        <a:pt x="640" y="0"/>
                      </a:moveTo>
                      <a:cubicBezTo>
                        <a:pt x="555" y="0"/>
                        <a:pt x="495" y="82"/>
                        <a:pt x="427" y="132"/>
                      </a:cubicBezTo>
                      <a:cubicBezTo>
                        <a:pt x="366" y="182"/>
                        <a:pt x="388" y="248"/>
                        <a:pt x="427" y="304"/>
                      </a:cubicBezTo>
                      <a:cubicBezTo>
                        <a:pt x="411" y="359"/>
                        <a:pt x="316" y="353"/>
                        <a:pt x="311" y="420"/>
                      </a:cubicBezTo>
                      <a:lnTo>
                        <a:pt x="222" y="420"/>
                      </a:lnTo>
                      <a:cubicBezTo>
                        <a:pt x="207" y="409"/>
                        <a:pt x="197" y="404"/>
                        <a:pt x="188" y="404"/>
                      </a:cubicBezTo>
                      <a:cubicBezTo>
                        <a:pt x="168" y="404"/>
                        <a:pt x="163" y="431"/>
                        <a:pt x="156" y="459"/>
                      </a:cubicBezTo>
                      <a:cubicBezTo>
                        <a:pt x="61" y="475"/>
                        <a:pt x="0" y="520"/>
                        <a:pt x="56" y="625"/>
                      </a:cubicBezTo>
                      <a:cubicBezTo>
                        <a:pt x="79" y="669"/>
                        <a:pt x="157" y="691"/>
                        <a:pt x="240" y="691"/>
                      </a:cubicBezTo>
                      <a:cubicBezTo>
                        <a:pt x="333" y="691"/>
                        <a:pt x="433" y="664"/>
                        <a:pt x="472" y="614"/>
                      </a:cubicBezTo>
                      <a:cubicBezTo>
                        <a:pt x="477" y="570"/>
                        <a:pt x="455" y="498"/>
                        <a:pt x="538" y="492"/>
                      </a:cubicBezTo>
                      <a:cubicBezTo>
                        <a:pt x="610" y="492"/>
                        <a:pt x="666" y="464"/>
                        <a:pt x="727" y="442"/>
                      </a:cubicBezTo>
                      <a:cubicBezTo>
                        <a:pt x="838" y="392"/>
                        <a:pt x="915" y="304"/>
                        <a:pt x="915" y="187"/>
                      </a:cubicBezTo>
                      <a:cubicBezTo>
                        <a:pt x="915" y="71"/>
                        <a:pt x="788" y="49"/>
                        <a:pt x="704" y="15"/>
                      </a:cubicBezTo>
                      <a:cubicBezTo>
                        <a:pt x="681" y="5"/>
                        <a:pt x="660" y="0"/>
                        <a:pt x="640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6" name="Google Shape;2396;p30"/>
                <p:cNvSpPr/>
                <p:nvPr/>
              </p:nvSpPr>
              <p:spPr>
                <a:xfrm>
                  <a:off x="3879750" y="3379000"/>
                  <a:ext cx="14575" cy="11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" h="478" extrusionOk="0">
                      <a:moveTo>
                        <a:pt x="319" y="1"/>
                      </a:moveTo>
                      <a:cubicBezTo>
                        <a:pt x="235" y="1"/>
                        <a:pt x="145" y="18"/>
                        <a:pt x="106" y="48"/>
                      </a:cubicBezTo>
                      <a:cubicBezTo>
                        <a:pt x="0" y="131"/>
                        <a:pt x="56" y="215"/>
                        <a:pt x="122" y="292"/>
                      </a:cubicBezTo>
                      <a:cubicBezTo>
                        <a:pt x="128" y="309"/>
                        <a:pt x="128" y="337"/>
                        <a:pt x="128" y="359"/>
                      </a:cubicBezTo>
                      <a:cubicBezTo>
                        <a:pt x="128" y="429"/>
                        <a:pt x="163" y="456"/>
                        <a:pt x="214" y="456"/>
                      </a:cubicBezTo>
                      <a:cubicBezTo>
                        <a:pt x="224" y="456"/>
                        <a:pt x="234" y="455"/>
                        <a:pt x="244" y="453"/>
                      </a:cubicBezTo>
                      <a:cubicBezTo>
                        <a:pt x="262" y="471"/>
                        <a:pt x="274" y="478"/>
                        <a:pt x="283" y="478"/>
                      </a:cubicBezTo>
                      <a:cubicBezTo>
                        <a:pt x="298" y="478"/>
                        <a:pt x="302" y="454"/>
                        <a:pt x="305" y="425"/>
                      </a:cubicBezTo>
                      <a:cubicBezTo>
                        <a:pt x="333" y="425"/>
                        <a:pt x="372" y="420"/>
                        <a:pt x="400" y="420"/>
                      </a:cubicBezTo>
                      <a:cubicBezTo>
                        <a:pt x="415" y="439"/>
                        <a:pt x="427" y="447"/>
                        <a:pt x="435" y="447"/>
                      </a:cubicBezTo>
                      <a:cubicBezTo>
                        <a:pt x="451" y="447"/>
                        <a:pt x="457" y="421"/>
                        <a:pt x="461" y="392"/>
                      </a:cubicBezTo>
                      <a:cubicBezTo>
                        <a:pt x="472" y="370"/>
                        <a:pt x="494" y="353"/>
                        <a:pt x="499" y="331"/>
                      </a:cubicBezTo>
                      <a:cubicBezTo>
                        <a:pt x="544" y="231"/>
                        <a:pt x="582" y="126"/>
                        <a:pt x="483" y="37"/>
                      </a:cubicBezTo>
                      <a:cubicBezTo>
                        <a:pt x="453" y="12"/>
                        <a:pt x="388" y="1"/>
                        <a:pt x="319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7" name="Google Shape;2397;p30"/>
                <p:cNvSpPr/>
                <p:nvPr/>
              </p:nvSpPr>
              <p:spPr>
                <a:xfrm>
                  <a:off x="3741675" y="3427325"/>
                  <a:ext cx="12225" cy="11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" h="478" extrusionOk="0">
                      <a:moveTo>
                        <a:pt x="189" y="0"/>
                      </a:moveTo>
                      <a:cubicBezTo>
                        <a:pt x="90" y="0"/>
                        <a:pt x="1" y="111"/>
                        <a:pt x="1" y="222"/>
                      </a:cubicBezTo>
                      <a:cubicBezTo>
                        <a:pt x="1" y="339"/>
                        <a:pt x="117" y="472"/>
                        <a:pt x="239" y="477"/>
                      </a:cubicBezTo>
                      <a:cubicBezTo>
                        <a:pt x="242" y="477"/>
                        <a:pt x="244" y="477"/>
                        <a:pt x="246" y="477"/>
                      </a:cubicBezTo>
                      <a:cubicBezTo>
                        <a:pt x="345" y="477"/>
                        <a:pt x="478" y="359"/>
                        <a:pt x="489" y="255"/>
                      </a:cubicBezTo>
                      <a:cubicBezTo>
                        <a:pt x="489" y="150"/>
                        <a:pt x="311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8" name="Google Shape;2398;p30"/>
                <p:cNvSpPr/>
                <p:nvPr/>
              </p:nvSpPr>
              <p:spPr>
                <a:xfrm>
                  <a:off x="3526275" y="3424450"/>
                  <a:ext cx="13050" cy="1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" h="578" extrusionOk="0">
                      <a:moveTo>
                        <a:pt x="327" y="0"/>
                      </a:moveTo>
                      <a:cubicBezTo>
                        <a:pt x="278" y="0"/>
                        <a:pt x="229" y="24"/>
                        <a:pt x="178" y="49"/>
                      </a:cubicBezTo>
                      <a:cubicBezTo>
                        <a:pt x="67" y="99"/>
                        <a:pt x="1" y="171"/>
                        <a:pt x="56" y="298"/>
                      </a:cubicBezTo>
                      <a:lnTo>
                        <a:pt x="56" y="354"/>
                      </a:lnTo>
                      <a:cubicBezTo>
                        <a:pt x="56" y="404"/>
                        <a:pt x="73" y="454"/>
                        <a:pt x="106" y="481"/>
                      </a:cubicBezTo>
                      <a:cubicBezTo>
                        <a:pt x="161" y="517"/>
                        <a:pt x="211" y="578"/>
                        <a:pt x="275" y="578"/>
                      </a:cubicBezTo>
                      <a:cubicBezTo>
                        <a:pt x="301" y="578"/>
                        <a:pt x="329" y="568"/>
                        <a:pt x="361" y="542"/>
                      </a:cubicBezTo>
                      <a:cubicBezTo>
                        <a:pt x="489" y="515"/>
                        <a:pt x="461" y="398"/>
                        <a:pt x="489" y="315"/>
                      </a:cubicBezTo>
                      <a:cubicBezTo>
                        <a:pt x="522" y="215"/>
                        <a:pt x="522" y="132"/>
                        <a:pt x="439" y="49"/>
                      </a:cubicBezTo>
                      <a:cubicBezTo>
                        <a:pt x="401" y="13"/>
                        <a:pt x="364" y="0"/>
                        <a:pt x="327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9" name="Google Shape;2399;p30"/>
                <p:cNvSpPr/>
                <p:nvPr/>
              </p:nvSpPr>
              <p:spPr>
                <a:xfrm>
                  <a:off x="3761500" y="3419000"/>
                  <a:ext cx="13350" cy="1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4" h="473" extrusionOk="0">
                      <a:moveTo>
                        <a:pt x="286" y="0"/>
                      </a:moveTo>
                      <a:cubicBezTo>
                        <a:pt x="212" y="0"/>
                        <a:pt x="152" y="42"/>
                        <a:pt x="95" y="112"/>
                      </a:cubicBezTo>
                      <a:cubicBezTo>
                        <a:pt x="29" y="195"/>
                        <a:pt x="1" y="278"/>
                        <a:pt x="95" y="350"/>
                      </a:cubicBezTo>
                      <a:cubicBezTo>
                        <a:pt x="115" y="421"/>
                        <a:pt x="146" y="472"/>
                        <a:pt x="202" y="472"/>
                      </a:cubicBezTo>
                      <a:cubicBezTo>
                        <a:pt x="224" y="472"/>
                        <a:pt x="251" y="464"/>
                        <a:pt x="284" y="444"/>
                      </a:cubicBezTo>
                      <a:lnTo>
                        <a:pt x="339" y="444"/>
                      </a:lnTo>
                      <a:cubicBezTo>
                        <a:pt x="356" y="459"/>
                        <a:pt x="367" y="465"/>
                        <a:pt x="376" y="465"/>
                      </a:cubicBezTo>
                      <a:cubicBezTo>
                        <a:pt x="393" y="465"/>
                        <a:pt x="396" y="441"/>
                        <a:pt x="400" y="411"/>
                      </a:cubicBezTo>
                      <a:cubicBezTo>
                        <a:pt x="533" y="267"/>
                        <a:pt x="528" y="150"/>
                        <a:pt x="372" y="17"/>
                      </a:cubicBezTo>
                      <a:cubicBezTo>
                        <a:pt x="341" y="6"/>
                        <a:pt x="313" y="0"/>
                        <a:pt x="286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0" name="Google Shape;2400;p30"/>
                <p:cNvSpPr/>
                <p:nvPr/>
              </p:nvSpPr>
              <p:spPr>
                <a:xfrm>
                  <a:off x="3753325" y="3376625"/>
                  <a:ext cx="14575" cy="11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" h="450" extrusionOk="0">
                      <a:moveTo>
                        <a:pt x="161" y="0"/>
                      </a:moveTo>
                      <a:cubicBezTo>
                        <a:pt x="150" y="0"/>
                        <a:pt x="137" y="5"/>
                        <a:pt x="123" y="16"/>
                      </a:cubicBezTo>
                      <a:cubicBezTo>
                        <a:pt x="56" y="71"/>
                        <a:pt x="1" y="149"/>
                        <a:pt x="56" y="243"/>
                      </a:cubicBezTo>
                      <a:cubicBezTo>
                        <a:pt x="51" y="315"/>
                        <a:pt x="67" y="365"/>
                        <a:pt x="145" y="371"/>
                      </a:cubicBezTo>
                      <a:cubicBezTo>
                        <a:pt x="187" y="409"/>
                        <a:pt x="231" y="450"/>
                        <a:pt x="284" y="450"/>
                      </a:cubicBezTo>
                      <a:cubicBezTo>
                        <a:pt x="308" y="450"/>
                        <a:pt x="333" y="441"/>
                        <a:pt x="361" y="421"/>
                      </a:cubicBezTo>
                      <a:cubicBezTo>
                        <a:pt x="539" y="393"/>
                        <a:pt x="583" y="282"/>
                        <a:pt x="494" y="143"/>
                      </a:cubicBezTo>
                      <a:cubicBezTo>
                        <a:pt x="448" y="71"/>
                        <a:pt x="390" y="59"/>
                        <a:pt x="330" y="59"/>
                      </a:cubicBezTo>
                      <a:cubicBezTo>
                        <a:pt x="301" y="59"/>
                        <a:pt x="271" y="62"/>
                        <a:pt x="241" y="62"/>
                      </a:cubicBezTo>
                      <a:cubicBezTo>
                        <a:pt x="229" y="62"/>
                        <a:pt x="218" y="61"/>
                        <a:pt x="206" y="60"/>
                      </a:cubicBezTo>
                      <a:cubicBezTo>
                        <a:pt x="202" y="22"/>
                        <a:pt x="186" y="0"/>
                        <a:pt x="161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1" name="Google Shape;2401;p30"/>
                <p:cNvSpPr/>
                <p:nvPr/>
              </p:nvSpPr>
              <p:spPr>
                <a:xfrm>
                  <a:off x="3608350" y="3394200"/>
                  <a:ext cx="52400" cy="2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6" h="955" extrusionOk="0">
                      <a:moveTo>
                        <a:pt x="178" y="0"/>
                      </a:moveTo>
                      <a:cubicBezTo>
                        <a:pt x="61" y="0"/>
                        <a:pt x="28" y="89"/>
                        <a:pt x="11" y="167"/>
                      </a:cubicBezTo>
                      <a:cubicBezTo>
                        <a:pt x="0" y="261"/>
                        <a:pt x="94" y="244"/>
                        <a:pt x="150" y="250"/>
                      </a:cubicBezTo>
                      <a:cubicBezTo>
                        <a:pt x="171" y="254"/>
                        <a:pt x="195" y="265"/>
                        <a:pt x="218" y="265"/>
                      </a:cubicBezTo>
                      <a:cubicBezTo>
                        <a:pt x="225" y="265"/>
                        <a:pt x="232" y="264"/>
                        <a:pt x="239" y="261"/>
                      </a:cubicBezTo>
                      <a:cubicBezTo>
                        <a:pt x="272" y="246"/>
                        <a:pt x="298" y="240"/>
                        <a:pt x="318" y="240"/>
                      </a:cubicBezTo>
                      <a:cubicBezTo>
                        <a:pt x="396" y="240"/>
                        <a:pt x="392" y="334"/>
                        <a:pt x="405" y="400"/>
                      </a:cubicBezTo>
                      <a:cubicBezTo>
                        <a:pt x="416" y="427"/>
                        <a:pt x="422" y="466"/>
                        <a:pt x="427" y="494"/>
                      </a:cubicBezTo>
                      <a:cubicBezTo>
                        <a:pt x="418" y="495"/>
                        <a:pt x="410" y="496"/>
                        <a:pt x="401" y="496"/>
                      </a:cubicBezTo>
                      <a:cubicBezTo>
                        <a:pt x="376" y="496"/>
                        <a:pt x="351" y="492"/>
                        <a:pt x="326" y="492"/>
                      </a:cubicBezTo>
                      <a:cubicBezTo>
                        <a:pt x="295" y="492"/>
                        <a:pt x="265" y="498"/>
                        <a:pt x="239" y="527"/>
                      </a:cubicBezTo>
                      <a:cubicBezTo>
                        <a:pt x="227" y="525"/>
                        <a:pt x="217" y="524"/>
                        <a:pt x="208" y="524"/>
                      </a:cubicBezTo>
                      <a:cubicBezTo>
                        <a:pt x="121" y="524"/>
                        <a:pt x="112" y="611"/>
                        <a:pt x="72" y="671"/>
                      </a:cubicBezTo>
                      <a:cubicBezTo>
                        <a:pt x="56" y="716"/>
                        <a:pt x="45" y="754"/>
                        <a:pt x="89" y="782"/>
                      </a:cubicBezTo>
                      <a:cubicBezTo>
                        <a:pt x="211" y="843"/>
                        <a:pt x="338" y="899"/>
                        <a:pt x="460" y="948"/>
                      </a:cubicBezTo>
                      <a:cubicBezTo>
                        <a:pt x="471" y="953"/>
                        <a:pt x="481" y="955"/>
                        <a:pt x="491" y="955"/>
                      </a:cubicBezTo>
                      <a:cubicBezTo>
                        <a:pt x="518" y="955"/>
                        <a:pt x="542" y="940"/>
                        <a:pt x="555" y="915"/>
                      </a:cubicBezTo>
                      <a:cubicBezTo>
                        <a:pt x="571" y="871"/>
                        <a:pt x="538" y="854"/>
                        <a:pt x="510" y="832"/>
                      </a:cubicBezTo>
                      <a:cubicBezTo>
                        <a:pt x="477" y="810"/>
                        <a:pt x="422" y="804"/>
                        <a:pt x="422" y="743"/>
                      </a:cubicBezTo>
                      <a:cubicBezTo>
                        <a:pt x="430" y="742"/>
                        <a:pt x="438" y="741"/>
                        <a:pt x="446" y="741"/>
                      </a:cubicBezTo>
                      <a:cubicBezTo>
                        <a:pt x="516" y="741"/>
                        <a:pt x="568" y="799"/>
                        <a:pt x="638" y="804"/>
                      </a:cubicBezTo>
                      <a:lnTo>
                        <a:pt x="665" y="832"/>
                      </a:lnTo>
                      <a:cubicBezTo>
                        <a:pt x="692" y="902"/>
                        <a:pt x="719" y="936"/>
                        <a:pt x="749" y="936"/>
                      </a:cubicBezTo>
                      <a:cubicBezTo>
                        <a:pt x="769" y="936"/>
                        <a:pt x="791" y="922"/>
                        <a:pt x="815" y="893"/>
                      </a:cubicBezTo>
                      <a:cubicBezTo>
                        <a:pt x="843" y="893"/>
                        <a:pt x="876" y="893"/>
                        <a:pt x="904" y="887"/>
                      </a:cubicBezTo>
                      <a:cubicBezTo>
                        <a:pt x="928" y="901"/>
                        <a:pt x="943" y="906"/>
                        <a:pt x="953" y="906"/>
                      </a:cubicBezTo>
                      <a:cubicBezTo>
                        <a:pt x="984" y="906"/>
                        <a:pt x="958" y="852"/>
                        <a:pt x="970" y="826"/>
                      </a:cubicBezTo>
                      <a:cubicBezTo>
                        <a:pt x="1065" y="826"/>
                        <a:pt x="1137" y="782"/>
                        <a:pt x="1181" y="704"/>
                      </a:cubicBezTo>
                      <a:cubicBezTo>
                        <a:pt x="1225" y="688"/>
                        <a:pt x="1248" y="660"/>
                        <a:pt x="1225" y="610"/>
                      </a:cubicBezTo>
                      <a:cubicBezTo>
                        <a:pt x="1220" y="566"/>
                        <a:pt x="1198" y="521"/>
                        <a:pt x="1248" y="499"/>
                      </a:cubicBezTo>
                      <a:cubicBezTo>
                        <a:pt x="1256" y="496"/>
                        <a:pt x="1264" y="494"/>
                        <a:pt x="1271" y="494"/>
                      </a:cubicBezTo>
                      <a:cubicBezTo>
                        <a:pt x="1307" y="494"/>
                        <a:pt x="1319" y="538"/>
                        <a:pt x="1342" y="566"/>
                      </a:cubicBezTo>
                      <a:cubicBezTo>
                        <a:pt x="1385" y="617"/>
                        <a:pt x="1433" y="670"/>
                        <a:pt x="1497" y="670"/>
                      </a:cubicBezTo>
                      <a:cubicBezTo>
                        <a:pt x="1524" y="670"/>
                        <a:pt x="1553" y="661"/>
                        <a:pt x="1586" y="638"/>
                      </a:cubicBezTo>
                      <a:lnTo>
                        <a:pt x="1647" y="638"/>
                      </a:lnTo>
                      <a:cubicBezTo>
                        <a:pt x="1636" y="704"/>
                        <a:pt x="1680" y="732"/>
                        <a:pt x="1736" y="754"/>
                      </a:cubicBezTo>
                      <a:cubicBezTo>
                        <a:pt x="1780" y="838"/>
                        <a:pt x="1874" y="832"/>
                        <a:pt x="1946" y="865"/>
                      </a:cubicBezTo>
                      <a:cubicBezTo>
                        <a:pt x="1955" y="870"/>
                        <a:pt x="1964" y="872"/>
                        <a:pt x="1973" y="872"/>
                      </a:cubicBezTo>
                      <a:cubicBezTo>
                        <a:pt x="2008" y="872"/>
                        <a:pt x="2047" y="843"/>
                        <a:pt x="2068" y="804"/>
                      </a:cubicBezTo>
                      <a:cubicBezTo>
                        <a:pt x="2096" y="754"/>
                        <a:pt x="2057" y="721"/>
                        <a:pt x="2024" y="693"/>
                      </a:cubicBezTo>
                      <a:cubicBezTo>
                        <a:pt x="1996" y="671"/>
                        <a:pt x="1957" y="660"/>
                        <a:pt x="1930" y="643"/>
                      </a:cubicBezTo>
                      <a:cubicBezTo>
                        <a:pt x="1891" y="605"/>
                        <a:pt x="1863" y="566"/>
                        <a:pt x="1919" y="505"/>
                      </a:cubicBezTo>
                      <a:cubicBezTo>
                        <a:pt x="1952" y="472"/>
                        <a:pt x="2002" y="416"/>
                        <a:pt x="1930" y="361"/>
                      </a:cubicBezTo>
                      <a:cubicBezTo>
                        <a:pt x="1924" y="189"/>
                        <a:pt x="1780" y="178"/>
                        <a:pt x="1664" y="144"/>
                      </a:cubicBezTo>
                      <a:cubicBezTo>
                        <a:pt x="1648" y="116"/>
                        <a:pt x="1629" y="91"/>
                        <a:pt x="1610" y="91"/>
                      </a:cubicBezTo>
                      <a:cubicBezTo>
                        <a:pt x="1595" y="91"/>
                        <a:pt x="1581" y="106"/>
                        <a:pt x="1569" y="144"/>
                      </a:cubicBezTo>
                      <a:cubicBezTo>
                        <a:pt x="1551" y="141"/>
                        <a:pt x="1531" y="126"/>
                        <a:pt x="1512" y="126"/>
                      </a:cubicBezTo>
                      <a:cubicBezTo>
                        <a:pt x="1501" y="126"/>
                        <a:pt x="1490" y="131"/>
                        <a:pt x="1481" y="144"/>
                      </a:cubicBezTo>
                      <a:cubicBezTo>
                        <a:pt x="1359" y="233"/>
                        <a:pt x="1248" y="339"/>
                        <a:pt x="1081" y="355"/>
                      </a:cubicBezTo>
                      <a:cubicBezTo>
                        <a:pt x="1070" y="355"/>
                        <a:pt x="1065" y="366"/>
                        <a:pt x="1059" y="372"/>
                      </a:cubicBezTo>
                      <a:cubicBezTo>
                        <a:pt x="1009" y="483"/>
                        <a:pt x="893" y="538"/>
                        <a:pt x="832" y="638"/>
                      </a:cubicBezTo>
                      <a:lnTo>
                        <a:pt x="804" y="638"/>
                      </a:lnTo>
                      <a:cubicBezTo>
                        <a:pt x="815" y="566"/>
                        <a:pt x="898" y="505"/>
                        <a:pt x="832" y="422"/>
                      </a:cubicBezTo>
                      <a:cubicBezTo>
                        <a:pt x="832" y="383"/>
                        <a:pt x="815" y="355"/>
                        <a:pt x="776" y="339"/>
                      </a:cubicBezTo>
                      <a:cubicBezTo>
                        <a:pt x="627" y="278"/>
                        <a:pt x="527" y="172"/>
                        <a:pt x="460" y="28"/>
                      </a:cubicBezTo>
                      <a:cubicBezTo>
                        <a:pt x="433" y="28"/>
                        <a:pt x="416" y="28"/>
                        <a:pt x="399" y="56"/>
                      </a:cubicBezTo>
                      <a:cubicBezTo>
                        <a:pt x="322" y="56"/>
                        <a:pt x="261" y="0"/>
                        <a:pt x="178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2" name="Google Shape;2402;p30"/>
                <p:cNvSpPr/>
                <p:nvPr/>
              </p:nvSpPr>
              <p:spPr>
                <a:xfrm>
                  <a:off x="3681550" y="3534725"/>
                  <a:ext cx="9575" cy="1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424" extrusionOk="0">
                      <a:moveTo>
                        <a:pt x="182" y="0"/>
                      </a:moveTo>
                      <a:cubicBezTo>
                        <a:pt x="113" y="0"/>
                        <a:pt x="1" y="128"/>
                        <a:pt x="22" y="212"/>
                      </a:cubicBezTo>
                      <a:cubicBezTo>
                        <a:pt x="43" y="292"/>
                        <a:pt x="29" y="423"/>
                        <a:pt x="171" y="423"/>
                      </a:cubicBezTo>
                      <a:cubicBezTo>
                        <a:pt x="176" y="423"/>
                        <a:pt x="182" y="423"/>
                        <a:pt x="188" y="423"/>
                      </a:cubicBezTo>
                      <a:cubicBezTo>
                        <a:pt x="305" y="423"/>
                        <a:pt x="371" y="345"/>
                        <a:pt x="377" y="184"/>
                      </a:cubicBezTo>
                      <a:cubicBezTo>
                        <a:pt x="382" y="62"/>
                        <a:pt x="288" y="29"/>
                        <a:pt x="194" y="1"/>
                      </a:cubicBezTo>
                      <a:cubicBezTo>
                        <a:pt x="190" y="1"/>
                        <a:pt x="186" y="0"/>
                        <a:pt x="18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3" name="Google Shape;2403;p30"/>
                <p:cNvSpPr/>
                <p:nvPr/>
              </p:nvSpPr>
              <p:spPr>
                <a:xfrm>
                  <a:off x="3918825" y="3346525"/>
                  <a:ext cx="17350" cy="1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593" extrusionOk="0">
                      <a:moveTo>
                        <a:pt x="134" y="1"/>
                      </a:moveTo>
                      <a:cubicBezTo>
                        <a:pt x="118" y="1"/>
                        <a:pt x="101" y="6"/>
                        <a:pt x="84" y="17"/>
                      </a:cubicBezTo>
                      <a:cubicBezTo>
                        <a:pt x="29" y="50"/>
                        <a:pt x="1" y="105"/>
                        <a:pt x="18" y="183"/>
                      </a:cubicBezTo>
                      <a:cubicBezTo>
                        <a:pt x="34" y="227"/>
                        <a:pt x="62" y="272"/>
                        <a:pt x="95" y="305"/>
                      </a:cubicBezTo>
                      <a:cubicBezTo>
                        <a:pt x="95" y="377"/>
                        <a:pt x="101" y="383"/>
                        <a:pt x="256" y="394"/>
                      </a:cubicBezTo>
                      <a:cubicBezTo>
                        <a:pt x="234" y="449"/>
                        <a:pt x="239" y="499"/>
                        <a:pt x="289" y="543"/>
                      </a:cubicBezTo>
                      <a:cubicBezTo>
                        <a:pt x="325" y="577"/>
                        <a:pt x="366" y="593"/>
                        <a:pt x="408" y="593"/>
                      </a:cubicBezTo>
                      <a:cubicBezTo>
                        <a:pt x="504" y="593"/>
                        <a:pt x="605" y="512"/>
                        <a:pt x="655" y="377"/>
                      </a:cubicBezTo>
                      <a:cubicBezTo>
                        <a:pt x="694" y="310"/>
                        <a:pt x="666" y="277"/>
                        <a:pt x="600" y="255"/>
                      </a:cubicBezTo>
                      <a:cubicBezTo>
                        <a:pt x="561" y="244"/>
                        <a:pt x="511" y="249"/>
                        <a:pt x="461" y="244"/>
                      </a:cubicBezTo>
                      <a:cubicBezTo>
                        <a:pt x="438" y="190"/>
                        <a:pt x="401" y="181"/>
                        <a:pt x="360" y="181"/>
                      </a:cubicBezTo>
                      <a:cubicBezTo>
                        <a:pt x="342" y="181"/>
                        <a:pt x="324" y="183"/>
                        <a:pt x="306" y="183"/>
                      </a:cubicBezTo>
                      <a:cubicBezTo>
                        <a:pt x="284" y="144"/>
                        <a:pt x="256" y="105"/>
                        <a:pt x="234" y="72"/>
                      </a:cubicBezTo>
                      <a:cubicBezTo>
                        <a:pt x="210" y="32"/>
                        <a:pt x="174" y="1"/>
                        <a:pt x="134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4" name="Google Shape;2404;p30"/>
                <p:cNvSpPr/>
                <p:nvPr/>
              </p:nvSpPr>
              <p:spPr>
                <a:xfrm>
                  <a:off x="3813500" y="3333125"/>
                  <a:ext cx="11925" cy="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" h="393" extrusionOk="0">
                      <a:moveTo>
                        <a:pt x="192" y="1"/>
                      </a:moveTo>
                      <a:cubicBezTo>
                        <a:pt x="153" y="1"/>
                        <a:pt x="115" y="19"/>
                        <a:pt x="83" y="70"/>
                      </a:cubicBezTo>
                      <a:cubicBezTo>
                        <a:pt x="33" y="148"/>
                        <a:pt x="0" y="253"/>
                        <a:pt x="67" y="303"/>
                      </a:cubicBezTo>
                      <a:cubicBezTo>
                        <a:pt x="116" y="334"/>
                        <a:pt x="176" y="393"/>
                        <a:pt x="245" y="393"/>
                      </a:cubicBezTo>
                      <a:cubicBezTo>
                        <a:pt x="276" y="393"/>
                        <a:pt x="309" y="380"/>
                        <a:pt x="344" y="347"/>
                      </a:cubicBezTo>
                      <a:cubicBezTo>
                        <a:pt x="433" y="347"/>
                        <a:pt x="460" y="275"/>
                        <a:pt x="471" y="209"/>
                      </a:cubicBezTo>
                      <a:cubicBezTo>
                        <a:pt x="477" y="126"/>
                        <a:pt x="427" y="70"/>
                        <a:pt x="344" y="54"/>
                      </a:cubicBezTo>
                      <a:cubicBezTo>
                        <a:pt x="294" y="29"/>
                        <a:pt x="242" y="1"/>
                        <a:pt x="192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5" name="Google Shape;2405;p30"/>
                <p:cNvSpPr/>
                <p:nvPr/>
              </p:nvSpPr>
              <p:spPr>
                <a:xfrm>
                  <a:off x="3773075" y="3374175"/>
                  <a:ext cx="20750" cy="2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0" h="872" extrusionOk="0">
                      <a:moveTo>
                        <a:pt x="642" y="0"/>
                      </a:moveTo>
                      <a:cubicBezTo>
                        <a:pt x="629" y="0"/>
                        <a:pt x="616" y="6"/>
                        <a:pt x="602" y="20"/>
                      </a:cubicBezTo>
                      <a:cubicBezTo>
                        <a:pt x="536" y="92"/>
                        <a:pt x="431" y="175"/>
                        <a:pt x="497" y="308"/>
                      </a:cubicBezTo>
                      <a:lnTo>
                        <a:pt x="497" y="397"/>
                      </a:lnTo>
                      <a:cubicBezTo>
                        <a:pt x="486" y="413"/>
                        <a:pt x="480" y="424"/>
                        <a:pt x="464" y="435"/>
                      </a:cubicBezTo>
                      <a:cubicBezTo>
                        <a:pt x="358" y="424"/>
                        <a:pt x="286" y="363"/>
                        <a:pt x="203" y="330"/>
                      </a:cubicBezTo>
                      <a:cubicBezTo>
                        <a:pt x="170" y="315"/>
                        <a:pt x="140" y="307"/>
                        <a:pt x="114" y="307"/>
                      </a:cubicBezTo>
                      <a:cubicBezTo>
                        <a:pt x="62" y="307"/>
                        <a:pt x="31" y="342"/>
                        <a:pt x="42" y="435"/>
                      </a:cubicBezTo>
                      <a:cubicBezTo>
                        <a:pt x="1" y="545"/>
                        <a:pt x="42" y="586"/>
                        <a:pt x="139" y="586"/>
                      </a:cubicBezTo>
                      <a:cubicBezTo>
                        <a:pt x="146" y="586"/>
                        <a:pt x="152" y="585"/>
                        <a:pt x="159" y="585"/>
                      </a:cubicBezTo>
                      <a:lnTo>
                        <a:pt x="159" y="585"/>
                      </a:lnTo>
                      <a:cubicBezTo>
                        <a:pt x="159" y="635"/>
                        <a:pt x="131" y="685"/>
                        <a:pt x="175" y="740"/>
                      </a:cubicBezTo>
                      <a:cubicBezTo>
                        <a:pt x="244" y="828"/>
                        <a:pt x="310" y="871"/>
                        <a:pt x="381" y="871"/>
                      </a:cubicBezTo>
                      <a:cubicBezTo>
                        <a:pt x="453" y="871"/>
                        <a:pt x="530" y="827"/>
                        <a:pt x="619" y="740"/>
                      </a:cubicBezTo>
                      <a:cubicBezTo>
                        <a:pt x="674" y="690"/>
                        <a:pt x="636" y="685"/>
                        <a:pt x="591" y="674"/>
                      </a:cubicBezTo>
                      <a:lnTo>
                        <a:pt x="591" y="646"/>
                      </a:lnTo>
                      <a:cubicBezTo>
                        <a:pt x="525" y="629"/>
                        <a:pt x="514" y="574"/>
                        <a:pt x="508" y="524"/>
                      </a:cubicBezTo>
                      <a:lnTo>
                        <a:pt x="508" y="524"/>
                      </a:lnTo>
                      <a:cubicBezTo>
                        <a:pt x="519" y="574"/>
                        <a:pt x="525" y="629"/>
                        <a:pt x="591" y="646"/>
                      </a:cubicBezTo>
                      <a:lnTo>
                        <a:pt x="591" y="519"/>
                      </a:lnTo>
                      <a:cubicBezTo>
                        <a:pt x="702" y="485"/>
                        <a:pt x="774" y="441"/>
                        <a:pt x="813" y="324"/>
                      </a:cubicBezTo>
                      <a:cubicBezTo>
                        <a:pt x="830" y="214"/>
                        <a:pt x="796" y="147"/>
                        <a:pt x="708" y="92"/>
                      </a:cubicBezTo>
                      <a:cubicBezTo>
                        <a:pt x="704" y="43"/>
                        <a:pt x="676" y="0"/>
                        <a:pt x="64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6" name="Google Shape;2406;p30"/>
                <p:cNvSpPr/>
                <p:nvPr/>
              </p:nvSpPr>
              <p:spPr>
                <a:xfrm>
                  <a:off x="3599050" y="3403225"/>
                  <a:ext cx="11525" cy="1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" h="401" extrusionOk="0">
                      <a:moveTo>
                        <a:pt x="177" y="0"/>
                      </a:moveTo>
                      <a:cubicBezTo>
                        <a:pt x="127" y="0"/>
                        <a:pt x="83" y="24"/>
                        <a:pt x="51" y="83"/>
                      </a:cubicBezTo>
                      <a:cubicBezTo>
                        <a:pt x="1" y="177"/>
                        <a:pt x="56" y="244"/>
                        <a:pt x="139" y="282"/>
                      </a:cubicBezTo>
                      <a:cubicBezTo>
                        <a:pt x="150" y="366"/>
                        <a:pt x="211" y="388"/>
                        <a:pt x="278" y="399"/>
                      </a:cubicBezTo>
                      <a:cubicBezTo>
                        <a:pt x="284" y="400"/>
                        <a:pt x="289" y="401"/>
                        <a:pt x="294" y="401"/>
                      </a:cubicBezTo>
                      <a:cubicBezTo>
                        <a:pt x="338" y="401"/>
                        <a:pt x="356" y="360"/>
                        <a:pt x="356" y="310"/>
                      </a:cubicBezTo>
                      <a:cubicBezTo>
                        <a:pt x="372" y="282"/>
                        <a:pt x="383" y="255"/>
                        <a:pt x="400" y="233"/>
                      </a:cubicBezTo>
                      <a:cubicBezTo>
                        <a:pt x="461" y="111"/>
                        <a:pt x="367" y="77"/>
                        <a:pt x="289" y="33"/>
                      </a:cubicBezTo>
                      <a:cubicBezTo>
                        <a:pt x="250" y="12"/>
                        <a:pt x="212" y="0"/>
                        <a:pt x="177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7" name="Google Shape;2407;p30"/>
                <p:cNvSpPr/>
                <p:nvPr/>
              </p:nvSpPr>
              <p:spPr>
                <a:xfrm>
                  <a:off x="3764700" y="3204575"/>
                  <a:ext cx="15275" cy="13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1" h="550" extrusionOk="0">
                      <a:moveTo>
                        <a:pt x="305" y="0"/>
                      </a:moveTo>
                      <a:cubicBezTo>
                        <a:pt x="161" y="45"/>
                        <a:pt x="156" y="206"/>
                        <a:pt x="45" y="278"/>
                      </a:cubicBezTo>
                      <a:cubicBezTo>
                        <a:pt x="0" y="305"/>
                        <a:pt x="72" y="322"/>
                        <a:pt x="100" y="344"/>
                      </a:cubicBezTo>
                      <a:cubicBezTo>
                        <a:pt x="150" y="377"/>
                        <a:pt x="222" y="400"/>
                        <a:pt x="211" y="488"/>
                      </a:cubicBezTo>
                      <a:cubicBezTo>
                        <a:pt x="272" y="510"/>
                        <a:pt x="327" y="527"/>
                        <a:pt x="388" y="549"/>
                      </a:cubicBezTo>
                      <a:cubicBezTo>
                        <a:pt x="527" y="466"/>
                        <a:pt x="610" y="278"/>
                        <a:pt x="577" y="150"/>
                      </a:cubicBezTo>
                      <a:cubicBezTo>
                        <a:pt x="577" y="128"/>
                        <a:pt x="571" y="106"/>
                        <a:pt x="549" y="95"/>
                      </a:cubicBezTo>
                      <a:cubicBezTo>
                        <a:pt x="546" y="33"/>
                        <a:pt x="526" y="7"/>
                        <a:pt x="492" y="7"/>
                      </a:cubicBezTo>
                      <a:cubicBezTo>
                        <a:pt x="474" y="7"/>
                        <a:pt x="452" y="15"/>
                        <a:pt x="427" y="28"/>
                      </a:cubicBezTo>
                      <a:cubicBezTo>
                        <a:pt x="388" y="23"/>
                        <a:pt x="350" y="11"/>
                        <a:pt x="305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8" name="Google Shape;2408;p30"/>
                <p:cNvSpPr/>
                <p:nvPr/>
              </p:nvSpPr>
              <p:spPr>
                <a:xfrm>
                  <a:off x="3665875" y="3404925"/>
                  <a:ext cx="12625" cy="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" h="320" extrusionOk="0">
                      <a:moveTo>
                        <a:pt x="163" y="1"/>
                      </a:moveTo>
                      <a:cubicBezTo>
                        <a:pt x="119" y="1"/>
                        <a:pt x="88" y="36"/>
                        <a:pt x="61" y="81"/>
                      </a:cubicBezTo>
                      <a:cubicBezTo>
                        <a:pt x="0" y="192"/>
                        <a:pt x="56" y="275"/>
                        <a:pt x="205" y="303"/>
                      </a:cubicBezTo>
                      <a:cubicBezTo>
                        <a:pt x="231" y="315"/>
                        <a:pt x="255" y="319"/>
                        <a:pt x="277" y="319"/>
                      </a:cubicBezTo>
                      <a:cubicBezTo>
                        <a:pt x="342" y="319"/>
                        <a:pt x="396" y="279"/>
                        <a:pt x="449" y="242"/>
                      </a:cubicBezTo>
                      <a:cubicBezTo>
                        <a:pt x="482" y="214"/>
                        <a:pt x="505" y="159"/>
                        <a:pt x="422" y="153"/>
                      </a:cubicBezTo>
                      <a:cubicBezTo>
                        <a:pt x="377" y="76"/>
                        <a:pt x="294" y="70"/>
                        <a:pt x="233" y="26"/>
                      </a:cubicBezTo>
                      <a:cubicBezTo>
                        <a:pt x="207" y="8"/>
                        <a:pt x="184" y="1"/>
                        <a:pt x="163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9" name="Google Shape;2409;p30"/>
                <p:cNvSpPr/>
                <p:nvPr/>
              </p:nvSpPr>
              <p:spPr>
                <a:xfrm>
                  <a:off x="3739325" y="3291900"/>
                  <a:ext cx="8475" cy="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" h="300" extrusionOk="0">
                      <a:moveTo>
                        <a:pt x="128" y="0"/>
                      </a:moveTo>
                      <a:cubicBezTo>
                        <a:pt x="45" y="0"/>
                        <a:pt x="17" y="122"/>
                        <a:pt x="12" y="189"/>
                      </a:cubicBezTo>
                      <a:cubicBezTo>
                        <a:pt x="1" y="278"/>
                        <a:pt x="101" y="300"/>
                        <a:pt x="167" y="300"/>
                      </a:cubicBezTo>
                      <a:cubicBezTo>
                        <a:pt x="256" y="300"/>
                        <a:pt x="322" y="250"/>
                        <a:pt x="339" y="128"/>
                      </a:cubicBezTo>
                      <a:cubicBezTo>
                        <a:pt x="311" y="45"/>
                        <a:pt x="206" y="0"/>
                        <a:pt x="128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0" name="Google Shape;2410;p30"/>
                <p:cNvSpPr/>
                <p:nvPr/>
              </p:nvSpPr>
              <p:spPr>
                <a:xfrm>
                  <a:off x="3648125" y="3441375"/>
                  <a:ext cx="33300" cy="2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2" h="964" extrusionOk="0">
                      <a:moveTo>
                        <a:pt x="1235" y="0"/>
                      </a:moveTo>
                      <a:cubicBezTo>
                        <a:pt x="1230" y="0"/>
                        <a:pt x="1225" y="2"/>
                        <a:pt x="1220" y="4"/>
                      </a:cubicBezTo>
                      <a:cubicBezTo>
                        <a:pt x="1187" y="26"/>
                        <a:pt x="1159" y="76"/>
                        <a:pt x="1170" y="109"/>
                      </a:cubicBezTo>
                      <a:cubicBezTo>
                        <a:pt x="1245" y="269"/>
                        <a:pt x="1069" y="331"/>
                        <a:pt x="1021" y="331"/>
                      </a:cubicBezTo>
                      <a:cubicBezTo>
                        <a:pt x="1019" y="331"/>
                        <a:pt x="1017" y="331"/>
                        <a:pt x="1015" y="331"/>
                      </a:cubicBezTo>
                      <a:cubicBezTo>
                        <a:pt x="1003" y="329"/>
                        <a:pt x="992" y="329"/>
                        <a:pt x="981" y="329"/>
                      </a:cubicBezTo>
                      <a:cubicBezTo>
                        <a:pt x="881" y="329"/>
                        <a:pt x="805" y="387"/>
                        <a:pt x="710" y="387"/>
                      </a:cubicBezTo>
                      <a:cubicBezTo>
                        <a:pt x="707" y="387"/>
                        <a:pt x="703" y="387"/>
                        <a:pt x="699" y="387"/>
                      </a:cubicBezTo>
                      <a:cubicBezTo>
                        <a:pt x="616" y="303"/>
                        <a:pt x="549" y="198"/>
                        <a:pt x="422" y="170"/>
                      </a:cubicBezTo>
                      <a:cubicBezTo>
                        <a:pt x="407" y="165"/>
                        <a:pt x="393" y="163"/>
                        <a:pt x="381" y="163"/>
                      </a:cubicBezTo>
                      <a:cubicBezTo>
                        <a:pt x="326" y="163"/>
                        <a:pt x="299" y="208"/>
                        <a:pt x="272" y="253"/>
                      </a:cubicBezTo>
                      <a:cubicBezTo>
                        <a:pt x="167" y="414"/>
                        <a:pt x="0" y="553"/>
                        <a:pt x="89" y="780"/>
                      </a:cubicBezTo>
                      <a:cubicBezTo>
                        <a:pt x="156" y="858"/>
                        <a:pt x="222" y="919"/>
                        <a:pt x="305" y="963"/>
                      </a:cubicBezTo>
                      <a:lnTo>
                        <a:pt x="411" y="941"/>
                      </a:lnTo>
                      <a:cubicBezTo>
                        <a:pt x="699" y="891"/>
                        <a:pt x="793" y="608"/>
                        <a:pt x="976" y="442"/>
                      </a:cubicBezTo>
                      <a:cubicBezTo>
                        <a:pt x="1043" y="398"/>
                        <a:pt x="1126" y="425"/>
                        <a:pt x="1192" y="398"/>
                      </a:cubicBezTo>
                      <a:cubicBezTo>
                        <a:pt x="1226" y="381"/>
                        <a:pt x="1292" y="387"/>
                        <a:pt x="1265" y="309"/>
                      </a:cubicBezTo>
                      <a:cubicBezTo>
                        <a:pt x="1237" y="242"/>
                        <a:pt x="1242" y="187"/>
                        <a:pt x="1298" y="137"/>
                      </a:cubicBezTo>
                      <a:cubicBezTo>
                        <a:pt x="1331" y="104"/>
                        <a:pt x="1309" y="59"/>
                        <a:pt x="1281" y="32"/>
                      </a:cubicBezTo>
                      <a:cubicBezTo>
                        <a:pt x="1268" y="14"/>
                        <a:pt x="1252" y="0"/>
                        <a:pt x="1235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1" name="Google Shape;2411;p30"/>
                <p:cNvSpPr/>
                <p:nvPr/>
              </p:nvSpPr>
              <p:spPr>
                <a:xfrm>
                  <a:off x="3618725" y="3518350"/>
                  <a:ext cx="10150" cy="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" h="335" extrusionOk="0">
                      <a:moveTo>
                        <a:pt x="193" y="1"/>
                      </a:moveTo>
                      <a:cubicBezTo>
                        <a:pt x="140" y="1"/>
                        <a:pt x="92" y="28"/>
                        <a:pt x="56" y="74"/>
                      </a:cubicBezTo>
                      <a:cubicBezTo>
                        <a:pt x="1" y="146"/>
                        <a:pt x="62" y="191"/>
                        <a:pt x="123" y="218"/>
                      </a:cubicBezTo>
                      <a:cubicBezTo>
                        <a:pt x="117" y="285"/>
                        <a:pt x="151" y="329"/>
                        <a:pt x="212" y="335"/>
                      </a:cubicBezTo>
                      <a:cubicBezTo>
                        <a:pt x="278" y="335"/>
                        <a:pt x="350" y="335"/>
                        <a:pt x="367" y="252"/>
                      </a:cubicBezTo>
                      <a:cubicBezTo>
                        <a:pt x="406" y="157"/>
                        <a:pt x="361" y="80"/>
                        <a:pt x="284" y="30"/>
                      </a:cubicBezTo>
                      <a:cubicBezTo>
                        <a:pt x="253" y="10"/>
                        <a:pt x="222" y="1"/>
                        <a:pt x="193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2" name="Google Shape;2412;p30"/>
                <p:cNvSpPr/>
                <p:nvPr/>
              </p:nvSpPr>
              <p:spPr>
                <a:xfrm>
                  <a:off x="3695800" y="3266800"/>
                  <a:ext cx="15150" cy="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" h="275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90" y="184"/>
                        <a:pt x="216" y="275"/>
                        <a:pt x="364" y="275"/>
                      </a:cubicBezTo>
                      <a:cubicBezTo>
                        <a:pt x="418" y="275"/>
                        <a:pt x="474" y="263"/>
                        <a:pt x="533" y="239"/>
                      </a:cubicBezTo>
                      <a:cubicBezTo>
                        <a:pt x="538" y="240"/>
                        <a:pt x="542" y="240"/>
                        <a:pt x="546" y="240"/>
                      </a:cubicBezTo>
                      <a:cubicBezTo>
                        <a:pt x="581" y="240"/>
                        <a:pt x="595" y="219"/>
                        <a:pt x="605" y="184"/>
                      </a:cubicBezTo>
                      <a:cubicBezTo>
                        <a:pt x="583" y="156"/>
                        <a:pt x="561" y="117"/>
                        <a:pt x="539" y="90"/>
                      </a:cubicBezTo>
                      <a:cubicBezTo>
                        <a:pt x="483" y="128"/>
                        <a:pt x="533" y="162"/>
                        <a:pt x="539" y="189"/>
                      </a:cubicBezTo>
                      <a:cubicBezTo>
                        <a:pt x="345" y="184"/>
                        <a:pt x="200" y="23"/>
                        <a:pt x="1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3" name="Google Shape;2413;p30"/>
                <p:cNvSpPr/>
                <p:nvPr/>
              </p:nvSpPr>
              <p:spPr>
                <a:xfrm>
                  <a:off x="3930750" y="3326075"/>
                  <a:ext cx="7525" cy="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" h="292" extrusionOk="0">
                      <a:moveTo>
                        <a:pt x="201" y="0"/>
                      </a:moveTo>
                      <a:cubicBezTo>
                        <a:pt x="194" y="0"/>
                        <a:pt x="186" y="1"/>
                        <a:pt x="178" y="3"/>
                      </a:cubicBezTo>
                      <a:cubicBezTo>
                        <a:pt x="112" y="14"/>
                        <a:pt x="1" y="3"/>
                        <a:pt x="6" y="103"/>
                      </a:cubicBezTo>
                      <a:cubicBezTo>
                        <a:pt x="12" y="179"/>
                        <a:pt x="33" y="291"/>
                        <a:pt x="153" y="291"/>
                      </a:cubicBezTo>
                      <a:cubicBezTo>
                        <a:pt x="156" y="291"/>
                        <a:pt x="159" y="291"/>
                        <a:pt x="161" y="291"/>
                      </a:cubicBezTo>
                      <a:cubicBezTo>
                        <a:pt x="272" y="286"/>
                        <a:pt x="261" y="180"/>
                        <a:pt x="300" y="119"/>
                      </a:cubicBezTo>
                      <a:cubicBezTo>
                        <a:pt x="285" y="55"/>
                        <a:pt x="257" y="0"/>
                        <a:pt x="201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4" name="Google Shape;2414;p30"/>
                <p:cNvSpPr/>
                <p:nvPr/>
              </p:nvSpPr>
              <p:spPr>
                <a:xfrm>
                  <a:off x="3679450" y="3262025"/>
                  <a:ext cx="11525" cy="7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" h="310" extrusionOk="0">
                      <a:moveTo>
                        <a:pt x="240" y="1"/>
                      </a:moveTo>
                      <a:cubicBezTo>
                        <a:pt x="190" y="1"/>
                        <a:pt x="141" y="18"/>
                        <a:pt x="95" y="59"/>
                      </a:cubicBezTo>
                      <a:cubicBezTo>
                        <a:pt x="0" y="70"/>
                        <a:pt x="45" y="114"/>
                        <a:pt x="61" y="159"/>
                      </a:cubicBezTo>
                      <a:lnTo>
                        <a:pt x="67" y="214"/>
                      </a:lnTo>
                      <a:cubicBezTo>
                        <a:pt x="89" y="279"/>
                        <a:pt x="107" y="309"/>
                        <a:pt x="133" y="309"/>
                      </a:cubicBezTo>
                      <a:cubicBezTo>
                        <a:pt x="154" y="309"/>
                        <a:pt x="180" y="290"/>
                        <a:pt x="217" y="253"/>
                      </a:cubicBezTo>
                      <a:cubicBezTo>
                        <a:pt x="267" y="253"/>
                        <a:pt x="317" y="247"/>
                        <a:pt x="361" y="247"/>
                      </a:cubicBezTo>
                      <a:cubicBezTo>
                        <a:pt x="416" y="247"/>
                        <a:pt x="461" y="225"/>
                        <a:pt x="455" y="170"/>
                      </a:cubicBezTo>
                      <a:cubicBezTo>
                        <a:pt x="444" y="114"/>
                        <a:pt x="455" y="42"/>
                        <a:pt x="361" y="31"/>
                      </a:cubicBezTo>
                      <a:cubicBezTo>
                        <a:pt x="319" y="12"/>
                        <a:pt x="279" y="1"/>
                        <a:pt x="240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5" name="Google Shape;2415;p30"/>
                <p:cNvSpPr/>
                <p:nvPr/>
              </p:nvSpPr>
              <p:spPr>
                <a:xfrm>
                  <a:off x="3727275" y="3496350"/>
                  <a:ext cx="7375" cy="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" h="295" extrusionOk="0">
                      <a:moveTo>
                        <a:pt x="150" y="1"/>
                      </a:moveTo>
                      <a:cubicBezTo>
                        <a:pt x="67" y="1"/>
                        <a:pt x="0" y="67"/>
                        <a:pt x="17" y="134"/>
                      </a:cubicBezTo>
                      <a:cubicBezTo>
                        <a:pt x="23" y="189"/>
                        <a:pt x="23" y="289"/>
                        <a:pt x="128" y="294"/>
                      </a:cubicBezTo>
                      <a:cubicBezTo>
                        <a:pt x="189" y="261"/>
                        <a:pt x="283" y="239"/>
                        <a:pt x="294" y="139"/>
                      </a:cubicBezTo>
                      <a:cubicBezTo>
                        <a:pt x="294" y="56"/>
                        <a:pt x="233" y="1"/>
                        <a:pt x="150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6" name="Google Shape;2416;p30"/>
                <p:cNvSpPr/>
                <p:nvPr/>
              </p:nvSpPr>
              <p:spPr>
                <a:xfrm>
                  <a:off x="3670575" y="3471650"/>
                  <a:ext cx="26075" cy="1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3" h="573" extrusionOk="0">
                      <a:moveTo>
                        <a:pt x="244" y="1"/>
                      </a:moveTo>
                      <a:cubicBezTo>
                        <a:pt x="142" y="1"/>
                        <a:pt x="171" y="99"/>
                        <a:pt x="134" y="151"/>
                      </a:cubicBezTo>
                      <a:cubicBezTo>
                        <a:pt x="95" y="185"/>
                        <a:pt x="106" y="235"/>
                        <a:pt x="100" y="279"/>
                      </a:cubicBezTo>
                      <a:cubicBezTo>
                        <a:pt x="1" y="340"/>
                        <a:pt x="67" y="406"/>
                        <a:pt x="117" y="445"/>
                      </a:cubicBezTo>
                      <a:cubicBezTo>
                        <a:pt x="143" y="456"/>
                        <a:pt x="179" y="516"/>
                        <a:pt x="222" y="516"/>
                      </a:cubicBezTo>
                      <a:cubicBezTo>
                        <a:pt x="243" y="516"/>
                        <a:pt x="265" y="502"/>
                        <a:pt x="289" y="462"/>
                      </a:cubicBezTo>
                      <a:cubicBezTo>
                        <a:pt x="302" y="453"/>
                        <a:pt x="313" y="450"/>
                        <a:pt x="322" y="450"/>
                      </a:cubicBezTo>
                      <a:cubicBezTo>
                        <a:pt x="354" y="450"/>
                        <a:pt x="364" y="494"/>
                        <a:pt x="394" y="512"/>
                      </a:cubicBezTo>
                      <a:cubicBezTo>
                        <a:pt x="451" y="552"/>
                        <a:pt x="499" y="573"/>
                        <a:pt x="538" y="573"/>
                      </a:cubicBezTo>
                      <a:cubicBezTo>
                        <a:pt x="603" y="573"/>
                        <a:pt x="648" y="518"/>
                        <a:pt x="683" y="401"/>
                      </a:cubicBezTo>
                      <a:cubicBezTo>
                        <a:pt x="693" y="400"/>
                        <a:pt x="704" y="399"/>
                        <a:pt x="715" y="399"/>
                      </a:cubicBezTo>
                      <a:cubicBezTo>
                        <a:pt x="746" y="399"/>
                        <a:pt x="778" y="403"/>
                        <a:pt x="809" y="403"/>
                      </a:cubicBezTo>
                      <a:cubicBezTo>
                        <a:pt x="870" y="403"/>
                        <a:pt x="927" y="389"/>
                        <a:pt x="960" y="307"/>
                      </a:cubicBezTo>
                      <a:cubicBezTo>
                        <a:pt x="1021" y="207"/>
                        <a:pt x="1043" y="113"/>
                        <a:pt x="921" y="57"/>
                      </a:cubicBezTo>
                      <a:cubicBezTo>
                        <a:pt x="894" y="47"/>
                        <a:pt x="872" y="43"/>
                        <a:pt x="853" y="43"/>
                      </a:cubicBezTo>
                      <a:cubicBezTo>
                        <a:pt x="767" y="43"/>
                        <a:pt x="754" y="135"/>
                        <a:pt x="727" y="212"/>
                      </a:cubicBezTo>
                      <a:cubicBezTo>
                        <a:pt x="688" y="229"/>
                        <a:pt x="655" y="235"/>
                        <a:pt x="627" y="251"/>
                      </a:cubicBezTo>
                      <a:cubicBezTo>
                        <a:pt x="616" y="240"/>
                        <a:pt x="594" y="223"/>
                        <a:pt x="577" y="223"/>
                      </a:cubicBezTo>
                      <a:cubicBezTo>
                        <a:pt x="560" y="223"/>
                        <a:pt x="542" y="224"/>
                        <a:pt x="524" y="224"/>
                      </a:cubicBezTo>
                      <a:cubicBezTo>
                        <a:pt x="424" y="224"/>
                        <a:pt x="330" y="212"/>
                        <a:pt x="344" y="52"/>
                      </a:cubicBezTo>
                      <a:cubicBezTo>
                        <a:pt x="344" y="18"/>
                        <a:pt x="300" y="7"/>
                        <a:pt x="261" y="2"/>
                      </a:cubicBezTo>
                      <a:cubicBezTo>
                        <a:pt x="255" y="1"/>
                        <a:pt x="250" y="1"/>
                        <a:pt x="244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7" name="Google Shape;2417;p30"/>
                <p:cNvSpPr/>
                <p:nvPr/>
              </p:nvSpPr>
              <p:spPr>
                <a:xfrm>
                  <a:off x="3658250" y="3430450"/>
                  <a:ext cx="9300" cy="8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" h="359" extrusionOk="0">
                      <a:moveTo>
                        <a:pt x="217" y="0"/>
                      </a:moveTo>
                      <a:cubicBezTo>
                        <a:pt x="190" y="0"/>
                        <a:pt x="178" y="25"/>
                        <a:pt x="178" y="53"/>
                      </a:cubicBezTo>
                      <a:lnTo>
                        <a:pt x="117" y="53"/>
                      </a:lnTo>
                      <a:cubicBezTo>
                        <a:pt x="100" y="37"/>
                        <a:pt x="89" y="30"/>
                        <a:pt x="81" y="30"/>
                      </a:cubicBezTo>
                      <a:cubicBezTo>
                        <a:pt x="63" y="30"/>
                        <a:pt x="59" y="58"/>
                        <a:pt x="56" y="81"/>
                      </a:cubicBezTo>
                      <a:cubicBezTo>
                        <a:pt x="0" y="164"/>
                        <a:pt x="0" y="241"/>
                        <a:pt x="111" y="269"/>
                      </a:cubicBezTo>
                      <a:cubicBezTo>
                        <a:pt x="115" y="311"/>
                        <a:pt x="116" y="358"/>
                        <a:pt x="145" y="358"/>
                      </a:cubicBezTo>
                      <a:cubicBezTo>
                        <a:pt x="159" y="358"/>
                        <a:pt x="178" y="349"/>
                        <a:pt x="205" y="325"/>
                      </a:cubicBezTo>
                      <a:lnTo>
                        <a:pt x="261" y="325"/>
                      </a:lnTo>
                      <a:cubicBezTo>
                        <a:pt x="265" y="325"/>
                        <a:pt x="269" y="325"/>
                        <a:pt x="273" y="325"/>
                      </a:cubicBezTo>
                      <a:cubicBezTo>
                        <a:pt x="308" y="325"/>
                        <a:pt x="322" y="303"/>
                        <a:pt x="322" y="264"/>
                      </a:cubicBezTo>
                      <a:cubicBezTo>
                        <a:pt x="372" y="197"/>
                        <a:pt x="316" y="158"/>
                        <a:pt x="294" y="108"/>
                      </a:cubicBezTo>
                      <a:cubicBezTo>
                        <a:pt x="305" y="58"/>
                        <a:pt x="283" y="20"/>
                        <a:pt x="233" y="3"/>
                      </a:cubicBezTo>
                      <a:cubicBezTo>
                        <a:pt x="227" y="1"/>
                        <a:pt x="222" y="0"/>
                        <a:pt x="217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8" name="Google Shape;2418;p30"/>
                <p:cNvSpPr/>
                <p:nvPr/>
              </p:nvSpPr>
              <p:spPr>
                <a:xfrm>
                  <a:off x="3717150" y="3321275"/>
                  <a:ext cx="7050" cy="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" h="279" extrusionOk="0">
                      <a:moveTo>
                        <a:pt x="111" y="0"/>
                      </a:moveTo>
                      <a:cubicBezTo>
                        <a:pt x="104" y="0"/>
                        <a:pt x="97" y="0"/>
                        <a:pt x="89" y="1"/>
                      </a:cubicBezTo>
                      <a:cubicBezTo>
                        <a:pt x="34" y="6"/>
                        <a:pt x="1" y="73"/>
                        <a:pt x="12" y="139"/>
                      </a:cubicBezTo>
                      <a:cubicBezTo>
                        <a:pt x="28" y="200"/>
                        <a:pt x="73" y="278"/>
                        <a:pt x="150" y="278"/>
                      </a:cubicBezTo>
                      <a:cubicBezTo>
                        <a:pt x="155" y="279"/>
                        <a:pt x="160" y="279"/>
                        <a:pt x="165" y="279"/>
                      </a:cubicBezTo>
                      <a:cubicBezTo>
                        <a:pt x="215" y="279"/>
                        <a:pt x="281" y="253"/>
                        <a:pt x="261" y="173"/>
                      </a:cubicBezTo>
                      <a:cubicBezTo>
                        <a:pt x="240" y="94"/>
                        <a:pt x="234" y="0"/>
                        <a:pt x="111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9" name="Google Shape;2419;p30"/>
                <p:cNvSpPr/>
                <p:nvPr/>
              </p:nvSpPr>
              <p:spPr>
                <a:xfrm>
                  <a:off x="3639950" y="3517975"/>
                  <a:ext cx="9300" cy="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" h="267" extrusionOk="0">
                      <a:moveTo>
                        <a:pt x="173" y="0"/>
                      </a:moveTo>
                      <a:cubicBezTo>
                        <a:pt x="96" y="0"/>
                        <a:pt x="53" y="64"/>
                        <a:pt x="39" y="145"/>
                      </a:cubicBezTo>
                      <a:cubicBezTo>
                        <a:pt x="0" y="256"/>
                        <a:pt x="100" y="245"/>
                        <a:pt x="161" y="267"/>
                      </a:cubicBezTo>
                      <a:cubicBezTo>
                        <a:pt x="222" y="256"/>
                        <a:pt x="300" y="267"/>
                        <a:pt x="322" y="178"/>
                      </a:cubicBezTo>
                      <a:cubicBezTo>
                        <a:pt x="372" y="67"/>
                        <a:pt x="289" y="17"/>
                        <a:pt x="217" y="6"/>
                      </a:cubicBezTo>
                      <a:cubicBezTo>
                        <a:pt x="201" y="2"/>
                        <a:pt x="187" y="0"/>
                        <a:pt x="173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0" name="Google Shape;2420;p30"/>
                <p:cNvSpPr/>
                <p:nvPr/>
              </p:nvSpPr>
              <p:spPr>
                <a:xfrm>
                  <a:off x="3711200" y="3367250"/>
                  <a:ext cx="7375" cy="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" h="247" extrusionOk="0">
                      <a:moveTo>
                        <a:pt x="118" y="1"/>
                      </a:moveTo>
                      <a:cubicBezTo>
                        <a:pt x="58" y="1"/>
                        <a:pt x="1" y="43"/>
                        <a:pt x="6" y="108"/>
                      </a:cubicBezTo>
                      <a:cubicBezTo>
                        <a:pt x="17" y="191"/>
                        <a:pt x="89" y="241"/>
                        <a:pt x="183" y="247"/>
                      </a:cubicBezTo>
                      <a:cubicBezTo>
                        <a:pt x="187" y="247"/>
                        <a:pt x="191" y="247"/>
                        <a:pt x="194" y="247"/>
                      </a:cubicBezTo>
                      <a:cubicBezTo>
                        <a:pt x="269" y="247"/>
                        <a:pt x="294" y="194"/>
                        <a:pt x="294" y="130"/>
                      </a:cubicBezTo>
                      <a:cubicBezTo>
                        <a:pt x="294" y="36"/>
                        <a:pt x="239" y="3"/>
                        <a:pt x="139" y="3"/>
                      </a:cubicBezTo>
                      <a:cubicBezTo>
                        <a:pt x="132" y="2"/>
                        <a:pt x="125" y="1"/>
                        <a:pt x="118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1" name="Google Shape;2421;p30"/>
                <p:cNvSpPr/>
                <p:nvPr/>
              </p:nvSpPr>
              <p:spPr>
                <a:xfrm>
                  <a:off x="3590325" y="3606100"/>
                  <a:ext cx="9875" cy="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" h="331" extrusionOk="0">
                      <a:moveTo>
                        <a:pt x="250" y="0"/>
                      </a:moveTo>
                      <a:cubicBezTo>
                        <a:pt x="241" y="0"/>
                        <a:pt x="232" y="1"/>
                        <a:pt x="222" y="2"/>
                      </a:cubicBezTo>
                      <a:cubicBezTo>
                        <a:pt x="206" y="7"/>
                        <a:pt x="200" y="19"/>
                        <a:pt x="183" y="30"/>
                      </a:cubicBezTo>
                      <a:cubicBezTo>
                        <a:pt x="167" y="30"/>
                        <a:pt x="145" y="35"/>
                        <a:pt x="122" y="35"/>
                      </a:cubicBezTo>
                      <a:cubicBezTo>
                        <a:pt x="108" y="30"/>
                        <a:pt x="97" y="12"/>
                        <a:pt x="91" y="12"/>
                      </a:cubicBezTo>
                      <a:cubicBezTo>
                        <a:pt x="90" y="12"/>
                        <a:pt x="90" y="12"/>
                        <a:pt x="89" y="13"/>
                      </a:cubicBezTo>
                      <a:cubicBezTo>
                        <a:pt x="0" y="68"/>
                        <a:pt x="56" y="146"/>
                        <a:pt x="72" y="213"/>
                      </a:cubicBezTo>
                      <a:cubicBezTo>
                        <a:pt x="88" y="278"/>
                        <a:pt x="117" y="330"/>
                        <a:pt x="185" y="330"/>
                      </a:cubicBezTo>
                      <a:cubicBezTo>
                        <a:pt x="192" y="330"/>
                        <a:pt x="198" y="330"/>
                        <a:pt x="206" y="329"/>
                      </a:cubicBezTo>
                      <a:cubicBezTo>
                        <a:pt x="239" y="329"/>
                        <a:pt x="239" y="296"/>
                        <a:pt x="239" y="274"/>
                      </a:cubicBezTo>
                      <a:cubicBezTo>
                        <a:pt x="294" y="235"/>
                        <a:pt x="394" y="229"/>
                        <a:pt x="372" y="124"/>
                      </a:cubicBezTo>
                      <a:cubicBezTo>
                        <a:pt x="367" y="40"/>
                        <a:pt x="322" y="0"/>
                        <a:pt x="250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2" name="Google Shape;2422;p30"/>
                <p:cNvSpPr/>
                <p:nvPr/>
              </p:nvSpPr>
              <p:spPr>
                <a:xfrm>
                  <a:off x="3559425" y="3602250"/>
                  <a:ext cx="12900" cy="1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6" h="409" extrusionOk="0">
                      <a:moveTo>
                        <a:pt x="200" y="0"/>
                      </a:moveTo>
                      <a:cubicBezTo>
                        <a:pt x="73" y="0"/>
                        <a:pt x="0" y="94"/>
                        <a:pt x="5" y="245"/>
                      </a:cubicBezTo>
                      <a:cubicBezTo>
                        <a:pt x="55" y="378"/>
                        <a:pt x="183" y="367"/>
                        <a:pt x="283" y="394"/>
                      </a:cubicBezTo>
                      <a:cubicBezTo>
                        <a:pt x="309" y="404"/>
                        <a:pt x="333" y="408"/>
                        <a:pt x="354" y="408"/>
                      </a:cubicBezTo>
                      <a:cubicBezTo>
                        <a:pt x="431" y="408"/>
                        <a:pt x="476" y="351"/>
                        <a:pt x="493" y="272"/>
                      </a:cubicBezTo>
                      <a:cubicBezTo>
                        <a:pt x="516" y="167"/>
                        <a:pt x="338" y="6"/>
                        <a:pt x="211" y="1"/>
                      </a:cubicBezTo>
                      <a:cubicBezTo>
                        <a:pt x="207" y="0"/>
                        <a:pt x="203" y="0"/>
                        <a:pt x="200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3" name="Google Shape;2423;p30"/>
                <p:cNvSpPr/>
                <p:nvPr/>
              </p:nvSpPr>
              <p:spPr>
                <a:xfrm>
                  <a:off x="3642025" y="3481200"/>
                  <a:ext cx="10000" cy="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" h="291" extrusionOk="0">
                      <a:moveTo>
                        <a:pt x="101" y="0"/>
                      </a:moveTo>
                      <a:cubicBezTo>
                        <a:pt x="58" y="0"/>
                        <a:pt x="68" y="69"/>
                        <a:pt x="50" y="91"/>
                      </a:cubicBezTo>
                      <a:cubicBezTo>
                        <a:pt x="23" y="130"/>
                        <a:pt x="0" y="180"/>
                        <a:pt x="78" y="202"/>
                      </a:cubicBezTo>
                      <a:cubicBezTo>
                        <a:pt x="124" y="230"/>
                        <a:pt x="166" y="291"/>
                        <a:pt x="214" y="291"/>
                      </a:cubicBezTo>
                      <a:cubicBezTo>
                        <a:pt x="240" y="291"/>
                        <a:pt x="268" y="272"/>
                        <a:pt x="300" y="219"/>
                      </a:cubicBezTo>
                      <a:cubicBezTo>
                        <a:pt x="400" y="74"/>
                        <a:pt x="361" y="36"/>
                        <a:pt x="150" y="19"/>
                      </a:cubicBezTo>
                      <a:cubicBezTo>
                        <a:pt x="128" y="6"/>
                        <a:pt x="112" y="0"/>
                        <a:pt x="101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4" name="Google Shape;2424;p30"/>
                <p:cNvSpPr/>
                <p:nvPr/>
              </p:nvSpPr>
              <p:spPr>
                <a:xfrm>
                  <a:off x="3855500" y="3397650"/>
                  <a:ext cx="6675" cy="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" h="261" extrusionOk="0">
                      <a:moveTo>
                        <a:pt x="155" y="1"/>
                      </a:moveTo>
                      <a:cubicBezTo>
                        <a:pt x="83" y="1"/>
                        <a:pt x="0" y="56"/>
                        <a:pt x="11" y="123"/>
                      </a:cubicBezTo>
                      <a:cubicBezTo>
                        <a:pt x="17" y="195"/>
                        <a:pt x="105" y="228"/>
                        <a:pt x="177" y="256"/>
                      </a:cubicBezTo>
                      <a:cubicBezTo>
                        <a:pt x="186" y="259"/>
                        <a:pt x="194" y="261"/>
                        <a:pt x="201" y="261"/>
                      </a:cubicBezTo>
                      <a:cubicBezTo>
                        <a:pt x="242" y="261"/>
                        <a:pt x="266" y="213"/>
                        <a:pt x="266" y="162"/>
                      </a:cubicBezTo>
                      <a:cubicBezTo>
                        <a:pt x="244" y="90"/>
                        <a:pt x="244" y="1"/>
                        <a:pt x="155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5" name="Google Shape;2425;p30"/>
                <p:cNvSpPr/>
                <p:nvPr/>
              </p:nvSpPr>
              <p:spPr>
                <a:xfrm>
                  <a:off x="3685675" y="3396900"/>
                  <a:ext cx="46750" cy="28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0" h="1157" extrusionOk="0">
                      <a:moveTo>
                        <a:pt x="650" y="1"/>
                      </a:moveTo>
                      <a:cubicBezTo>
                        <a:pt x="609" y="1"/>
                        <a:pt x="567" y="27"/>
                        <a:pt x="522" y="81"/>
                      </a:cubicBezTo>
                      <a:cubicBezTo>
                        <a:pt x="500" y="104"/>
                        <a:pt x="480" y="112"/>
                        <a:pt x="460" y="112"/>
                      </a:cubicBezTo>
                      <a:cubicBezTo>
                        <a:pt x="405" y="112"/>
                        <a:pt x="354" y="50"/>
                        <a:pt x="300" y="50"/>
                      </a:cubicBezTo>
                      <a:cubicBezTo>
                        <a:pt x="293" y="50"/>
                        <a:pt x="285" y="51"/>
                        <a:pt x="278" y="53"/>
                      </a:cubicBezTo>
                      <a:cubicBezTo>
                        <a:pt x="167" y="81"/>
                        <a:pt x="90" y="236"/>
                        <a:pt x="129" y="358"/>
                      </a:cubicBezTo>
                      <a:lnTo>
                        <a:pt x="129" y="386"/>
                      </a:lnTo>
                      <a:cubicBezTo>
                        <a:pt x="79" y="480"/>
                        <a:pt x="1" y="585"/>
                        <a:pt x="156" y="663"/>
                      </a:cubicBezTo>
                      <a:cubicBezTo>
                        <a:pt x="228" y="757"/>
                        <a:pt x="273" y="890"/>
                        <a:pt x="406" y="940"/>
                      </a:cubicBezTo>
                      <a:cubicBezTo>
                        <a:pt x="430" y="951"/>
                        <a:pt x="458" y="989"/>
                        <a:pt x="484" y="989"/>
                      </a:cubicBezTo>
                      <a:cubicBezTo>
                        <a:pt x="499" y="989"/>
                        <a:pt x="514" y="976"/>
                        <a:pt x="528" y="940"/>
                      </a:cubicBezTo>
                      <a:lnTo>
                        <a:pt x="589" y="940"/>
                      </a:lnTo>
                      <a:cubicBezTo>
                        <a:pt x="605" y="979"/>
                        <a:pt x="639" y="1001"/>
                        <a:pt x="683" y="1001"/>
                      </a:cubicBezTo>
                      <a:cubicBezTo>
                        <a:pt x="716" y="1057"/>
                        <a:pt x="783" y="1023"/>
                        <a:pt x="827" y="1057"/>
                      </a:cubicBezTo>
                      <a:cubicBezTo>
                        <a:pt x="932" y="1122"/>
                        <a:pt x="1005" y="1157"/>
                        <a:pt x="1070" y="1157"/>
                      </a:cubicBezTo>
                      <a:cubicBezTo>
                        <a:pt x="1142" y="1157"/>
                        <a:pt x="1205" y="1114"/>
                        <a:pt x="1293" y="1023"/>
                      </a:cubicBezTo>
                      <a:cubicBezTo>
                        <a:pt x="1326" y="985"/>
                        <a:pt x="1365" y="973"/>
                        <a:pt x="1415" y="973"/>
                      </a:cubicBezTo>
                      <a:cubicBezTo>
                        <a:pt x="1459" y="996"/>
                        <a:pt x="1498" y="1029"/>
                        <a:pt x="1542" y="1029"/>
                      </a:cubicBezTo>
                      <a:cubicBezTo>
                        <a:pt x="1572" y="1022"/>
                        <a:pt x="1605" y="1010"/>
                        <a:pt x="1636" y="1010"/>
                      </a:cubicBezTo>
                      <a:cubicBezTo>
                        <a:pt x="1675" y="1010"/>
                        <a:pt x="1712" y="1028"/>
                        <a:pt x="1736" y="1095"/>
                      </a:cubicBezTo>
                      <a:cubicBezTo>
                        <a:pt x="1740" y="1107"/>
                        <a:pt x="1747" y="1111"/>
                        <a:pt x="1755" y="1111"/>
                      </a:cubicBezTo>
                      <a:cubicBezTo>
                        <a:pt x="1776" y="1111"/>
                        <a:pt x="1807" y="1088"/>
                        <a:pt x="1831" y="1084"/>
                      </a:cubicBezTo>
                      <a:cubicBezTo>
                        <a:pt x="1869" y="1079"/>
                        <a:pt x="1869" y="1040"/>
                        <a:pt x="1869" y="1012"/>
                      </a:cubicBezTo>
                      <a:cubicBezTo>
                        <a:pt x="1858" y="946"/>
                        <a:pt x="1803" y="912"/>
                        <a:pt x="1748" y="868"/>
                      </a:cubicBezTo>
                      <a:cubicBezTo>
                        <a:pt x="1764" y="835"/>
                        <a:pt x="1764" y="791"/>
                        <a:pt x="1786" y="757"/>
                      </a:cubicBezTo>
                      <a:cubicBezTo>
                        <a:pt x="1831" y="663"/>
                        <a:pt x="1825" y="585"/>
                        <a:pt x="1720" y="535"/>
                      </a:cubicBezTo>
                      <a:cubicBezTo>
                        <a:pt x="1646" y="448"/>
                        <a:pt x="1581" y="407"/>
                        <a:pt x="1496" y="407"/>
                      </a:cubicBezTo>
                      <a:cubicBezTo>
                        <a:pt x="1446" y="407"/>
                        <a:pt x="1390" y="420"/>
                        <a:pt x="1321" y="447"/>
                      </a:cubicBezTo>
                      <a:cubicBezTo>
                        <a:pt x="1312" y="447"/>
                        <a:pt x="1304" y="446"/>
                        <a:pt x="1295" y="446"/>
                      </a:cubicBezTo>
                      <a:cubicBezTo>
                        <a:pt x="1269" y="446"/>
                        <a:pt x="1244" y="450"/>
                        <a:pt x="1232" y="474"/>
                      </a:cubicBezTo>
                      <a:cubicBezTo>
                        <a:pt x="1082" y="474"/>
                        <a:pt x="1104" y="619"/>
                        <a:pt x="1043" y="696"/>
                      </a:cubicBezTo>
                      <a:cubicBezTo>
                        <a:pt x="993" y="680"/>
                        <a:pt x="938" y="674"/>
                        <a:pt x="888" y="663"/>
                      </a:cubicBezTo>
                      <a:cubicBezTo>
                        <a:pt x="855" y="624"/>
                        <a:pt x="822" y="591"/>
                        <a:pt x="827" y="535"/>
                      </a:cubicBezTo>
                      <a:cubicBezTo>
                        <a:pt x="805" y="402"/>
                        <a:pt x="932" y="264"/>
                        <a:pt x="799" y="142"/>
                      </a:cubicBezTo>
                      <a:cubicBezTo>
                        <a:pt x="755" y="49"/>
                        <a:pt x="704" y="1"/>
                        <a:pt x="650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6" name="Google Shape;2426;p30"/>
                <p:cNvSpPr/>
                <p:nvPr/>
              </p:nvSpPr>
              <p:spPr>
                <a:xfrm>
                  <a:off x="3793800" y="3416500"/>
                  <a:ext cx="6825" cy="5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" h="230" extrusionOk="0">
                      <a:moveTo>
                        <a:pt x="123" y="1"/>
                      </a:moveTo>
                      <a:cubicBezTo>
                        <a:pt x="67" y="18"/>
                        <a:pt x="1" y="23"/>
                        <a:pt x="1" y="106"/>
                      </a:cubicBezTo>
                      <a:cubicBezTo>
                        <a:pt x="1" y="201"/>
                        <a:pt x="84" y="217"/>
                        <a:pt x="145" y="228"/>
                      </a:cubicBezTo>
                      <a:cubicBezTo>
                        <a:pt x="150" y="229"/>
                        <a:pt x="156" y="229"/>
                        <a:pt x="161" y="229"/>
                      </a:cubicBezTo>
                      <a:cubicBezTo>
                        <a:pt x="213" y="229"/>
                        <a:pt x="272" y="204"/>
                        <a:pt x="272" y="134"/>
                      </a:cubicBezTo>
                      <a:cubicBezTo>
                        <a:pt x="267" y="51"/>
                        <a:pt x="206" y="7"/>
                        <a:pt x="123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7" name="Google Shape;2427;p30"/>
                <p:cNvSpPr/>
                <p:nvPr/>
              </p:nvSpPr>
              <p:spPr>
                <a:xfrm>
                  <a:off x="3707025" y="3372000"/>
                  <a:ext cx="35525" cy="2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1" h="867" extrusionOk="0">
                      <a:moveTo>
                        <a:pt x="1215" y="1"/>
                      </a:moveTo>
                      <a:cubicBezTo>
                        <a:pt x="1129" y="1"/>
                        <a:pt x="1097" y="60"/>
                        <a:pt x="1060" y="134"/>
                      </a:cubicBezTo>
                      <a:cubicBezTo>
                        <a:pt x="1027" y="206"/>
                        <a:pt x="993" y="289"/>
                        <a:pt x="960" y="367"/>
                      </a:cubicBezTo>
                      <a:lnTo>
                        <a:pt x="894" y="367"/>
                      </a:lnTo>
                      <a:cubicBezTo>
                        <a:pt x="882" y="328"/>
                        <a:pt x="877" y="289"/>
                        <a:pt x="860" y="251"/>
                      </a:cubicBezTo>
                      <a:cubicBezTo>
                        <a:pt x="866" y="151"/>
                        <a:pt x="783" y="140"/>
                        <a:pt x="727" y="140"/>
                      </a:cubicBezTo>
                      <a:cubicBezTo>
                        <a:pt x="622" y="145"/>
                        <a:pt x="516" y="151"/>
                        <a:pt x="467" y="278"/>
                      </a:cubicBezTo>
                      <a:cubicBezTo>
                        <a:pt x="439" y="296"/>
                        <a:pt x="411" y="302"/>
                        <a:pt x="384" y="302"/>
                      </a:cubicBezTo>
                      <a:cubicBezTo>
                        <a:pt x="326" y="302"/>
                        <a:pt x="270" y="275"/>
                        <a:pt x="213" y="275"/>
                      </a:cubicBezTo>
                      <a:cubicBezTo>
                        <a:pt x="196" y="275"/>
                        <a:pt x="179" y="277"/>
                        <a:pt x="162" y="284"/>
                      </a:cubicBezTo>
                      <a:cubicBezTo>
                        <a:pt x="145" y="266"/>
                        <a:pt x="132" y="259"/>
                        <a:pt x="121" y="259"/>
                      </a:cubicBezTo>
                      <a:cubicBezTo>
                        <a:pt x="97" y="259"/>
                        <a:pt x="82" y="289"/>
                        <a:pt x="67" y="312"/>
                      </a:cubicBezTo>
                      <a:cubicBezTo>
                        <a:pt x="1" y="423"/>
                        <a:pt x="12" y="533"/>
                        <a:pt x="67" y="644"/>
                      </a:cubicBezTo>
                      <a:cubicBezTo>
                        <a:pt x="99" y="705"/>
                        <a:pt x="151" y="721"/>
                        <a:pt x="204" y="721"/>
                      </a:cubicBezTo>
                      <a:cubicBezTo>
                        <a:pt x="244" y="721"/>
                        <a:pt x="284" y="712"/>
                        <a:pt x="317" y="705"/>
                      </a:cubicBezTo>
                      <a:cubicBezTo>
                        <a:pt x="340" y="703"/>
                        <a:pt x="361" y="701"/>
                        <a:pt x="382" y="701"/>
                      </a:cubicBezTo>
                      <a:cubicBezTo>
                        <a:pt x="457" y="701"/>
                        <a:pt x="517" y="723"/>
                        <a:pt x="561" y="805"/>
                      </a:cubicBezTo>
                      <a:cubicBezTo>
                        <a:pt x="579" y="837"/>
                        <a:pt x="607" y="867"/>
                        <a:pt x="642" y="867"/>
                      </a:cubicBezTo>
                      <a:cubicBezTo>
                        <a:pt x="662" y="867"/>
                        <a:pt x="683" y="857"/>
                        <a:pt x="705" y="833"/>
                      </a:cubicBezTo>
                      <a:cubicBezTo>
                        <a:pt x="827" y="777"/>
                        <a:pt x="910" y="689"/>
                        <a:pt x="949" y="561"/>
                      </a:cubicBezTo>
                      <a:lnTo>
                        <a:pt x="1010" y="561"/>
                      </a:lnTo>
                      <a:cubicBezTo>
                        <a:pt x="1032" y="594"/>
                        <a:pt x="1065" y="589"/>
                        <a:pt x="1104" y="594"/>
                      </a:cubicBezTo>
                      <a:cubicBezTo>
                        <a:pt x="1113" y="656"/>
                        <a:pt x="1153" y="683"/>
                        <a:pt x="1203" y="683"/>
                      </a:cubicBezTo>
                      <a:cubicBezTo>
                        <a:pt x="1216" y="683"/>
                        <a:pt x="1229" y="681"/>
                        <a:pt x="1243" y="678"/>
                      </a:cubicBezTo>
                      <a:cubicBezTo>
                        <a:pt x="1309" y="667"/>
                        <a:pt x="1315" y="611"/>
                        <a:pt x="1298" y="550"/>
                      </a:cubicBezTo>
                      <a:cubicBezTo>
                        <a:pt x="1276" y="495"/>
                        <a:pt x="1326" y="450"/>
                        <a:pt x="1332" y="400"/>
                      </a:cubicBezTo>
                      <a:cubicBezTo>
                        <a:pt x="1348" y="334"/>
                        <a:pt x="1420" y="273"/>
                        <a:pt x="1354" y="206"/>
                      </a:cubicBezTo>
                      <a:cubicBezTo>
                        <a:pt x="1348" y="190"/>
                        <a:pt x="1332" y="173"/>
                        <a:pt x="1332" y="151"/>
                      </a:cubicBezTo>
                      <a:cubicBezTo>
                        <a:pt x="1320" y="84"/>
                        <a:pt x="1337" y="1"/>
                        <a:pt x="1226" y="1"/>
                      </a:cubicBezTo>
                      <a:cubicBezTo>
                        <a:pt x="1222" y="1"/>
                        <a:pt x="1218" y="1"/>
                        <a:pt x="1215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8" name="Google Shape;2428;p30"/>
                <p:cNvSpPr/>
                <p:nvPr/>
              </p:nvSpPr>
              <p:spPr>
                <a:xfrm>
                  <a:off x="3438550" y="3381375"/>
                  <a:ext cx="153450" cy="75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38" h="3027" extrusionOk="0">
                      <a:moveTo>
                        <a:pt x="4879" y="1"/>
                      </a:moveTo>
                      <a:cubicBezTo>
                        <a:pt x="4723" y="1"/>
                        <a:pt x="4573" y="81"/>
                        <a:pt x="4419" y="81"/>
                      </a:cubicBezTo>
                      <a:cubicBezTo>
                        <a:pt x="4389" y="61"/>
                        <a:pt x="4360" y="53"/>
                        <a:pt x="4334" y="53"/>
                      </a:cubicBezTo>
                      <a:cubicBezTo>
                        <a:pt x="4278" y="53"/>
                        <a:pt x="4235" y="92"/>
                        <a:pt x="4219" y="153"/>
                      </a:cubicBezTo>
                      <a:cubicBezTo>
                        <a:pt x="4197" y="231"/>
                        <a:pt x="4297" y="258"/>
                        <a:pt x="4364" y="269"/>
                      </a:cubicBezTo>
                      <a:cubicBezTo>
                        <a:pt x="4373" y="271"/>
                        <a:pt x="4383" y="272"/>
                        <a:pt x="4393" y="272"/>
                      </a:cubicBezTo>
                      <a:cubicBezTo>
                        <a:pt x="4413" y="272"/>
                        <a:pt x="4434" y="269"/>
                        <a:pt x="4452" y="269"/>
                      </a:cubicBezTo>
                      <a:cubicBezTo>
                        <a:pt x="4419" y="402"/>
                        <a:pt x="4353" y="497"/>
                        <a:pt x="4242" y="580"/>
                      </a:cubicBezTo>
                      <a:cubicBezTo>
                        <a:pt x="4164" y="497"/>
                        <a:pt x="4086" y="414"/>
                        <a:pt x="3992" y="358"/>
                      </a:cubicBezTo>
                      <a:lnTo>
                        <a:pt x="3992" y="297"/>
                      </a:lnTo>
                      <a:cubicBezTo>
                        <a:pt x="3996" y="297"/>
                        <a:pt x="4000" y="297"/>
                        <a:pt x="4004" y="297"/>
                      </a:cubicBezTo>
                      <a:cubicBezTo>
                        <a:pt x="4081" y="297"/>
                        <a:pt x="4141" y="244"/>
                        <a:pt x="4131" y="181"/>
                      </a:cubicBezTo>
                      <a:cubicBezTo>
                        <a:pt x="4124" y="152"/>
                        <a:pt x="4111" y="142"/>
                        <a:pt x="4095" y="142"/>
                      </a:cubicBezTo>
                      <a:cubicBezTo>
                        <a:pt x="4063" y="142"/>
                        <a:pt x="4019" y="181"/>
                        <a:pt x="3985" y="181"/>
                      </a:cubicBezTo>
                      <a:cubicBezTo>
                        <a:pt x="3984" y="181"/>
                        <a:pt x="3983" y="181"/>
                        <a:pt x="3981" y="181"/>
                      </a:cubicBezTo>
                      <a:cubicBezTo>
                        <a:pt x="3970" y="181"/>
                        <a:pt x="3948" y="192"/>
                        <a:pt x="3926" y="208"/>
                      </a:cubicBezTo>
                      <a:cubicBezTo>
                        <a:pt x="3887" y="214"/>
                        <a:pt x="3842" y="231"/>
                        <a:pt x="3804" y="236"/>
                      </a:cubicBezTo>
                      <a:cubicBezTo>
                        <a:pt x="3693" y="269"/>
                        <a:pt x="3693" y="319"/>
                        <a:pt x="3781" y="386"/>
                      </a:cubicBezTo>
                      <a:cubicBezTo>
                        <a:pt x="3804" y="480"/>
                        <a:pt x="3898" y="547"/>
                        <a:pt x="3881" y="657"/>
                      </a:cubicBezTo>
                      <a:cubicBezTo>
                        <a:pt x="3881" y="657"/>
                        <a:pt x="3898" y="663"/>
                        <a:pt x="3909" y="663"/>
                      </a:cubicBezTo>
                      <a:cubicBezTo>
                        <a:pt x="3892" y="702"/>
                        <a:pt x="3887" y="735"/>
                        <a:pt x="3865" y="763"/>
                      </a:cubicBezTo>
                      <a:cubicBezTo>
                        <a:pt x="3830" y="805"/>
                        <a:pt x="3787" y="821"/>
                        <a:pt x="3744" y="821"/>
                      </a:cubicBezTo>
                      <a:cubicBezTo>
                        <a:pt x="3725" y="821"/>
                        <a:pt x="3706" y="818"/>
                        <a:pt x="3687" y="813"/>
                      </a:cubicBezTo>
                      <a:cubicBezTo>
                        <a:pt x="3604" y="785"/>
                        <a:pt x="3665" y="730"/>
                        <a:pt x="3676" y="685"/>
                      </a:cubicBezTo>
                      <a:cubicBezTo>
                        <a:pt x="3720" y="519"/>
                        <a:pt x="3582" y="369"/>
                        <a:pt x="3382" y="358"/>
                      </a:cubicBezTo>
                      <a:cubicBezTo>
                        <a:pt x="3372" y="358"/>
                        <a:pt x="3361" y="357"/>
                        <a:pt x="3351" y="357"/>
                      </a:cubicBezTo>
                      <a:cubicBezTo>
                        <a:pt x="3148" y="357"/>
                        <a:pt x="2974" y="456"/>
                        <a:pt x="2800" y="519"/>
                      </a:cubicBezTo>
                      <a:lnTo>
                        <a:pt x="2745" y="519"/>
                      </a:lnTo>
                      <a:cubicBezTo>
                        <a:pt x="2645" y="547"/>
                        <a:pt x="2540" y="552"/>
                        <a:pt x="2467" y="630"/>
                      </a:cubicBezTo>
                      <a:cubicBezTo>
                        <a:pt x="2445" y="630"/>
                        <a:pt x="2423" y="635"/>
                        <a:pt x="2401" y="635"/>
                      </a:cubicBezTo>
                      <a:cubicBezTo>
                        <a:pt x="2273" y="635"/>
                        <a:pt x="2284" y="735"/>
                        <a:pt x="2279" y="818"/>
                      </a:cubicBezTo>
                      <a:cubicBezTo>
                        <a:pt x="2270" y="819"/>
                        <a:pt x="2262" y="819"/>
                        <a:pt x="2255" y="819"/>
                      </a:cubicBezTo>
                      <a:cubicBezTo>
                        <a:pt x="2168" y="819"/>
                        <a:pt x="2202" y="758"/>
                        <a:pt x="2207" y="702"/>
                      </a:cubicBezTo>
                      <a:cubicBezTo>
                        <a:pt x="2181" y="662"/>
                        <a:pt x="2158" y="646"/>
                        <a:pt x="2136" y="646"/>
                      </a:cubicBezTo>
                      <a:cubicBezTo>
                        <a:pt x="2106" y="646"/>
                        <a:pt x="2080" y="677"/>
                        <a:pt x="2057" y="718"/>
                      </a:cubicBezTo>
                      <a:cubicBezTo>
                        <a:pt x="2029" y="718"/>
                        <a:pt x="2002" y="718"/>
                        <a:pt x="1968" y="724"/>
                      </a:cubicBezTo>
                      <a:cubicBezTo>
                        <a:pt x="1952" y="735"/>
                        <a:pt x="1946" y="746"/>
                        <a:pt x="1930" y="752"/>
                      </a:cubicBezTo>
                      <a:cubicBezTo>
                        <a:pt x="1913" y="752"/>
                        <a:pt x="1891" y="752"/>
                        <a:pt x="1869" y="763"/>
                      </a:cubicBezTo>
                      <a:lnTo>
                        <a:pt x="1780" y="763"/>
                      </a:lnTo>
                      <a:cubicBezTo>
                        <a:pt x="1647" y="791"/>
                        <a:pt x="1525" y="929"/>
                        <a:pt x="1508" y="1051"/>
                      </a:cubicBezTo>
                      <a:cubicBezTo>
                        <a:pt x="1508" y="1084"/>
                        <a:pt x="1536" y="1084"/>
                        <a:pt x="1558" y="1095"/>
                      </a:cubicBezTo>
                      <a:lnTo>
                        <a:pt x="1558" y="1123"/>
                      </a:lnTo>
                      <a:cubicBezTo>
                        <a:pt x="1508" y="1168"/>
                        <a:pt x="1541" y="1179"/>
                        <a:pt x="1586" y="1184"/>
                      </a:cubicBezTo>
                      <a:lnTo>
                        <a:pt x="1586" y="1212"/>
                      </a:lnTo>
                      <a:cubicBezTo>
                        <a:pt x="1564" y="1284"/>
                        <a:pt x="1652" y="1295"/>
                        <a:pt x="1663" y="1345"/>
                      </a:cubicBezTo>
                      <a:cubicBezTo>
                        <a:pt x="1614" y="1400"/>
                        <a:pt x="1508" y="1367"/>
                        <a:pt x="1486" y="1456"/>
                      </a:cubicBezTo>
                      <a:cubicBezTo>
                        <a:pt x="1463" y="1477"/>
                        <a:pt x="1440" y="1485"/>
                        <a:pt x="1418" y="1485"/>
                      </a:cubicBezTo>
                      <a:cubicBezTo>
                        <a:pt x="1376" y="1485"/>
                        <a:pt x="1335" y="1457"/>
                        <a:pt x="1292" y="1439"/>
                      </a:cubicBezTo>
                      <a:cubicBezTo>
                        <a:pt x="1253" y="1423"/>
                        <a:pt x="1176" y="1434"/>
                        <a:pt x="1203" y="1351"/>
                      </a:cubicBezTo>
                      <a:cubicBezTo>
                        <a:pt x="1218" y="1307"/>
                        <a:pt x="1239" y="1292"/>
                        <a:pt x="1263" y="1292"/>
                      </a:cubicBezTo>
                      <a:cubicBezTo>
                        <a:pt x="1285" y="1292"/>
                        <a:pt x="1310" y="1304"/>
                        <a:pt x="1336" y="1317"/>
                      </a:cubicBezTo>
                      <a:cubicBezTo>
                        <a:pt x="1350" y="1324"/>
                        <a:pt x="1364" y="1327"/>
                        <a:pt x="1378" y="1327"/>
                      </a:cubicBezTo>
                      <a:cubicBezTo>
                        <a:pt x="1418" y="1327"/>
                        <a:pt x="1453" y="1300"/>
                        <a:pt x="1469" y="1267"/>
                      </a:cubicBezTo>
                      <a:cubicBezTo>
                        <a:pt x="1503" y="1206"/>
                        <a:pt x="1425" y="1201"/>
                        <a:pt x="1397" y="1179"/>
                      </a:cubicBezTo>
                      <a:cubicBezTo>
                        <a:pt x="1281" y="1101"/>
                        <a:pt x="1115" y="1129"/>
                        <a:pt x="1037" y="979"/>
                      </a:cubicBezTo>
                      <a:cubicBezTo>
                        <a:pt x="1032" y="965"/>
                        <a:pt x="1016" y="959"/>
                        <a:pt x="997" y="959"/>
                      </a:cubicBezTo>
                      <a:cubicBezTo>
                        <a:pt x="972" y="959"/>
                        <a:pt x="942" y="969"/>
                        <a:pt x="926" y="985"/>
                      </a:cubicBezTo>
                      <a:cubicBezTo>
                        <a:pt x="893" y="1012"/>
                        <a:pt x="860" y="1023"/>
                        <a:pt x="815" y="1023"/>
                      </a:cubicBezTo>
                      <a:cubicBezTo>
                        <a:pt x="807" y="1006"/>
                        <a:pt x="795" y="999"/>
                        <a:pt x="778" y="999"/>
                      </a:cubicBezTo>
                      <a:cubicBezTo>
                        <a:pt x="772" y="999"/>
                        <a:pt x="766" y="1000"/>
                        <a:pt x="760" y="1001"/>
                      </a:cubicBezTo>
                      <a:cubicBezTo>
                        <a:pt x="622" y="1049"/>
                        <a:pt x="484" y="1107"/>
                        <a:pt x="331" y="1107"/>
                      </a:cubicBezTo>
                      <a:cubicBezTo>
                        <a:pt x="324" y="1107"/>
                        <a:pt x="317" y="1107"/>
                        <a:pt x="311" y="1107"/>
                      </a:cubicBezTo>
                      <a:cubicBezTo>
                        <a:pt x="233" y="1107"/>
                        <a:pt x="150" y="1151"/>
                        <a:pt x="83" y="1184"/>
                      </a:cubicBezTo>
                      <a:cubicBezTo>
                        <a:pt x="33" y="1206"/>
                        <a:pt x="0" y="1262"/>
                        <a:pt x="39" y="1306"/>
                      </a:cubicBezTo>
                      <a:cubicBezTo>
                        <a:pt x="53" y="1326"/>
                        <a:pt x="79" y="1337"/>
                        <a:pt x="104" y="1337"/>
                      </a:cubicBezTo>
                      <a:cubicBezTo>
                        <a:pt x="126" y="1337"/>
                        <a:pt x="147" y="1328"/>
                        <a:pt x="155" y="1306"/>
                      </a:cubicBezTo>
                      <a:cubicBezTo>
                        <a:pt x="179" y="1271"/>
                        <a:pt x="205" y="1262"/>
                        <a:pt x="231" y="1262"/>
                      </a:cubicBezTo>
                      <a:cubicBezTo>
                        <a:pt x="259" y="1262"/>
                        <a:pt x="287" y="1273"/>
                        <a:pt x="316" y="1273"/>
                      </a:cubicBezTo>
                      <a:lnTo>
                        <a:pt x="316" y="1334"/>
                      </a:lnTo>
                      <a:lnTo>
                        <a:pt x="311" y="1345"/>
                      </a:lnTo>
                      <a:cubicBezTo>
                        <a:pt x="311" y="1351"/>
                        <a:pt x="316" y="1356"/>
                        <a:pt x="322" y="1362"/>
                      </a:cubicBezTo>
                      <a:cubicBezTo>
                        <a:pt x="311" y="1461"/>
                        <a:pt x="377" y="1489"/>
                        <a:pt x="449" y="1517"/>
                      </a:cubicBezTo>
                      <a:cubicBezTo>
                        <a:pt x="444" y="1567"/>
                        <a:pt x="455" y="1611"/>
                        <a:pt x="505" y="1639"/>
                      </a:cubicBezTo>
                      <a:cubicBezTo>
                        <a:pt x="535" y="1669"/>
                        <a:pt x="568" y="1673"/>
                        <a:pt x="603" y="1673"/>
                      </a:cubicBezTo>
                      <a:cubicBezTo>
                        <a:pt x="615" y="1673"/>
                        <a:pt x="628" y="1672"/>
                        <a:pt x="641" y="1672"/>
                      </a:cubicBezTo>
                      <a:cubicBezTo>
                        <a:pt x="658" y="1672"/>
                        <a:pt x="676" y="1673"/>
                        <a:pt x="693" y="1678"/>
                      </a:cubicBezTo>
                      <a:cubicBezTo>
                        <a:pt x="732" y="1716"/>
                        <a:pt x="704" y="1789"/>
                        <a:pt x="754" y="1827"/>
                      </a:cubicBezTo>
                      <a:cubicBezTo>
                        <a:pt x="643" y="1911"/>
                        <a:pt x="499" y="1883"/>
                        <a:pt x="388" y="1955"/>
                      </a:cubicBezTo>
                      <a:cubicBezTo>
                        <a:pt x="385" y="1955"/>
                        <a:pt x="382" y="1956"/>
                        <a:pt x="379" y="1956"/>
                      </a:cubicBezTo>
                      <a:cubicBezTo>
                        <a:pt x="368" y="1956"/>
                        <a:pt x="355" y="1953"/>
                        <a:pt x="344" y="1953"/>
                      </a:cubicBezTo>
                      <a:cubicBezTo>
                        <a:pt x="326" y="1953"/>
                        <a:pt x="312" y="1960"/>
                        <a:pt x="322" y="1994"/>
                      </a:cubicBezTo>
                      <a:cubicBezTo>
                        <a:pt x="348" y="2073"/>
                        <a:pt x="395" y="2133"/>
                        <a:pt x="487" y="2133"/>
                      </a:cubicBezTo>
                      <a:cubicBezTo>
                        <a:pt x="491" y="2133"/>
                        <a:pt x="495" y="2133"/>
                        <a:pt x="499" y="2132"/>
                      </a:cubicBezTo>
                      <a:cubicBezTo>
                        <a:pt x="520" y="2131"/>
                        <a:pt x="542" y="2130"/>
                        <a:pt x="563" y="2130"/>
                      </a:cubicBezTo>
                      <a:cubicBezTo>
                        <a:pt x="638" y="2130"/>
                        <a:pt x="713" y="2139"/>
                        <a:pt x="782" y="2160"/>
                      </a:cubicBezTo>
                      <a:cubicBezTo>
                        <a:pt x="791" y="2160"/>
                        <a:pt x="800" y="2159"/>
                        <a:pt x="809" y="2159"/>
                      </a:cubicBezTo>
                      <a:cubicBezTo>
                        <a:pt x="922" y="2159"/>
                        <a:pt x="1035" y="2190"/>
                        <a:pt x="1142" y="2215"/>
                      </a:cubicBezTo>
                      <a:cubicBezTo>
                        <a:pt x="1207" y="2232"/>
                        <a:pt x="1272" y="2253"/>
                        <a:pt x="1336" y="2253"/>
                      </a:cubicBezTo>
                      <a:cubicBezTo>
                        <a:pt x="1382" y="2253"/>
                        <a:pt x="1429" y="2242"/>
                        <a:pt x="1475" y="2210"/>
                      </a:cubicBezTo>
                      <a:cubicBezTo>
                        <a:pt x="1597" y="2127"/>
                        <a:pt x="1597" y="1972"/>
                        <a:pt x="1669" y="1872"/>
                      </a:cubicBezTo>
                      <a:cubicBezTo>
                        <a:pt x="1730" y="1766"/>
                        <a:pt x="1902" y="1739"/>
                        <a:pt x="1919" y="1572"/>
                      </a:cubicBezTo>
                      <a:cubicBezTo>
                        <a:pt x="1946" y="1495"/>
                        <a:pt x="1924" y="1400"/>
                        <a:pt x="1974" y="1323"/>
                      </a:cubicBezTo>
                      <a:cubicBezTo>
                        <a:pt x="1957" y="1301"/>
                        <a:pt x="1952" y="1290"/>
                        <a:pt x="1941" y="1267"/>
                      </a:cubicBezTo>
                      <a:cubicBezTo>
                        <a:pt x="1941" y="1217"/>
                        <a:pt x="1968" y="1184"/>
                        <a:pt x="2007" y="1168"/>
                      </a:cubicBezTo>
                      <a:cubicBezTo>
                        <a:pt x="2029" y="1179"/>
                        <a:pt x="2052" y="1190"/>
                        <a:pt x="2068" y="1195"/>
                      </a:cubicBezTo>
                      <a:cubicBezTo>
                        <a:pt x="2085" y="1273"/>
                        <a:pt x="2113" y="1328"/>
                        <a:pt x="2190" y="1356"/>
                      </a:cubicBezTo>
                      <a:lnTo>
                        <a:pt x="2190" y="1417"/>
                      </a:lnTo>
                      <a:cubicBezTo>
                        <a:pt x="2146" y="1484"/>
                        <a:pt x="2190" y="1528"/>
                        <a:pt x="2223" y="1572"/>
                      </a:cubicBezTo>
                      <a:cubicBezTo>
                        <a:pt x="2218" y="1633"/>
                        <a:pt x="2218" y="1694"/>
                        <a:pt x="2251" y="1750"/>
                      </a:cubicBezTo>
                      <a:cubicBezTo>
                        <a:pt x="2251" y="1794"/>
                        <a:pt x="2273" y="1827"/>
                        <a:pt x="2312" y="1844"/>
                      </a:cubicBezTo>
                      <a:cubicBezTo>
                        <a:pt x="2345" y="1861"/>
                        <a:pt x="2345" y="1899"/>
                        <a:pt x="2340" y="1933"/>
                      </a:cubicBezTo>
                      <a:cubicBezTo>
                        <a:pt x="2246" y="1972"/>
                        <a:pt x="2251" y="2082"/>
                        <a:pt x="2190" y="2149"/>
                      </a:cubicBezTo>
                      <a:lnTo>
                        <a:pt x="2162" y="2149"/>
                      </a:lnTo>
                      <a:cubicBezTo>
                        <a:pt x="2141" y="2127"/>
                        <a:pt x="2124" y="2116"/>
                        <a:pt x="2109" y="2116"/>
                      </a:cubicBezTo>
                      <a:cubicBezTo>
                        <a:pt x="2091" y="2116"/>
                        <a:pt x="2078" y="2136"/>
                        <a:pt x="2068" y="2177"/>
                      </a:cubicBezTo>
                      <a:cubicBezTo>
                        <a:pt x="2002" y="2188"/>
                        <a:pt x="1946" y="2232"/>
                        <a:pt x="1952" y="2304"/>
                      </a:cubicBezTo>
                      <a:cubicBezTo>
                        <a:pt x="1961" y="2352"/>
                        <a:pt x="1989" y="2359"/>
                        <a:pt x="2020" y="2359"/>
                      </a:cubicBezTo>
                      <a:cubicBezTo>
                        <a:pt x="2035" y="2359"/>
                        <a:pt x="2051" y="2357"/>
                        <a:pt x="2067" y="2357"/>
                      </a:cubicBezTo>
                      <a:cubicBezTo>
                        <a:pt x="2075" y="2357"/>
                        <a:pt x="2083" y="2358"/>
                        <a:pt x="2090" y="2360"/>
                      </a:cubicBezTo>
                      <a:cubicBezTo>
                        <a:pt x="2135" y="2376"/>
                        <a:pt x="2174" y="2398"/>
                        <a:pt x="2223" y="2404"/>
                      </a:cubicBezTo>
                      <a:cubicBezTo>
                        <a:pt x="2277" y="2415"/>
                        <a:pt x="2331" y="2430"/>
                        <a:pt x="2383" y="2430"/>
                      </a:cubicBezTo>
                      <a:cubicBezTo>
                        <a:pt x="2439" y="2430"/>
                        <a:pt x="2491" y="2412"/>
                        <a:pt x="2534" y="2349"/>
                      </a:cubicBezTo>
                      <a:cubicBezTo>
                        <a:pt x="2559" y="2314"/>
                        <a:pt x="2589" y="2301"/>
                        <a:pt x="2621" y="2301"/>
                      </a:cubicBezTo>
                      <a:cubicBezTo>
                        <a:pt x="2645" y="2301"/>
                        <a:pt x="2671" y="2309"/>
                        <a:pt x="2695" y="2321"/>
                      </a:cubicBezTo>
                      <a:cubicBezTo>
                        <a:pt x="2750" y="2349"/>
                        <a:pt x="2806" y="2371"/>
                        <a:pt x="2861" y="2387"/>
                      </a:cubicBezTo>
                      <a:cubicBezTo>
                        <a:pt x="2889" y="2382"/>
                        <a:pt x="2917" y="2376"/>
                        <a:pt x="2950" y="2371"/>
                      </a:cubicBezTo>
                      <a:cubicBezTo>
                        <a:pt x="2994" y="2360"/>
                        <a:pt x="3039" y="2349"/>
                        <a:pt x="3050" y="2293"/>
                      </a:cubicBezTo>
                      <a:cubicBezTo>
                        <a:pt x="3050" y="2276"/>
                        <a:pt x="3039" y="2260"/>
                        <a:pt x="3027" y="2260"/>
                      </a:cubicBezTo>
                      <a:cubicBezTo>
                        <a:pt x="3021" y="2258"/>
                        <a:pt x="3015" y="2257"/>
                        <a:pt x="3010" y="2257"/>
                      </a:cubicBezTo>
                      <a:cubicBezTo>
                        <a:pt x="2972" y="2257"/>
                        <a:pt x="2968" y="2306"/>
                        <a:pt x="2939" y="2321"/>
                      </a:cubicBezTo>
                      <a:cubicBezTo>
                        <a:pt x="2922" y="2326"/>
                        <a:pt x="2911" y="2326"/>
                        <a:pt x="2894" y="2332"/>
                      </a:cubicBezTo>
                      <a:cubicBezTo>
                        <a:pt x="2894" y="2315"/>
                        <a:pt x="2894" y="2293"/>
                        <a:pt x="2900" y="2271"/>
                      </a:cubicBezTo>
                      <a:cubicBezTo>
                        <a:pt x="2951" y="2225"/>
                        <a:pt x="2988" y="2147"/>
                        <a:pt x="3066" y="2147"/>
                      </a:cubicBezTo>
                      <a:cubicBezTo>
                        <a:pt x="3073" y="2147"/>
                        <a:pt x="3081" y="2148"/>
                        <a:pt x="3088" y="2149"/>
                      </a:cubicBezTo>
                      <a:cubicBezTo>
                        <a:pt x="3111" y="2132"/>
                        <a:pt x="3133" y="2110"/>
                        <a:pt x="3149" y="2099"/>
                      </a:cubicBezTo>
                      <a:cubicBezTo>
                        <a:pt x="3388" y="1944"/>
                        <a:pt x="3416" y="1606"/>
                        <a:pt x="3083" y="1489"/>
                      </a:cubicBezTo>
                      <a:cubicBezTo>
                        <a:pt x="2944" y="1439"/>
                        <a:pt x="2922" y="1273"/>
                        <a:pt x="3022" y="1156"/>
                      </a:cubicBezTo>
                      <a:cubicBezTo>
                        <a:pt x="3043" y="1135"/>
                        <a:pt x="3070" y="1125"/>
                        <a:pt x="3097" y="1125"/>
                      </a:cubicBezTo>
                      <a:cubicBezTo>
                        <a:pt x="3141" y="1125"/>
                        <a:pt x="3184" y="1151"/>
                        <a:pt x="3205" y="1195"/>
                      </a:cubicBezTo>
                      <a:cubicBezTo>
                        <a:pt x="3227" y="1245"/>
                        <a:pt x="3199" y="1301"/>
                        <a:pt x="3249" y="1334"/>
                      </a:cubicBezTo>
                      <a:cubicBezTo>
                        <a:pt x="3288" y="1473"/>
                        <a:pt x="3421" y="1473"/>
                        <a:pt x="3526" y="1522"/>
                      </a:cubicBezTo>
                      <a:cubicBezTo>
                        <a:pt x="3592" y="1566"/>
                        <a:pt x="3671" y="1587"/>
                        <a:pt x="3753" y="1587"/>
                      </a:cubicBezTo>
                      <a:cubicBezTo>
                        <a:pt x="3880" y="1587"/>
                        <a:pt x="4013" y="1537"/>
                        <a:pt x="4114" y="1439"/>
                      </a:cubicBezTo>
                      <a:cubicBezTo>
                        <a:pt x="4175" y="1378"/>
                        <a:pt x="4203" y="1295"/>
                        <a:pt x="4247" y="1217"/>
                      </a:cubicBezTo>
                      <a:cubicBezTo>
                        <a:pt x="4297" y="1129"/>
                        <a:pt x="4253" y="1051"/>
                        <a:pt x="4186" y="973"/>
                      </a:cubicBezTo>
                      <a:cubicBezTo>
                        <a:pt x="4202" y="971"/>
                        <a:pt x="4217" y="970"/>
                        <a:pt x="4231" y="970"/>
                      </a:cubicBezTo>
                      <a:cubicBezTo>
                        <a:pt x="4363" y="970"/>
                        <a:pt x="4414" y="1081"/>
                        <a:pt x="4475" y="1156"/>
                      </a:cubicBezTo>
                      <a:cubicBezTo>
                        <a:pt x="4530" y="1223"/>
                        <a:pt x="4397" y="1262"/>
                        <a:pt x="4419" y="1334"/>
                      </a:cubicBezTo>
                      <a:cubicBezTo>
                        <a:pt x="4380" y="1412"/>
                        <a:pt x="4386" y="1511"/>
                        <a:pt x="4314" y="1578"/>
                      </a:cubicBezTo>
                      <a:cubicBezTo>
                        <a:pt x="4275" y="1611"/>
                        <a:pt x="4303" y="1661"/>
                        <a:pt x="4330" y="1705"/>
                      </a:cubicBezTo>
                      <a:cubicBezTo>
                        <a:pt x="4275" y="1750"/>
                        <a:pt x="4308" y="1800"/>
                        <a:pt x="4325" y="1855"/>
                      </a:cubicBezTo>
                      <a:cubicBezTo>
                        <a:pt x="4353" y="1960"/>
                        <a:pt x="4408" y="2049"/>
                        <a:pt x="4386" y="2160"/>
                      </a:cubicBezTo>
                      <a:cubicBezTo>
                        <a:pt x="4280" y="2188"/>
                        <a:pt x="4269" y="2260"/>
                        <a:pt x="4297" y="2354"/>
                      </a:cubicBezTo>
                      <a:cubicBezTo>
                        <a:pt x="4336" y="2498"/>
                        <a:pt x="4452" y="2509"/>
                        <a:pt x="4563" y="2526"/>
                      </a:cubicBezTo>
                      <a:cubicBezTo>
                        <a:pt x="4590" y="2535"/>
                        <a:pt x="4614" y="2539"/>
                        <a:pt x="4634" y="2539"/>
                      </a:cubicBezTo>
                      <a:cubicBezTo>
                        <a:pt x="4715" y="2539"/>
                        <a:pt x="4747" y="2475"/>
                        <a:pt x="4752" y="2382"/>
                      </a:cubicBezTo>
                      <a:cubicBezTo>
                        <a:pt x="4774" y="2371"/>
                        <a:pt x="4785" y="2354"/>
                        <a:pt x="4807" y="2349"/>
                      </a:cubicBezTo>
                      <a:cubicBezTo>
                        <a:pt x="4815" y="2348"/>
                        <a:pt x="4822" y="2348"/>
                        <a:pt x="4829" y="2348"/>
                      </a:cubicBezTo>
                      <a:cubicBezTo>
                        <a:pt x="4936" y="2348"/>
                        <a:pt x="4942" y="2388"/>
                        <a:pt x="4879" y="2487"/>
                      </a:cubicBezTo>
                      <a:cubicBezTo>
                        <a:pt x="4802" y="2609"/>
                        <a:pt x="4857" y="2703"/>
                        <a:pt x="4996" y="2703"/>
                      </a:cubicBezTo>
                      <a:cubicBezTo>
                        <a:pt x="5062" y="2703"/>
                        <a:pt x="5046" y="2748"/>
                        <a:pt x="5051" y="2787"/>
                      </a:cubicBezTo>
                      <a:cubicBezTo>
                        <a:pt x="4979" y="2875"/>
                        <a:pt x="5073" y="2875"/>
                        <a:pt x="5112" y="2886"/>
                      </a:cubicBezTo>
                      <a:cubicBezTo>
                        <a:pt x="5251" y="2931"/>
                        <a:pt x="5395" y="2958"/>
                        <a:pt x="5545" y="2992"/>
                      </a:cubicBezTo>
                      <a:cubicBezTo>
                        <a:pt x="5563" y="3015"/>
                        <a:pt x="5579" y="3027"/>
                        <a:pt x="5593" y="3027"/>
                      </a:cubicBezTo>
                      <a:cubicBezTo>
                        <a:pt x="5611" y="3027"/>
                        <a:pt x="5624" y="3005"/>
                        <a:pt x="5633" y="2964"/>
                      </a:cubicBezTo>
                      <a:cubicBezTo>
                        <a:pt x="5656" y="2931"/>
                        <a:pt x="5667" y="2903"/>
                        <a:pt x="5689" y="2870"/>
                      </a:cubicBezTo>
                      <a:cubicBezTo>
                        <a:pt x="5696" y="2868"/>
                        <a:pt x="5703" y="2868"/>
                        <a:pt x="5710" y="2868"/>
                      </a:cubicBezTo>
                      <a:cubicBezTo>
                        <a:pt x="5731" y="2868"/>
                        <a:pt x="5751" y="2872"/>
                        <a:pt x="5771" y="2872"/>
                      </a:cubicBezTo>
                      <a:cubicBezTo>
                        <a:pt x="5799" y="2872"/>
                        <a:pt x="5824" y="2863"/>
                        <a:pt x="5838" y="2820"/>
                      </a:cubicBezTo>
                      <a:cubicBezTo>
                        <a:pt x="5855" y="2770"/>
                        <a:pt x="5822" y="2737"/>
                        <a:pt x="5778" y="2737"/>
                      </a:cubicBezTo>
                      <a:cubicBezTo>
                        <a:pt x="5774" y="2736"/>
                        <a:pt x="5771" y="2736"/>
                        <a:pt x="5768" y="2736"/>
                      </a:cubicBezTo>
                      <a:cubicBezTo>
                        <a:pt x="5696" y="2736"/>
                        <a:pt x="5710" y="2800"/>
                        <a:pt x="5689" y="2848"/>
                      </a:cubicBezTo>
                      <a:cubicBezTo>
                        <a:pt x="5557" y="2772"/>
                        <a:pt x="5420" y="2725"/>
                        <a:pt x="5278" y="2725"/>
                      </a:cubicBezTo>
                      <a:cubicBezTo>
                        <a:pt x="5221" y="2725"/>
                        <a:pt x="5164" y="2732"/>
                        <a:pt x="5107" y="2748"/>
                      </a:cubicBezTo>
                      <a:cubicBezTo>
                        <a:pt x="5079" y="2703"/>
                        <a:pt x="5084" y="2681"/>
                        <a:pt x="5140" y="2648"/>
                      </a:cubicBezTo>
                      <a:cubicBezTo>
                        <a:pt x="5195" y="2609"/>
                        <a:pt x="5284" y="2548"/>
                        <a:pt x="5173" y="2471"/>
                      </a:cubicBezTo>
                      <a:lnTo>
                        <a:pt x="5140" y="2437"/>
                      </a:lnTo>
                      <a:cubicBezTo>
                        <a:pt x="5118" y="2354"/>
                        <a:pt x="5118" y="2276"/>
                        <a:pt x="5140" y="2193"/>
                      </a:cubicBezTo>
                      <a:cubicBezTo>
                        <a:pt x="5162" y="2182"/>
                        <a:pt x="5173" y="2177"/>
                        <a:pt x="5195" y="2160"/>
                      </a:cubicBezTo>
                      <a:cubicBezTo>
                        <a:pt x="5323" y="2082"/>
                        <a:pt x="5312" y="2010"/>
                        <a:pt x="5168" y="1916"/>
                      </a:cubicBezTo>
                      <a:cubicBezTo>
                        <a:pt x="5079" y="1877"/>
                        <a:pt x="4990" y="1833"/>
                        <a:pt x="4890" y="1794"/>
                      </a:cubicBezTo>
                      <a:lnTo>
                        <a:pt x="4890" y="1766"/>
                      </a:lnTo>
                      <a:cubicBezTo>
                        <a:pt x="4924" y="1683"/>
                        <a:pt x="4951" y="1600"/>
                        <a:pt x="4990" y="1517"/>
                      </a:cubicBezTo>
                      <a:cubicBezTo>
                        <a:pt x="4995" y="1382"/>
                        <a:pt x="4958" y="1319"/>
                        <a:pt x="4876" y="1319"/>
                      </a:cubicBezTo>
                      <a:cubicBezTo>
                        <a:pt x="4853" y="1319"/>
                        <a:pt x="4826" y="1324"/>
                        <a:pt x="4796" y="1334"/>
                      </a:cubicBezTo>
                      <a:cubicBezTo>
                        <a:pt x="4774" y="1334"/>
                        <a:pt x="4752" y="1328"/>
                        <a:pt x="4741" y="1328"/>
                      </a:cubicBezTo>
                      <a:cubicBezTo>
                        <a:pt x="4702" y="1140"/>
                        <a:pt x="4741" y="1095"/>
                        <a:pt x="4924" y="1018"/>
                      </a:cubicBezTo>
                      <a:cubicBezTo>
                        <a:pt x="4990" y="990"/>
                        <a:pt x="5084" y="1001"/>
                        <a:pt x="5107" y="901"/>
                      </a:cubicBezTo>
                      <a:lnTo>
                        <a:pt x="5168" y="901"/>
                      </a:lnTo>
                      <a:cubicBezTo>
                        <a:pt x="5175" y="913"/>
                        <a:pt x="5187" y="917"/>
                        <a:pt x="5201" y="917"/>
                      </a:cubicBezTo>
                      <a:cubicBezTo>
                        <a:pt x="5225" y="917"/>
                        <a:pt x="5254" y="907"/>
                        <a:pt x="5278" y="907"/>
                      </a:cubicBezTo>
                      <a:cubicBezTo>
                        <a:pt x="5308" y="907"/>
                        <a:pt x="5330" y="923"/>
                        <a:pt x="5323" y="990"/>
                      </a:cubicBezTo>
                      <a:cubicBezTo>
                        <a:pt x="5218" y="1101"/>
                        <a:pt x="5184" y="1223"/>
                        <a:pt x="5190" y="1378"/>
                      </a:cubicBezTo>
                      <a:cubicBezTo>
                        <a:pt x="5195" y="1511"/>
                        <a:pt x="5229" y="1578"/>
                        <a:pt x="5356" y="1606"/>
                      </a:cubicBezTo>
                      <a:cubicBezTo>
                        <a:pt x="5389" y="1639"/>
                        <a:pt x="5434" y="1661"/>
                        <a:pt x="5473" y="1661"/>
                      </a:cubicBezTo>
                      <a:cubicBezTo>
                        <a:pt x="5489" y="1667"/>
                        <a:pt x="5495" y="1683"/>
                        <a:pt x="5506" y="1689"/>
                      </a:cubicBezTo>
                      <a:cubicBezTo>
                        <a:pt x="5525" y="1758"/>
                        <a:pt x="5552" y="1811"/>
                        <a:pt x="5606" y="1811"/>
                      </a:cubicBezTo>
                      <a:cubicBezTo>
                        <a:pt x="5630" y="1811"/>
                        <a:pt x="5659" y="1801"/>
                        <a:pt x="5694" y="1777"/>
                      </a:cubicBezTo>
                      <a:cubicBezTo>
                        <a:pt x="5811" y="1744"/>
                        <a:pt x="5833" y="1578"/>
                        <a:pt x="5972" y="1567"/>
                      </a:cubicBezTo>
                      <a:cubicBezTo>
                        <a:pt x="6044" y="1556"/>
                        <a:pt x="6082" y="1517"/>
                        <a:pt x="6110" y="1439"/>
                      </a:cubicBezTo>
                      <a:cubicBezTo>
                        <a:pt x="6138" y="1439"/>
                        <a:pt x="6127" y="1400"/>
                        <a:pt x="6082" y="1378"/>
                      </a:cubicBezTo>
                      <a:cubicBezTo>
                        <a:pt x="5988" y="1323"/>
                        <a:pt x="5838" y="1339"/>
                        <a:pt x="5800" y="1190"/>
                      </a:cubicBezTo>
                      <a:cubicBezTo>
                        <a:pt x="5720" y="1131"/>
                        <a:pt x="5691" y="1006"/>
                        <a:pt x="5571" y="1006"/>
                      </a:cubicBezTo>
                      <a:cubicBezTo>
                        <a:pt x="5566" y="1006"/>
                        <a:pt x="5561" y="1006"/>
                        <a:pt x="5556" y="1007"/>
                      </a:cubicBezTo>
                      <a:cubicBezTo>
                        <a:pt x="5467" y="896"/>
                        <a:pt x="5628" y="846"/>
                        <a:pt x="5617" y="757"/>
                      </a:cubicBezTo>
                      <a:cubicBezTo>
                        <a:pt x="5550" y="602"/>
                        <a:pt x="5495" y="452"/>
                        <a:pt x="5412" y="303"/>
                      </a:cubicBezTo>
                      <a:cubicBezTo>
                        <a:pt x="5367" y="231"/>
                        <a:pt x="5284" y="181"/>
                        <a:pt x="5218" y="120"/>
                      </a:cubicBezTo>
                      <a:cubicBezTo>
                        <a:pt x="5198" y="35"/>
                        <a:pt x="5153" y="1"/>
                        <a:pt x="5091" y="1"/>
                      </a:cubicBezTo>
                      <a:cubicBezTo>
                        <a:pt x="5064" y="1"/>
                        <a:pt x="5034" y="8"/>
                        <a:pt x="5001" y="20"/>
                      </a:cubicBezTo>
                      <a:cubicBezTo>
                        <a:pt x="4960" y="6"/>
                        <a:pt x="4919" y="1"/>
                        <a:pt x="4879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9" name="Google Shape;2429;p30"/>
                <p:cNvSpPr/>
                <p:nvPr/>
              </p:nvSpPr>
              <p:spPr>
                <a:xfrm>
                  <a:off x="3600300" y="3419925"/>
                  <a:ext cx="6275" cy="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" h="220" extrusionOk="0">
                      <a:moveTo>
                        <a:pt x="130" y="1"/>
                      </a:moveTo>
                      <a:cubicBezTo>
                        <a:pt x="44" y="1"/>
                        <a:pt x="16" y="44"/>
                        <a:pt x="6" y="113"/>
                      </a:cubicBezTo>
                      <a:cubicBezTo>
                        <a:pt x="1" y="171"/>
                        <a:pt x="41" y="219"/>
                        <a:pt x="82" y="219"/>
                      </a:cubicBezTo>
                      <a:cubicBezTo>
                        <a:pt x="85" y="219"/>
                        <a:pt x="87" y="219"/>
                        <a:pt x="89" y="219"/>
                      </a:cubicBezTo>
                      <a:cubicBezTo>
                        <a:pt x="156" y="202"/>
                        <a:pt x="245" y="197"/>
                        <a:pt x="250" y="108"/>
                      </a:cubicBezTo>
                      <a:cubicBezTo>
                        <a:pt x="250" y="32"/>
                        <a:pt x="208" y="2"/>
                        <a:pt x="171" y="2"/>
                      </a:cubicBezTo>
                      <a:cubicBezTo>
                        <a:pt x="168" y="2"/>
                        <a:pt x="165" y="2"/>
                        <a:pt x="161" y="3"/>
                      </a:cubicBezTo>
                      <a:cubicBezTo>
                        <a:pt x="150" y="1"/>
                        <a:pt x="140" y="1"/>
                        <a:pt x="130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0" name="Google Shape;2430;p30"/>
                <p:cNvSpPr/>
                <p:nvPr/>
              </p:nvSpPr>
              <p:spPr>
                <a:xfrm>
                  <a:off x="3679350" y="3464875"/>
                  <a:ext cx="7600" cy="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" h="191" extrusionOk="0">
                      <a:moveTo>
                        <a:pt x="185" y="0"/>
                      </a:moveTo>
                      <a:cubicBezTo>
                        <a:pt x="180" y="0"/>
                        <a:pt x="175" y="1"/>
                        <a:pt x="171" y="1"/>
                      </a:cubicBezTo>
                      <a:cubicBezTo>
                        <a:pt x="126" y="29"/>
                        <a:pt x="27" y="7"/>
                        <a:pt x="16" y="95"/>
                      </a:cubicBezTo>
                      <a:cubicBezTo>
                        <a:pt x="0" y="157"/>
                        <a:pt x="61" y="190"/>
                        <a:pt x="101" y="190"/>
                      </a:cubicBezTo>
                      <a:cubicBezTo>
                        <a:pt x="104" y="190"/>
                        <a:pt x="107" y="190"/>
                        <a:pt x="110" y="190"/>
                      </a:cubicBezTo>
                      <a:cubicBezTo>
                        <a:pt x="182" y="173"/>
                        <a:pt x="271" y="151"/>
                        <a:pt x="293" y="79"/>
                      </a:cubicBezTo>
                      <a:cubicBezTo>
                        <a:pt x="303" y="37"/>
                        <a:pt x="250" y="0"/>
                        <a:pt x="185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1" name="Google Shape;2431;p30"/>
                <p:cNvSpPr/>
                <p:nvPr/>
              </p:nvSpPr>
              <p:spPr>
                <a:xfrm>
                  <a:off x="3788675" y="3195850"/>
                  <a:ext cx="5025" cy="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" h="267" extrusionOk="0">
                      <a:moveTo>
                        <a:pt x="95" y="0"/>
                      </a:moveTo>
                      <a:cubicBezTo>
                        <a:pt x="34" y="0"/>
                        <a:pt x="1" y="83"/>
                        <a:pt x="6" y="139"/>
                      </a:cubicBezTo>
                      <a:cubicBezTo>
                        <a:pt x="6" y="200"/>
                        <a:pt x="50" y="261"/>
                        <a:pt x="111" y="266"/>
                      </a:cubicBezTo>
                      <a:cubicBezTo>
                        <a:pt x="115" y="267"/>
                        <a:pt x="118" y="267"/>
                        <a:pt x="121" y="267"/>
                      </a:cubicBezTo>
                      <a:cubicBezTo>
                        <a:pt x="170" y="267"/>
                        <a:pt x="195" y="223"/>
                        <a:pt x="200" y="155"/>
                      </a:cubicBezTo>
                      <a:cubicBezTo>
                        <a:pt x="167" y="111"/>
                        <a:pt x="178" y="6"/>
                        <a:pt x="95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2" name="Google Shape;2432;p30"/>
                <p:cNvSpPr/>
                <p:nvPr/>
              </p:nvSpPr>
              <p:spPr>
                <a:xfrm>
                  <a:off x="3811350" y="3448700"/>
                  <a:ext cx="5350" cy="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" h="234" extrusionOk="0">
                      <a:moveTo>
                        <a:pt x="69" y="1"/>
                      </a:moveTo>
                      <a:cubicBezTo>
                        <a:pt x="28" y="1"/>
                        <a:pt x="0" y="31"/>
                        <a:pt x="14" y="77"/>
                      </a:cubicBezTo>
                      <a:cubicBezTo>
                        <a:pt x="20" y="143"/>
                        <a:pt x="36" y="216"/>
                        <a:pt x="114" y="232"/>
                      </a:cubicBezTo>
                      <a:cubicBezTo>
                        <a:pt x="119" y="233"/>
                        <a:pt x="123" y="233"/>
                        <a:pt x="128" y="233"/>
                      </a:cubicBezTo>
                      <a:cubicBezTo>
                        <a:pt x="186" y="233"/>
                        <a:pt x="188" y="168"/>
                        <a:pt x="214" y="121"/>
                      </a:cubicBezTo>
                      <a:cubicBezTo>
                        <a:pt x="214" y="38"/>
                        <a:pt x="153" y="16"/>
                        <a:pt x="97" y="5"/>
                      </a:cubicBezTo>
                      <a:cubicBezTo>
                        <a:pt x="87" y="2"/>
                        <a:pt x="78" y="1"/>
                        <a:pt x="69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3" name="Google Shape;2433;p30"/>
                <p:cNvSpPr/>
                <p:nvPr/>
              </p:nvSpPr>
              <p:spPr>
                <a:xfrm>
                  <a:off x="3851750" y="3329675"/>
                  <a:ext cx="11950" cy="14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" h="581" extrusionOk="0">
                      <a:moveTo>
                        <a:pt x="224" y="0"/>
                      </a:moveTo>
                      <a:cubicBezTo>
                        <a:pt x="189" y="0"/>
                        <a:pt x="153" y="11"/>
                        <a:pt x="117" y="31"/>
                      </a:cubicBezTo>
                      <a:cubicBezTo>
                        <a:pt x="61" y="59"/>
                        <a:pt x="17" y="92"/>
                        <a:pt x="83" y="153"/>
                      </a:cubicBezTo>
                      <a:cubicBezTo>
                        <a:pt x="78" y="203"/>
                        <a:pt x="39" y="253"/>
                        <a:pt x="56" y="308"/>
                      </a:cubicBezTo>
                      <a:cubicBezTo>
                        <a:pt x="0" y="397"/>
                        <a:pt x="72" y="458"/>
                        <a:pt x="95" y="535"/>
                      </a:cubicBezTo>
                      <a:cubicBezTo>
                        <a:pt x="98" y="553"/>
                        <a:pt x="123" y="581"/>
                        <a:pt x="152" y="581"/>
                      </a:cubicBezTo>
                      <a:cubicBezTo>
                        <a:pt x="168" y="581"/>
                        <a:pt x="185" y="573"/>
                        <a:pt x="200" y="552"/>
                      </a:cubicBezTo>
                      <a:cubicBezTo>
                        <a:pt x="205" y="553"/>
                        <a:pt x="210" y="553"/>
                        <a:pt x="215" y="553"/>
                      </a:cubicBezTo>
                      <a:cubicBezTo>
                        <a:pt x="250" y="553"/>
                        <a:pt x="287" y="538"/>
                        <a:pt x="316" y="519"/>
                      </a:cubicBezTo>
                      <a:cubicBezTo>
                        <a:pt x="416" y="491"/>
                        <a:pt x="472" y="447"/>
                        <a:pt x="405" y="341"/>
                      </a:cubicBezTo>
                      <a:cubicBezTo>
                        <a:pt x="405" y="314"/>
                        <a:pt x="416" y="280"/>
                        <a:pt x="416" y="253"/>
                      </a:cubicBezTo>
                      <a:cubicBezTo>
                        <a:pt x="477" y="153"/>
                        <a:pt x="411" y="114"/>
                        <a:pt x="355" y="59"/>
                      </a:cubicBezTo>
                      <a:cubicBezTo>
                        <a:pt x="312" y="18"/>
                        <a:pt x="268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4" name="Google Shape;2434;p30"/>
                <p:cNvSpPr/>
                <p:nvPr/>
              </p:nvSpPr>
              <p:spPr>
                <a:xfrm>
                  <a:off x="3688875" y="3433550"/>
                  <a:ext cx="16800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2" h="557" extrusionOk="0">
                      <a:moveTo>
                        <a:pt x="502" y="0"/>
                      </a:moveTo>
                      <a:cubicBezTo>
                        <a:pt x="475" y="0"/>
                        <a:pt x="467" y="39"/>
                        <a:pt x="455" y="62"/>
                      </a:cubicBezTo>
                      <a:cubicBezTo>
                        <a:pt x="439" y="128"/>
                        <a:pt x="394" y="145"/>
                        <a:pt x="333" y="145"/>
                      </a:cubicBezTo>
                      <a:cubicBezTo>
                        <a:pt x="296" y="122"/>
                        <a:pt x="259" y="110"/>
                        <a:pt x="222" y="110"/>
                      </a:cubicBezTo>
                      <a:cubicBezTo>
                        <a:pt x="187" y="110"/>
                        <a:pt x="152" y="121"/>
                        <a:pt x="117" y="145"/>
                      </a:cubicBezTo>
                      <a:cubicBezTo>
                        <a:pt x="113" y="145"/>
                        <a:pt x="108" y="145"/>
                        <a:pt x="104" y="145"/>
                      </a:cubicBezTo>
                      <a:cubicBezTo>
                        <a:pt x="35" y="145"/>
                        <a:pt x="1" y="188"/>
                        <a:pt x="1" y="250"/>
                      </a:cubicBezTo>
                      <a:cubicBezTo>
                        <a:pt x="1" y="334"/>
                        <a:pt x="23" y="417"/>
                        <a:pt x="117" y="450"/>
                      </a:cubicBezTo>
                      <a:cubicBezTo>
                        <a:pt x="141" y="526"/>
                        <a:pt x="203" y="556"/>
                        <a:pt x="259" y="556"/>
                      </a:cubicBezTo>
                      <a:cubicBezTo>
                        <a:pt x="280" y="556"/>
                        <a:pt x="300" y="552"/>
                        <a:pt x="317" y="544"/>
                      </a:cubicBezTo>
                      <a:cubicBezTo>
                        <a:pt x="400" y="517"/>
                        <a:pt x="477" y="433"/>
                        <a:pt x="455" y="323"/>
                      </a:cubicBezTo>
                      <a:cubicBezTo>
                        <a:pt x="494" y="306"/>
                        <a:pt x="549" y="295"/>
                        <a:pt x="549" y="234"/>
                      </a:cubicBezTo>
                      <a:lnTo>
                        <a:pt x="638" y="234"/>
                      </a:lnTo>
                      <a:cubicBezTo>
                        <a:pt x="644" y="239"/>
                        <a:pt x="649" y="239"/>
                        <a:pt x="660" y="250"/>
                      </a:cubicBezTo>
                      <a:cubicBezTo>
                        <a:pt x="671" y="228"/>
                        <a:pt x="660" y="212"/>
                        <a:pt x="638" y="206"/>
                      </a:cubicBezTo>
                      <a:cubicBezTo>
                        <a:pt x="638" y="128"/>
                        <a:pt x="649" y="45"/>
                        <a:pt x="549" y="29"/>
                      </a:cubicBezTo>
                      <a:cubicBezTo>
                        <a:pt x="529" y="8"/>
                        <a:pt x="513" y="0"/>
                        <a:pt x="50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5" name="Google Shape;2435;p30"/>
                <p:cNvSpPr/>
                <p:nvPr/>
              </p:nvSpPr>
              <p:spPr>
                <a:xfrm>
                  <a:off x="3516175" y="3443400"/>
                  <a:ext cx="7000" cy="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" h="148" extrusionOk="0">
                      <a:moveTo>
                        <a:pt x="75" y="0"/>
                      </a:moveTo>
                      <a:cubicBezTo>
                        <a:pt x="30" y="0"/>
                        <a:pt x="0" y="41"/>
                        <a:pt x="6" y="73"/>
                      </a:cubicBezTo>
                      <a:cubicBezTo>
                        <a:pt x="19" y="126"/>
                        <a:pt x="46" y="147"/>
                        <a:pt x="84" y="147"/>
                      </a:cubicBezTo>
                      <a:cubicBezTo>
                        <a:pt x="109" y="147"/>
                        <a:pt x="139" y="138"/>
                        <a:pt x="172" y="123"/>
                      </a:cubicBezTo>
                      <a:cubicBezTo>
                        <a:pt x="174" y="122"/>
                        <a:pt x="176" y="121"/>
                        <a:pt x="178" y="121"/>
                      </a:cubicBezTo>
                      <a:cubicBezTo>
                        <a:pt x="199" y="121"/>
                        <a:pt x="235" y="146"/>
                        <a:pt x="258" y="146"/>
                      </a:cubicBezTo>
                      <a:cubicBezTo>
                        <a:pt x="271" y="146"/>
                        <a:pt x="279" y="138"/>
                        <a:pt x="277" y="112"/>
                      </a:cubicBezTo>
                      <a:cubicBezTo>
                        <a:pt x="266" y="34"/>
                        <a:pt x="155" y="12"/>
                        <a:pt x="83" y="1"/>
                      </a:cubicBezTo>
                      <a:cubicBezTo>
                        <a:pt x="80" y="0"/>
                        <a:pt x="78" y="0"/>
                        <a:pt x="75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6" name="Google Shape;2436;p30"/>
                <p:cNvSpPr/>
                <p:nvPr/>
              </p:nvSpPr>
              <p:spPr>
                <a:xfrm>
                  <a:off x="3639675" y="3460875"/>
                  <a:ext cx="15825" cy="1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" h="760" extrusionOk="0">
                      <a:moveTo>
                        <a:pt x="422" y="0"/>
                      </a:moveTo>
                      <a:lnTo>
                        <a:pt x="422" y="0"/>
                      </a:lnTo>
                      <a:cubicBezTo>
                        <a:pt x="388" y="50"/>
                        <a:pt x="427" y="144"/>
                        <a:pt x="327" y="161"/>
                      </a:cubicBezTo>
                      <a:cubicBezTo>
                        <a:pt x="290" y="161"/>
                        <a:pt x="252" y="145"/>
                        <a:pt x="218" y="145"/>
                      </a:cubicBezTo>
                      <a:cubicBezTo>
                        <a:pt x="191" y="145"/>
                        <a:pt x="166" y="155"/>
                        <a:pt x="144" y="189"/>
                      </a:cubicBezTo>
                      <a:cubicBezTo>
                        <a:pt x="56" y="216"/>
                        <a:pt x="67" y="266"/>
                        <a:pt x="122" y="311"/>
                      </a:cubicBezTo>
                      <a:cubicBezTo>
                        <a:pt x="161" y="338"/>
                        <a:pt x="200" y="355"/>
                        <a:pt x="233" y="377"/>
                      </a:cubicBezTo>
                      <a:cubicBezTo>
                        <a:pt x="222" y="394"/>
                        <a:pt x="216" y="416"/>
                        <a:pt x="200" y="438"/>
                      </a:cubicBezTo>
                      <a:cubicBezTo>
                        <a:pt x="139" y="438"/>
                        <a:pt x="111" y="472"/>
                        <a:pt x="111" y="532"/>
                      </a:cubicBezTo>
                      <a:cubicBezTo>
                        <a:pt x="56" y="555"/>
                        <a:pt x="50" y="605"/>
                        <a:pt x="50" y="654"/>
                      </a:cubicBezTo>
                      <a:cubicBezTo>
                        <a:pt x="0" y="693"/>
                        <a:pt x="11" y="738"/>
                        <a:pt x="67" y="749"/>
                      </a:cubicBezTo>
                      <a:cubicBezTo>
                        <a:pt x="89" y="756"/>
                        <a:pt x="111" y="760"/>
                        <a:pt x="131" y="760"/>
                      </a:cubicBezTo>
                      <a:cubicBezTo>
                        <a:pt x="174" y="760"/>
                        <a:pt x="210" y="739"/>
                        <a:pt x="233" y="682"/>
                      </a:cubicBezTo>
                      <a:cubicBezTo>
                        <a:pt x="315" y="612"/>
                        <a:pt x="343" y="477"/>
                        <a:pt x="485" y="477"/>
                      </a:cubicBezTo>
                      <a:cubicBezTo>
                        <a:pt x="488" y="477"/>
                        <a:pt x="491" y="477"/>
                        <a:pt x="494" y="477"/>
                      </a:cubicBezTo>
                      <a:cubicBezTo>
                        <a:pt x="521" y="477"/>
                        <a:pt x="521" y="444"/>
                        <a:pt x="510" y="416"/>
                      </a:cubicBezTo>
                      <a:cubicBezTo>
                        <a:pt x="499" y="361"/>
                        <a:pt x="483" y="305"/>
                        <a:pt x="477" y="250"/>
                      </a:cubicBezTo>
                      <a:cubicBezTo>
                        <a:pt x="483" y="211"/>
                        <a:pt x="499" y="201"/>
                        <a:pt x="519" y="201"/>
                      </a:cubicBezTo>
                      <a:cubicBezTo>
                        <a:pt x="544" y="201"/>
                        <a:pt x="575" y="217"/>
                        <a:pt x="599" y="217"/>
                      </a:cubicBezTo>
                      <a:cubicBezTo>
                        <a:pt x="614" y="217"/>
                        <a:pt x="627" y="210"/>
                        <a:pt x="632" y="189"/>
                      </a:cubicBezTo>
                      <a:cubicBezTo>
                        <a:pt x="555" y="139"/>
                        <a:pt x="483" y="78"/>
                        <a:pt x="42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7" name="Google Shape;2437;p30"/>
                <p:cNvSpPr/>
                <p:nvPr/>
              </p:nvSpPr>
              <p:spPr>
                <a:xfrm>
                  <a:off x="3738075" y="3278425"/>
                  <a:ext cx="127550" cy="9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02" h="3885" extrusionOk="0">
                      <a:moveTo>
                        <a:pt x="1021" y="1282"/>
                      </a:moveTo>
                      <a:cubicBezTo>
                        <a:pt x="1004" y="1299"/>
                        <a:pt x="999" y="1316"/>
                        <a:pt x="982" y="1343"/>
                      </a:cubicBezTo>
                      <a:cubicBezTo>
                        <a:pt x="999" y="1310"/>
                        <a:pt x="1004" y="1299"/>
                        <a:pt x="1021" y="1282"/>
                      </a:cubicBezTo>
                      <a:close/>
                      <a:moveTo>
                        <a:pt x="2055" y="1466"/>
                      </a:moveTo>
                      <a:cubicBezTo>
                        <a:pt x="2072" y="1466"/>
                        <a:pt x="2090" y="1476"/>
                        <a:pt x="2108" y="1482"/>
                      </a:cubicBezTo>
                      <a:cubicBezTo>
                        <a:pt x="2090" y="1479"/>
                        <a:pt x="2070" y="1470"/>
                        <a:pt x="2053" y="1470"/>
                      </a:cubicBezTo>
                      <a:cubicBezTo>
                        <a:pt x="2044" y="1470"/>
                        <a:pt x="2036" y="1473"/>
                        <a:pt x="2030" y="1479"/>
                      </a:cubicBezTo>
                      <a:lnTo>
                        <a:pt x="2030" y="1479"/>
                      </a:lnTo>
                      <a:cubicBezTo>
                        <a:pt x="2037" y="1470"/>
                        <a:pt x="2046" y="1466"/>
                        <a:pt x="2055" y="1466"/>
                      </a:cubicBezTo>
                      <a:close/>
                      <a:moveTo>
                        <a:pt x="3300" y="3279"/>
                      </a:moveTo>
                      <a:lnTo>
                        <a:pt x="3300" y="3279"/>
                      </a:lnTo>
                      <a:cubicBezTo>
                        <a:pt x="3283" y="3323"/>
                        <a:pt x="3267" y="3362"/>
                        <a:pt x="3244" y="3395"/>
                      </a:cubicBezTo>
                      <a:cubicBezTo>
                        <a:pt x="3267" y="3356"/>
                        <a:pt x="3283" y="3323"/>
                        <a:pt x="3300" y="3279"/>
                      </a:cubicBezTo>
                      <a:close/>
                      <a:moveTo>
                        <a:pt x="4182" y="0"/>
                      </a:moveTo>
                      <a:cubicBezTo>
                        <a:pt x="4132" y="0"/>
                        <a:pt x="4076" y="30"/>
                        <a:pt x="4021" y="90"/>
                      </a:cubicBezTo>
                      <a:cubicBezTo>
                        <a:pt x="3962" y="126"/>
                        <a:pt x="3914" y="213"/>
                        <a:pt x="3845" y="213"/>
                      </a:cubicBezTo>
                      <a:cubicBezTo>
                        <a:pt x="3816" y="213"/>
                        <a:pt x="3783" y="198"/>
                        <a:pt x="3743" y="157"/>
                      </a:cubicBezTo>
                      <a:cubicBezTo>
                        <a:pt x="3701" y="111"/>
                        <a:pt x="3620" y="86"/>
                        <a:pt x="3545" y="86"/>
                      </a:cubicBezTo>
                      <a:cubicBezTo>
                        <a:pt x="3484" y="86"/>
                        <a:pt x="3427" y="103"/>
                        <a:pt x="3400" y="140"/>
                      </a:cubicBezTo>
                      <a:cubicBezTo>
                        <a:pt x="3355" y="214"/>
                        <a:pt x="3306" y="241"/>
                        <a:pt x="3245" y="241"/>
                      </a:cubicBezTo>
                      <a:cubicBezTo>
                        <a:pt x="3215" y="241"/>
                        <a:pt x="3182" y="234"/>
                        <a:pt x="3145" y="223"/>
                      </a:cubicBezTo>
                      <a:cubicBezTo>
                        <a:pt x="3143" y="223"/>
                        <a:pt x="3141" y="222"/>
                        <a:pt x="3140" y="222"/>
                      </a:cubicBezTo>
                      <a:cubicBezTo>
                        <a:pt x="3128" y="222"/>
                        <a:pt x="3109" y="237"/>
                        <a:pt x="3095" y="251"/>
                      </a:cubicBezTo>
                      <a:cubicBezTo>
                        <a:pt x="2912" y="356"/>
                        <a:pt x="2901" y="589"/>
                        <a:pt x="3084" y="717"/>
                      </a:cubicBezTo>
                      <a:cubicBezTo>
                        <a:pt x="3150" y="761"/>
                        <a:pt x="3200" y="806"/>
                        <a:pt x="3150" y="894"/>
                      </a:cubicBezTo>
                      <a:cubicBezTo>
                        <a:pt x="3071" y="909"/>
                        <a:pt x="2987" y="975"/>
                        <a:pt x="2901" y="975"/>
                      </a:cubicBezTo>
                      <a:cubicBezTo>
                        <a:pt x="2855" y="975"/>
                        <a:pt x="2808" y="956"/>
                        <a:pt x="2762" y="900"/>
                      </a:cubicBezTo>
                      <a:cubicBezTo>
                        <a:pt x="2761" y="898"/>
                        <a:pt x="2759" y="897"/>
                        <a:pt x="2756" y="897"/>
                      </a:cubicBezTo>
                      <a:cubicBezTo>
                        <a:pt x="2740" y="897"/>
                        <a:pt x="2702" y="916"/>
                        <a:pt x="2679" y="916"/>
                      </a:cubicBezTo>
                      <a:cubicBezTo>
                        <a:pt x="2676" y="916"/>
                        <a:pt x="2674" y="916"/>
                        <a:pt x="2671" y="916"/>
                      </a:cubicBezTo>
                      <a:cubicBezTo>
                        <a:pt x="2574" y="916"/>
                        <a:pt x="2510" y="1013"/>
                        <a:pt x="2417" y="1013"/>
                      </a:cubicBezTo>
                      <a:cubicBezTo>
                        <a:pt x="2409" y="1013"/>
                        <a:pt x="2400" y="1013"/>
                        <a:pt x="2391" y="1011"/>
                      </a:cubicBezTo>
                      <a:cubicBezTo>
                        <a:pt x="2340" y="968"/>
                        <a:pt x="2296" y="910"/>
                        <a:pt x="2236" y="910"/>
                      </a:cubicBezTo>
                      <a:cubicBezTo>
                        <a:pt x="2209" y="910"/>
                        <a:pt x="2180" y="921"/>
                        <a:pt x="2147" y="950"/>
                      </a:cubicBezTo>
                      <a:cubicBezTo>
                        <a:pt x="2124" y="950"/>
                        <a:pt x="2108" y="944"/>
                        <a:pt x="2086" y="944"/>
                      </a:cubicBezTo>
                      <a:cubicBezTo>
                        <a:pt x="2070" y="924"/>
                        <a:pt x="2048" y="922"/>
                        <a:pt x="2025" y="922"/>
                      </a:cubicBezTo>
                      <a:cubicBezTo>
                        <a:pt x="2016" y="922"/>
                        <a:pt x="2006" y="922"/>
                        <a:pt x="1997" y="922"/>
                      </a:cubicBezTo>
                      <a:cubicBezTo>
                        <a:pt x="1958" y="922"/>
                        <a:pt x="1925" y="916"/>
                        <a:pt x="1891" y="916"/>
                      </a:cubicBezTo>
                      <a:cubicBezTo>
                        <a:pt x="1720" y="900"/>
                        <a:pt x="1614" y="761"/>
                        <a:pt x="1459" y="717"/>
                      </a:cubicBezTo>
                      <a:cubicBezTo>
                        <a:pt x="1429" y="705"/>
                        <a:pt x="1404" y="699"/>
                        <a:pt x="1379" y="699"/>
                      </a:cubicBezTo>
                      <a:cubicBezTo>
                        <a:pt x="1344" y="699"/>
                        <a:pt x="1308" y="712"/>
                        <a:pt x="1259" y="745"/>
                      </a:cubicBezTo>
                      <a:cubicBezTo>
                        <a:pt x="1110" y="844"/>
                        <a:pt x="1171" y="983"/>
                        <a:pt x="1143" y="1111"/>
                      </a:cubicBezTo>
                      <a:cubicBezTo>
                        <a:pt x="1071" y="1122"/>
                        <a:pt x="1004" y="1138"/>
                        <a:pt x="982" y="1227"/>
                      </a:cubicBezTo>
                      <a:cubicBezTo>
                        <a:pt x="963" y="1314"/>
                        <a:pt x="922" y="1349"/>
                        <a:pt x="862" y="1349"/>
                      </a:cubicBezTo>
                      <a:cubicBezTo>
                        <a:pt x="834" y="1349"/>
                        <a:pt x="802" y="1341"/>
                        <a:pt x="766" y="1327"/>
                      </a:cubicBezTo>
                      <a:cubicBezTo>
                        <a:pt x="746" y="1320"/>
                        <a:pt x="726" y="1317"/>
                        <a:pt x="707" y="1317"/>
                      </a:cubicBezTo>
                      <a:cubicBezTo>
                        <a:pt x="644" y="1317"/>
                        <a:pt x="595" y="1353"/>
                        <a:pt x="600" y="1421"/>
                      </a:cubicBezTo>
                      <a:cubicBezTo>
                        <a:pt x="608" y="1480"/>
                        <a:pt x="652" y="1514"/>
                        <a:pt x="710" y="1514"/>
                      </a:cubicBezTo>
                      <a:cubicBezTo>
                        <a:pt x="728" y="1514"/>
                        <a:pt x="746" y="1511"/>
                        <a:pt x="766" y="1504"/>
                      </a:cubicBezTo>
                      <a:cubicBezTo>
                        <a:pt x="832" y="1493"/>
                        <a:pt x="893" y="1482"/>
                        <a:pt x="960" y="1471"/>
                      </a:cubicBezTo>
                      <a:cubicBezTo>
                        <a:pt x="988" y="1493"/>
                        <a:pt x="1015" y="1532"/>
                        <a:pt x="999" y="1549"/>
                      </a:cubicBezTo>
                      <a:cubicBezTo>
                        <a:pt x="913" y="1611"/>
                        <a:pt x="946" y="1804"/>
                        <a:pt x="805" y="1804"/>
                      </a:cubicBezTo>
                      <a:cubicBezTo>
                        <a:pt x="783" y="1804"/>
                        <a:pt x="755" y="1799"/>
                        <a:pt x="722" y="1787"/>
                      </a:cubicBezTo>
                      <a:cubicBezTo>
                        <a:pt x="716" y="1786"/>
                        <a:pt x="711" y="1785"/>
                        <a:pt x="704" y="1785"/>
                      </a:cubicBezTo>
                      <a:cubicBezTo>
                        <a:pt x="658" y="1785"/>
                        <a:pt x="589" y="1819"/>
                        <a:pt x="555" y="1853"/>
                      </a:cubicBezTo>
                      <a:cubicBezTo>
                        <a:pt x="522" y="1883"/>
                        <a:pt x="496" y="1903"/>
                        <a:pt x="461" y="1903"/>
                      </a:cubicBezTo>
                      <a:cubicBezTo>
                        <a:pt x="444" y="1903"/>
                        <a:pt x="424" y="1898"/>
                        <a:pt x="400" y="1887"/>
                      </a:cubicBezTo>
                      <a:cubicBezTo>
                        <a:pt x="380" y="1877"/>
                        <a:pt x="363" y="1873"/>
                        <a:pt x="347" y="1873"/>
                      </a:cubicBezTo>
                      <a:cubicBezTo>
                        <a:pt x="287" y="1873"/>
                        <a:pt x="256" y="1933"/>
                        <a:pt x="256" y="2003"/>
                      </a:cubicBezTo>
                      <a:cubicBezTo>
                        <a:pt x="256" y="2136"/>
                        <a:pt x="284" y="2269"/>
                        <a:pt x="151" y="2364"/>
                      </a:cubicBezTo>
                      <a:cubicBezTo>
                        <a:pt x="117" y="2391"/>
                        <a:pt x="117" y="2447"/>
                        <a:pt x="173" y="2474"/>
                      </a:cubicBezTo>
                      <a:cubicBezTo>
                        <a:pt x="206" y="2491"/>
                        <a:pt x="250" y="2497"/>
                        <a:pt x="267" y="2552"/>
                      </a:cubicBezTo>
                      <a:cubicBezTo>
                        <a:pt x="234" y="2563"/>
                        <a:pt x="200" y="2585"/>
                        <a:pt x="167" y="2602"/>
                      </a:cubicBezTo>
                      <a:cubicBezTo>
                        <a:pt x="62" y="2657"/>
                        <a:pt x="1" y="2746"/>
                        <a:pt x="34" y="2857"/>
                      </a:cubicBezTo>
                      <a:cubicBezTo>
                        <a:pt x="56" y="2951"/>
                        <a:pt x="111" y="3034"/>
                        <a:pt x="209" y="3034"/>
                      </a:cubicBezTo>
                      <a:cubicBezTo>
                        <a:pt x="233" y="3034"/>
                        <a:pt x="260" y="3029"/>
                        <a:pt x="289" y="3018"/>
                      </a:cubicBezTo>
                      <a:cubicBezTo>
                        <a:pt x="305" y="3010"/>
                        <a:pt x="325" y="3005"/>
                        <a:pt x="344" y="3005"/>
                      </a:cubicBezTo>
                      <a:cubicBezTo>
                        <a:pt x="365" y="3005"/>
                        <a:pt x="383" y="3011"/>
                        <a:pt x="389" y="3029"/>
                      </a:cubicBezTo>
                      <a:cubicBezTo>
                        <a:pt x="428" y="3184"/>
                        <a:pt x="555" y="3278"/>
                        <a:pt x="622" y="3406"/>
                      </a:cubicBezTo>
                      <a:cubicBezTo>
                        <a:pt x="672" y="3489"/>
                        <a:pt x="699" y="3500"/>
                        <a:pt x="766" y="3500"/>
                      </a:cubicBezTo>
                      <a:cubicBezTo>
                        <a:pt x="794" y="3561"/>
                        <a:pt x="816" y="3633"/>
                        <a:pt x="849" y="3689"/>
                      </a:cubicBezTo>
                      <a:cubicBezTo>
                        <a:pt x="863" y="3709"/>
                        <a:pt x="884" y="3739"/>
                        <a:pt x="906" y="3739"/>
                      </a:cubicBezTo>
                      <a:cubicBezTo>
                        <a:pt x="921" y="3739"/>
                        <a:pt x="936" y="3726"/>
                        <a:pt x="949" y="3689"/>
                      </a:cubicBezTo>
                      <a:cubicBezTo>
                        <a:pt x="973" y="3699"/>
                        <a:pt x="996" y="3704"/>
                        <a:pt x="1019" y="3704"/>
                      </a:cubicBezTo>
                      <a:cubicBezTo>
                        <a:pt x="1068" y="3704"/>
                        <a:pt x="1112" y="3682"/>
                        <a:pt x="1154" y="3655"/>
                      </a:cubicBezTo>
                      <a:cubicBezTo>
                        <a:pt x="1304" y="3589"/>
                        <a:pt x="1343" y="3472"/>
                        <a:pt x="1254" y="3378"/>
                      </a:cubicBezTo>
                      <a:cubicBezTo>
                        <a:pt x="1265" y="3323"/>
                        <a:pt x="1315" y="3312"/>
                        <a:pt x="1359" y="3306"/>
                      </a:cubicBezTo>
                      <a:cubicBezTo>
                        <a:pt x="1481" y="3284"/>
                        <a:pt x="1537" y="3212"/>
                        <a:pt x="1542" y="3090"/>
                      </a:cubicBezTo>
                      <a:cubicBezTo>
                        <a:pt x="1542" y="2962"/>
                        <a:pt x="1564" y="2829"/>
                        <a:pt x="1542" y="2702"/>
                      </a:cubicBezTo>
                      <a:cubicBezTo>
                        <a:pt x="1531" y="2630"/>
                        <a:pt x="1531" y="2519"/>
                        <a:pt x="1437" y="2480"/>
                      </a:cubicBezTo>
                      <a:cubicBezTo>
                        <a:pt x="1326" y="2441"/>
                        <a:pt x="1337" y="2391"/>
                        <a:pt x="1381" y="2308"/>
                      </a:cubicBezTo>
                      <a:cubicBezTo>
                        <a:pt x="1409" y="2258"/>
                        <a:pt x="1415" y="2203"/>
                        <a:pt x="1426" y="2147"/>
                      </a:cubicBezTo>
                      <a:cubicBezTo>
                        <a:pt x="1426" y="1992"/>
                        <a:pt x="1392" y="1831"/>
                        <a:pt x="1354" y="1671"/>
                      </a:cubicBezTo>
                      <a:cubicBezTo>
                        <a:pt x="1354" y="1665"/>
                        <a:pt x="1326" y="1659"/>
                        <a:pt x="1309" y="1659"/>
                      </a:cubicBezTo>
                      <a:cubicBezTo>
                        <a:pt x="1337" y="1565"/>
                        <a:pt x="1276" y="1532"/>
                        <a:pt x="1215" y="1526"/>
                      </a:cubicBezTo>
                      <a:cubicBezTo>
                        <a:pt x="1049" y="1504"/>
                        <a:pt x="1088" y="1415"/>
                        <a:pt x="1143" y="1327"/>
                      </a:cubicBezTo>
                      <a:cubicBezTo>
                        <a:pt x="1093" y="1282"/>
                        <a:pt x="1060" y="1255"/>
                        <a:pt x="1038" y="1255"/>
                      </a:cubicBezTo>
                      <a:lnTo>
                        <a:pt x="1038" y="1255"/>
                      </a:lnTo>
                      <a:cubicBezTo>
                        <a:pt x="1065" y="1255"/>
                        <a:pt x="1093" y="1282"/>
                        <a:pt x="1143" y="1327"/>
                      </a:cubicBezTo>
                      <a:cubicBezTo>
                        <a:pt x="1160" y="1310"/>
                        <a:pt x="1171" y="1299"/>
                        <a:pt x="1187" y="1288"/>
                      </a:cubicBezTo>
                      <a:cubicBezTo>
                        <a:pt x="1198" y="1310"/>
                        <a:pt x="1204" y="1332"/>
                        <a:pt x="1221" y="1360"/>
                      </a:cubicBezTo>
                      <a:cubicBezTo>
                        <a:pt x="1286" y="1480"/>
                        <a:pt x="1355" y="1538"/>
                        <a:pt x="1440" y="1538"/>
                      </a:cubicBezTo>
                      <a:cubicBezTo>
                        <a:pt x="1493" y="1538"/>
                        <a:pt x="1552" y="1516"/>
                        <a:pt x="1620" y="1471"/>
                      </a:cubicBezTo>
                      <a:cubicBezTo>
                        <a:pt x="1636" y="1459"/>
                        <a:pt x="1655" y="1450"/>
                        <a:pt x="1672" y="1450"/>
                      </a:cubicBezTo>
                      <a:cubicBezTo>
                        <a:pt x="1679" y="1450"/>
                        <a:pt x="1686" y="1451"/>
                        <a:pt x="1692" y="1454"/>
                      </a:cubicBezTo>
                      <a:cubicBezTo>
                        <a:pt x="1739" y="1493"/>
                        <a:pt x="1793" y="1500"/>
                        <a:pt x="1849" y="1500"/>
                      </a:cubicBezTo>
                      <a:cubicBezTo>
                        <a:pt x="1880" y="1500"/>
                        <a:pt x="1912" y="1498"/>
                        <a:pt x="1944" y="1498"/>
                      </a:cubicBezTo>
                      <a:cubicBezTo>
                        <a:pt x="1969" y="1498"/>
                        <a:pt x="1994" y="1499"/>
                        <a:pt x="2019" y="1504"/>
                      </a:cubicBezTo>
                      <a:cubicBezTo>
                        <a:pt x="2030" y="1587"/>
                        <a:pt x="1997" y="1648"/>
                        <a:pt x="1964" y="1720"/>
                      </a:cubicBezTo>
                      <a:cubicBezTo>
                        <a:pt x="1941" y="1759"/>
                        <a:pt x="1897" y="1809"/>
                        <a:pt x="1964" y="1853"/>
                      </a:cubicBezTo>
                      <a:cubicBezTo>
                        <a:pt x="1897" y="2025"/>
                        <a:pt x="1797" y="2197"/>
                        <a:pt x="1991" y="2352"/>
                      </a:cubicBezTo>
                      <a:lnTo>
                        <a:pt x="1991" y="2364"/>
                      </a:lnTo>
                      <a:cubicBezTo>
                        <a:pt x="2001" y="2439"/>
                        <a:pt x="2033" y="2466"/>
                        <a:pt x="2074" y="2466"/>
                      </a:cubicBezTo>
                      <a:cubicBezTo>
                        <a:pt x="2102" y="2466"/>
                        <a:pt x="2135" y="2454"/>
                        <a:pt x="2169" y="2436"/>
                      </a:cubicBezTo>
                      <a:lnTo>
                        <a:pt x="2196" y="2436"/>
                      </a:lnTo>
                      <a:cubicBezTo>
                        <a:pt x="2212" y="2450"/>
                        <a:pt x="2223" y="2455"/>
                        <a:pt x="2232" y="2455"/>
                      </a:cubicBezTo>
                      <a:cubicBezTo>
                        <a:pt x="2250" y="2455"/>
                        <a:pt x="2254" y="2427"/>
                        <a:pt x="2257" y="2397"/>
                      </a:cubicBezTo>
                      <a:cubicBezTo>
                        <a:pt x="2269" y="2397"/>
                        <a:pt x="2280" y="2391"/>
                        <a:pt x="2285" y="2391"/>
                      </a:cubicBezTo>
                      <a:cubicBezTo>
                        <a:pt x="2300" y="2421"/>
                        <a:pt x="2325" y="2426"/>
                        <a:pt x="2349" y="2426"/>
                      </a:cubicBezTo>
                      <a:cubicBezTo>
                        <a:pt x="2362" y="2426"/>
                        <a:pt x="2374" y="2425"/>
                        <a:pt x="2385" y="2425"/>
                      </a:cubicBezTo>
                      <a:cubicBezTo>
                        <a:pt x="2324" y="2547"/>
                        <a:pt x="2302" y="2669"/>
                        <a:pt x="2202" y="2774"/>
                      </a:cubicBezTo>
                      <a:cubicBezTo>
                        <a:pt x="2141" y="2835"/>
                        <a:pt x="2158" y="2907"/>
                        <a:pt x="2269" y="2907"/>
                      </a:cubicBezTo>
                      <a:cubicBezTo>
                        <a:pt x="2335" y="2907"/>
                        <a:pt x="2407" y="2918"/>
                        <a:pt x="2479" y="2924"/>
                      </a:cubicBezTo>
                      <a:cubicBezTo>
                        <a:pt x="2524" y="2954"/>
                        <a:pt x="2563" y="2969"/>
                        <a:pt x="2598" y="2969"/>
                      </a:cubicBezTo>
                      <a:cubicBezTo>
                        <a:pt x="2658" y="2969"/>
                        <a:pt x="2702" y="2923"/>
                        <a:pt x="2723" y="2835"/>
                      </a:cubicBezTo>
                      <a:cubicBezTo>
                        <a:pt x="2962" y="2641"/>
                        <a:pt x="2989" y="2547"/>
                        <a:pt x="2840" y="2341"/>
                      </a:cubicBezTo>
                      <a:cubicBezTo>
                        <a:pt x="2820" y="2272"/>
                        <a:pt x="2793" y="2224"/>
                        <a:pt x="2742" y="2224"/>
                      </a:cubicBezTo>
                      <a:cubicBezTo>
                        <a:pt x="2720" y="2224"/>
                        <a:pt x="2694" y="2233"/>
                        <a:pt x="2662" y="2253"/>
                      </a:cubicBezTo>
                      <a:cubicBezTo>
                        <a:pt x="2640" y="2253"/>
                        <a:pt x="2618" y="2253"/>
                        <a:pt x="2601" y="2247"/>
                      </a:cubicBezTo>
                      <a:cubicBezTo>
                        <a:pt x="2601" y="2225"/>
                        <a:pt x="2601" y="2197"/>
                        <a:pt x="2590" y="2175"/>
                      </a:cubicBezTo>
                      <a:cubicBezTo>
                        <a:pt x="2612" y="2133"/>
                        <a:pt x="2636" y="2117"/>
                        <a:pt x="2661" y="2117"/>
                      </a:cubicBezTo>
                      <a:cubicBezTo>
                        <a:pt x="2687" y="2117"/>
                        <a:pt x="2715" y="2133"/>
                        <a:pt x="2745" y="2158"/>
                      </a:cubicBezTo>
                      <a:cubicBezTo>
                        <a:pt x="2766" y="2175"/>
                        <a:pt x="2788" y="2182"/>
                        <a:pt x="2810" y="2182"/>
                      </a:cubicBezTo>
                      <a:cubicBezTo>
                        <a:pt x="2840" y="2182"/>
                        <a:pt x="2869" y="2168"/>
                        <a:pt x="2895" y="2142"/>
                      </a:cubicBezTo>
                      <a:cubicBezTo>
                        <a:pt x="2945" y="2092"/>
                        <a:pt x="2939" y="2031"/>
                        <a:pt x="2923" y="1970"/>
                      </a:cubicBezTo>
                      <a:cubicBezTo>
                        <a:pt x="2914" y="1925"/>
                        <a:pt x="2880" y="1906"/>
                        <a:pt x="2840" y="1906"/>
                      </a:cubicBezTo>
                      <a:cubicBezTo>
                        <a:pt x="2831" y="1906"/>
                        <a:pt x="2821" y="1907"/>
                        <a:pt x="2812" y="1909"/>
                      </a:cubicBezTo>
                      <a:cubicBezTo>
                        <a:pt x="2684" y="1942"/>
                        <a:pt x="2573" y="2031"/>
                        <a:pt x="2424" y="2031"/>
                      </a:cubicBezTo>
                      <a:cubicBezTo>
                        <a:pt x="2418" y="2031"/>
                        <a:pt x="2413" y="2064"/>
                        <a:pt x="2407" y="2086"/>
                      </a:cubicBezTo>
                      <a:cubicBezTo>
                        <a:pt x="2302" y="2086"/>
                        <a:pt x="2269" y="2036"/>
                        <a:pt x="2307" y="1942"/>
                      </a:cubicBezTo>
                      <a:cubicBezTo>
                        <a:pt x="2324" y="1898"/>
                        <a:pt x="2368" y="1853"/>
                        <a:pt x="2307" y="1809"/>
                      </a:cubicBezTo>
                      <a:cubicBezTo>
                        <a:pt x="2327" y="1707"/>
                        <a:pt x="2287" y="1656"/>
                        <a:pt x="2198" y="1656"/>
                      </a:cubicBezTo>
                      <a:cubicBezTo>
                        <a:pt x="2186" y="1656"/>
                        <a:pt x="2172" y="1657"/>
                        <a:pt x="2158" y="1659"/>
                      </a:cubicBezTo>
                      <a:cubicBezTo>
                        <a:pt x="2141" y="1593"/>
                        <a:pt x="2135" y="1532"/>
                        <a:pt x="2119" y="1471"/>
                      </a:cubicBezTo>
                      <a:cubicBezTo>
                        <a:pt x="2163" y="1449"/>
                        <a:pt x="2202" y="1427"/>
                        <a:pt x="2241" y="1410"/>
                      </a:cubicBezTo>
                      <a:cubicBezTo>
                        <a:pt x="2248" y="1412"/>
                        <a:pt x="2254" y="1412"/>
                        <a:pt x="2260" y="1412"/>
                      </a:cubicBezTo>
                      <a:cubicBezTo>
                        <a:pt x="2313" y="1412"/>
                        <a:pt x="2341" y="1353"/>
                        <a:pt x="2391" y="1343"/>
                      </a:cubicBezTo>
                      <a:cubicBezTo>
                        <a:pt x="2424" y="1449"/>
                        <a:pt x="2535" y="1449"/>
                        <a:pt x="2607" y="1499"/>
                      </a:cubicBezTo>
                      <a:cubicBezTo>
                        <a:pt x="2634" y="1499"/>
                        <a:pt x="2657" y="1504"/>
                        <a:pt x="2668" y="1526"/>
                      </a:cubicBezTo>
                      <a:cubicBezTo>
                        <a:pt x="2680" y="1555"/>
                        <a:pt x="2677" y="1609"/>
                        <a:pt x="2709" y="1609"/>
                      </a:cubicBezTo>
                      <a:cubicBezTo>
                        <a:pt x="2720" y="1609"/>
                        <a:pt x="2735" y="1603"/>
                        <a:pt x="2756" y="1587"/>
                      </a:cubicBezTo>
                      <a:cubicBezTo>
                        <a:pt x="2766" y="1590"/>
                        <a:pt x="2775" y="1591"/>
                        <a:pt x="2783" y="1591"/>
                      </a:cubicBezTo>
                      <a:cubicBezTo>
                        <a:pt x="2835" y="1591"/>
                        <a:pt x="2854" y="1547"/>
                        <a:pt x="2878" y="1499"/>
                      </a:cubicBezTo>
                      <a:cubicBezTo>
                        <a:pt x="2917" y="1421"/>
                        <a:pt x="2890" y="1332"/>
                        <a:pt x="2912" y="1255"/>
                      </a:cubicBezTo>
                      <a:cubicBezTo>
                        <a:pt x="3056" y="1221"/>
                        <a:pt x="3200" y="1194"/>
                        <a:pt x="3339" y="1160"/>
                      </a:cubicBezTo>
                      <a:cubicBezTo>
                        <a:pt x="3383" y="1172"/>
                        <a:pt x="3422" y="1188"/>
                        <a:pt x="3461" y="1199"/>
                      </a:cubicBezTo>
                      <a:lnTo>
                        <a:pt x="3461" y="1260"/>
                      </a:lnTo>
                      <a:lnTo>
                        <a:pt x="3433" y="1260"/>
                      </a:lnTo>
                      <a:cubicBezTo>
                        <a:pt x="3350" y="1260"/>
                        <a:pt x="3333" y="1316"/>
                        <a:pt x="3333" y="1382"/>
                      </a:cubicBezTo>
                      <a:cubicBezTo>
                        <a:pt x="3311" y="1393"/>
                        <a:pt x="3294" y="1399"/>
                        <a:pt x="3272" y="1415"/>
                      </a:cubicBezTo>
                      <a:cubicBezTo>
                        <a:pt x="3233" y="1415"/>
                        <a:pt x="3208" y="1498"/>
                        <a:pt x="3165" y="1498"/>
                      </a:cubicBezTo>
                      <a:cubicBezTo>
                        <a:pt x="3147" y="1498"/>
                        <a:pt x="3126" y="1484"/>
                        <a:pt x="3100" y="1443"/>
                      </a:cubicBezTo>
                      <a:cubicBezTo>
                        <a:pt x="3094" y="1434"/>
                        <a:pt x="3082" y="1430"/>
                        <a:pt x="3067" y="1430"/>
                      </a:cubicBezTo>
                      <a:cubicBezTo>
                        <a:pt x="3028" y="1430"/>
                        <a:pt x="2969" y="1458"/>
                        <a:pt x="2945" y="1499"/>
                      </a:cubicBezTo>
                      <a:cubicBezTo>
                        <a:pt x="2912" y="1549"/>
                        <a:pt x="2884" y="1593"/>
                        <a:pt x="2934" y="1648"/>
                      </a:cubicBezTo>
                      <a:cubicBezTo>
                        <a:pt x="2955" y="1675"/>
                        <a:pt x="2975" y="1686"/>
                        <a:pt x="2994" y="1686"/>
                      </a:cubicBezTo>
                      <a:cubicBezTo>
                        <a:pt x="3016" y="1686"/>
                        <a:pt x="3038" y="1672"/>
                        <a:pt x="3061" y="1648"/>
                      </a:cubicBezTo>
                      <a:cubicBezTo>
                        <a:pt x="3089" y="1624"/>
                        <a:pt x="3115" y="1616"/>
                        <a:pt x="3140" y="1616"/>
                      </a:cubicBezTo>
                      <a:cubicBezTo>
                        <a:pt x="3184" y="1616"/>
                        <a:pt x="3226" y="1644"/>
                        <a:pt x="3272" y="1665"/>
                      </a:cubicBezTo>
                      <a:cubicBezTo>
                        <a:pt x="3276" y="1665"/>
                        <a:pt x="3279" y="1665"/>
                        <a:pt x="3283" y="1665"/>
                      </a:cubicBezTo>
                      <a:cubicBezTo>
                        <a:pt x="3355" y="1665"/>
                        <a:pt x="3426" y="1632"/>
                        <a:pt x="3499" y="1632"/>
                      </a:cubicBezTo>
                      <a:cubicBezTo>
                        <a:pt x="3536" y="1632"/>
                        <a:pt x="3573" y="1640"/>
                        <a:pt x="3610" y="1665"/>
                      </a:cubicBezTo>
                      <a:cubicBezTo>
                        <a:pt x="3583" y="1754"/>
                        <a:pt x="3549" y="1853"/>
                        <a:pt x="3522" y="1942"/>
                      </a:cubicBezTo>
                      <a:cubicBezTo>
                        <a:pt x="3416" y="2103"/>
                        <a:pt x="3461" y="2170"/>
                        <a:pt x="3644" y="2186"/>
                      </a:cubicBezTo>
                      <a:cubicBezTo>
                        <a:pt x="3671" y="2225"/>
                        <a:pt x="3644" y="2269"/>
                        <a:pt x="3644" y="2308"/>
                      </a:cubicBezTo>
                      <a:cubicBezTo>
                        <a:pt x="3610" y="2391"/>
                        <a:pt x="3555" y="2463"/>
                        <a:pt x="3555" y="2558"/>
                      </a:cubicBezTo>
                      <a:cubicBezTo>
                        <a:pt x="3499" y="2602"/>
                        <a:pt x="3494" y="2669"/>
                        <a:pt x="3461" y="2724"/>
                      </a:cubicBezTo>
                      <a:cubicBezTo>
                        <a:pt x="3438" y="2768"/>
                        <a:pt x="3433" y="2802"/>
                        <a:pt x="3494" y="2807"/>
                      </a:cubicBezTo>
                      <a:cubicBezTo>
                        <a:pt x="3466" y="2890"/>
                        <a:pt x="3516" y="2918"/>
                        <a:pt x="3577" y="2962"/>
                      </a:cubicBezTo>
                      <a:cubicBezTo>
                        <a:pt x="3616" y="2988"/>
                        <a:pt x="3654" y="3000"/>
                        <a:pt x="3690" y="3000"/>
                      </a:cubicBezTo>
                      <a:cubicBezTo>
                        <a:pt x="3740" y="3000"/>
                        <a:pt x="3787" y="2977"/>
                        <a:pt x="3832" y="2935"/>
                      </a:cubicBezTo>
                      <a:cubicBezTo>
                        <a:pt x="3837" y="2934"/>
                        <a:pt x="3841" y="2934"/>
                        <a:pt x="3846" y="2934"/>
                      </a:cubicBezTo>
                      <a:cubicBezTo>
                        <a:pt x="3885" y="2934"/>
                        <a:pt x="3929" y="2954"/>
                        <a:pt x="3968" y="2954"/>
                      </a:cubicBezTo>
                      <a:cubicBezTo>
                        <a:pt x="4003" y="2954"/>
                        <a:pt x="4033" y="2936"/>
                        <a:pt x="4048" y="2868"/>
                      </a:cubicBezTo>
                      <a:lnTo>
                        <a:pt x="4076" y="2868"/>
                      </a:lnTo>
                      <a:cubicBezTo>
                        <a:pt x="4087" y="2879"/>
                        <a:pt x="4126" y="2890"/>
                        <a:pt x="4126" y="2896"/>
                      </a:cubicBezTo>
                      <a:cubicBezTo>
                        <a:pt x="4098" y="3007"/>
                        <a:pt x="4165" y="3145"/>
                        <a:pt x="4048" y="3240"/>
                      </a:cubicBezTo>
                      <a:lnTo>
                        <a:pt x="3832" y="3240"/>
                      </a:lnTo>
                      <a:cubicBezTo>
                        <a:pt x="3821" y="3217"/>
                        <a:pt x="3810" y="3201"/>
                        <a:pt x="3799" y="3184"/>
                      </a:cubicBezTo>
                      <a:cubicBezTo>
                        <a:pt x="3799" y="3164"/>
                        <a:pt x="3799" y="3134"/>
                        <a:pt x="3772" y="3134"/>
                      </a:cubicBezTo>
                      <a:cubicBezTo>
                        <a:pt x="3770" y="3134"/>
                        <a:pt x="3768" y="3134"/>
                        <a:pt x="3766" y="3134"/>
                      </a:cubicBezTo>
                      <a:cubicBezTo>
                        <a:pt x="3754" y="3134"/>
                        <a:pt x="3743" y="3162"/>
                        <a:pt x="3738" y="3173"/>
                      </a:cubicBezTo>
                      <a:cubicBezTo>
                        <a:pt x="3688" y="3173"/>
                        <a:pt x="3671" y="3217"/>
                        <a:pt x="3655" y="3251"/>
                      </a:cubicBezTo>
                      <a:cubicBezTo>
                        <a:pt x="3630" y="3304"/>
                        <a:pt x="3598" y="3330"/>
                        <a:pt x="3559" y="3330"/>
                      </a:cubicBezTo>
                      <a:cubicBezTo>
                        <a:pt x="3538" y="3330"/>
                        <a:pt x="3514" y="3322"/>
                        <a:pt x="3488" y="3306"/>
                      </a:cubicBezTo>
                      <a:cubicBezTo>
                        <a:pt x="3447" y="3268"/>
                        <a:pt x="3405" y="3241"/>
                        <a:pt x="3359" y="3241"/>
                      </a:cubicBezTo>
                      <a:cubicBezTo>
                        <a:pt x="3332" y="3241"/>
                        <a:pt x="3303" y="3250"/>
                        <a:pt x="3272" y="3273"/>
                      </a:cubicBezTo>
                      <a:cubicBezTo>
                        <a:pt x="3259" y="3262"/>
                        <a:pt x="3246" y="3258"/>
                        <a:pt x="3234" y="3258"/>
                      </a:cubicBezTo>
                      <a:cubicBezTo>
                        <a:pt x="3196" y="3258"/>
                        <a:pt x="3165" y="3302"/>
                        <a:pt x="3127" y="3302"/>
                      </a:cubicBezTo>
                      <a:cubicBezTo>
                        <a:pt x="3123" y="3302"/>
                        <a:pt x="3120" y="3301"/>
                        <a:pt x="3117" y="3301"/>
                      </a:cubicBezTo>
                      <a:cubicBezTo>
                        <a:pt x="3144" y="3058"/>
                        <a:pt x="3056" y="2968"/>
                        <a:pt x="2807" y="2968"/>
                      </a:cubicBezTo>
                      <a:cubicBezTo>
                        <a:pt x="2800" y="2968"/>
                        <a:pt x="2792" y="2968"/>
                        <a:pt x="2784" y="2968"/>
                      </a:cubicBezTo>
                      <a:cubicBezTo>
                        <a:pt x="2690" y="3001"/>
                        <a:pt x="2657" y="3107"/>
                        <a:pt x="2601" y="3184"/>
                      </a:cubicBezTo>
                      <a:cubicBezTo>
                        <a:pt x="2524" y="3240"/>
                        <a:pt x="2413" y="3278"/>
                        <a:pt x="2451" y="3406"/>
                      </a:cubicBezTo>
                      <a:cubicBezTo>
                        <a:pt x="2480" y="3476"/>
                        <a:pt x="2604" y="3524"/>
                        <a:pt x="2706" y="3524"/>
                      </a:cubicBezTo>
                      <a:cubicBezTo>
                        <a:pt x="2742" y="3524"/>
                        <a:pt x="2775" y="3519"/>
                        <a:pt x="2801" y="3506"/>
                      </a:cubicBezTo>
                      <a:cubicBezTo>
                        <a:pt x="2832" y="3490"/>
                        <a:pt x="2862" y="3487"/>
                        <a:pt x="2893" y="3487"/>
                      </a:cubicBezTo>
                      <a:cubicBezTo>
                        <a:pt x="2918" y="3487"/>
                        <a:pt x="2942" y="3489"/>
                        <a:pt x="2967" y="3489"/>
                      </a:cubicBezTo>
                      <a:cubicBezTo>
                        <a:pt x="3045" y="3506"/>
                        <a:pt x="3139" y="3495"/>
                        <a:pt x="3183" y="3600"/>
                      </a:cubicBezTo>
                      <a:cubicBezTo>
                        <a:pt x="3189" y="3615"/>
                        <a:pt x="3209" y="3631"/>
                        <a:pt x="3228" y="3631"/>
                      </a:cubicBezTo>
                      <a:cubicBezTo>
                        <a:pt x="3246" y="3631"/>
                        <a:pt x="3264" y="3617"/>
                        <a:pt x="3272" y="3578"/>
                      </a:cubicBezTo>
                      <a:cubicBezTo>
                        <a:pt x="3316" y="3581"/>
                        <a:pt x="3367" y="3596"/>
                        <a:pt x="3412" y="3596"/>
                      </a:cubicBezTo>
                      <a:cubicBezTo>
                        <a:pt x="3446" y="3596"/>
                        <a:pt x="3478" y="3587"/>
                        <a:pt x="3499" y="3556"/>
                      </a:cubicBezTo>
                      <a:cubicBezTo>
                        <a:pt x="3529" y="3515"/>
                        <a:pt x="3561" y="3505"/>
                        <a:pt x="3594" y="3505"/>
                      </a:cubicBezTo>
                      <a:cubicBezTo>
                        <a:pt x="3629" y="3505"/>
                        <a:pt x="3665" y="3517"/>
                        <a:pt x="3699" y="3517"/>
                      </a:cubicBezTo>
                      <a:cubicBezTo>
                        <a:pt x="3754" y="3561"/>
                        <a:pt x="3777" y="3639"/>
                        <a:pt x="3854" y="3667"/>
                      </a:cubicBezTo>
                      <a:cubicBezTo>
                        <a:pt x="3910" y="3707"/>
                        <a:pt x="3896" y="3831"/>
                        <a:pt x="3991" y="3831"/>
                      </a:cubicBezTo>
                      <a:cubicBezTo>
                        <a:pt x="4000" y="3831"/>
                        <a:pt x="4010" y="3830"/>
                        <a:pt x="4021" y="3827"/>
                      </a:cubicBezTo>
                      <a:cubicBezTo>
                        <a:pt x="4037" y="3824"/>
                        <a:pt x="4053" y="3822"/>
                        <a:pt x="4069" y="3822"/>
                      </a:cubicBezTo>
                      <a:cubicBezTo>
                        <a:pt x="4125" y="3822"/>
                        <a:pt x="4174" y="3842"/>
                        <a:pt x="4226" y="3855"/>
                      </a:cubicBezTo>
                      <a:cubicBezTo>
                        <a:pt x="4248" y="3874"/>
                        <a:pt x="4269" y="3884"/>
                        <a:pt x="4290" y="3884"/>
                      </a:cubicBezTo>
                      <a:cubicBezTo>
                        <a:pt x="4310" y="3884"/>
                        <a:pt x="4331" y="3874"/>
                        <a:pt x="4353" y="3855"/>
                      </a:cubicBezTo>
                      <a:cubicBezTo>
                        <a:pt x="4470" y="3805"/>
                        <a:pt x="4603" y="3772"/>
                        <a:pt x="4558" y="3589"/>
                      </a:cubicBezTo>
                      <a:cubicBezTo>
                        <a:pt x="4514" y="3389"/>
                        <a:pt x="4520" y="3389"/>
                        <a:pt x="4719" y="3328"/>
                      </a:cubicBezTo>
                      <a:lnTo>
                        <a:pt x="4930" y="3434"/>
                      </a:lnTo>
                      <a:cubicBezTo>
                        <a:pt x="4951" y="3442"/>
                        <a:pt x="4973" y="3450"/>
                        <a:pt x="4992" y="3450"/>
                      </a:cubicBezTo>
                      <a:cubicBezTo>
                        <a:pt x="5013" y="3450"/>
                        <a:pt x="5032" y="3440"/>
                        <a:pt x="5046" y="3412"/>
                      </a:cubicBezTo>
                      <a:cubicBezTo>
                        <a:pt x="5102" y="3367"/>
                        <a:pt x="5074" y="3334"/>
                        <a:pt x="5030" y="3306"/>
                      </a:cubicBezTo>
                      <a:cubicBezTo>
                        <a:pt x="5019" y="3217"/>
                        <a:pt x="4941" y="3201"/>
                        <a:pt x="4874" y="3184"/>
                      </a:cubicBezTo>
                      <a:cubicBezTo>
                        <a:pt x="4797" y="3084"/>
                        <a:pt x="4669" y="3079"/>
                        <a:pt x="4570" y="3029"/>
                      </a:cubicBezTo>
                      <a:cubicBezTo>
                        <a:pt x="4570" y="3023"/>
                        <a:pt x="4558" y="3018"/>
                        <a:pt x="4558" y="3001"/>
                      </a:cubicBezTo>
                      <a:cubicBezTo>
                        <a:pt x="4503" y="2979"/>
                        <a:pt x="4448" y="2951"/>
                        <a:pt x="4392" y="2924"/>
                      </a:cubicBezTo>
                      <a:lnTo>
                        <a:pt x="4392" y="2924"/>
                      </a:lnTo>
                      <a:cubicBezTo>
                        <a:pt x="4448" y="2951"/>
                        <a:pt x="4503" y="2974"/>
                        <a:pt x="4558" y="3001"/>
                      </a:cubicBezTo>
                      <a:cubicBezTo>
                        <a:pt x="4570" y="2940"/>
                        <a:pt x="4525" y="2912"/>
                        <a:pt x="4475" y="2890"/>
                      </a:cubicBezTo>
                      <a:cubicBezTo>
                        <a:pt x="4392" y="2857"/>
                        <a:pt x="4309" y="2813"/>
                        <a:pt x="4220" y="2779"/>
                      </a:cubicBezTo>
                      <a:cubicBezTo>
                        <a:pt x="4248" y="2691"/>
                        <a:pt x="4292" y="2602"/>
                        <a:pt x="4303" y="2502"/>
                      </a:cubicBezTo>
                      <a:cubicBezTo>
                        <a:pt x="4320" y="2408"/>
                        <a:pt x="4353" y="2280"/>
                        <a:pt x="4192" y="2253"/>
                      </a:cubicBezTo>
                      <a:cubicBezTo>
                        <a:pt x="4187" y="2197"/>
                        <a:pt x="4215" y="2131"/>
                        <a:pt x="4137" y="2114"/>
                      </a:cubicBezTo>
                      <a:cubicBezTo>
                        <a:pt x="4133" y="2114"/>
                        <a:pt x="4129" y="2114"/>
                        <a:pt x="4126" y="2114"/>
                      </a:cubicBezTo>
                      <a:cubicBezTo>
                        <a:pt x="4071" y="2114"/>
                        <a:pt x="4032" y="2152"/>
                        <a:pt x="4043" y="2219"/>
                      </a:cubicBezTo>
                      <a:cubicBezTo>
                        <a:pt x="4015" y="2219"/>
                        <a:pt x="3976" y="2219"/>
                        <a:pt x="3949" y="2214"/>
                      </a:cubicBezTo>
                      <a:cubicBezTo>
                        <a:pt x="3943" y="2192"/>
                        <a:pt x="3943" y="2170"/>
                        <a:pt x="3915" y="2170"/>
                      </a:cubicBezTo>
                      <a:cubicBezTo>
                        <a:pt x="3888" y="2170"/>
                        <a:pt x="3888" y="2197"/>
                        <a:pt x="3888" y="2219"/>
                      </a:cubicBezTo>
                      <a:lnTo>
                        <a:pt x="3827" y="2219"/>
                      </a:lnTo>
                      <a:lnTo>
                        <a:pt x="3827" y="2158"/>
                      </a:lnTo>
                      <a:cubicBezTo>
                        <a:pt x="3799" y="2031"/>
                        <a:pt x="3838" y="1937"/>
                        <a:pt x="3943" y="1865"/>
                      </a:cubicBezTo>
                      <a:cubicBezTo>
                        <a:pt x="3987" y="1837"/>
                        <a:pt x="3998" y="1781"/>
                        <a:pt x="4004" y="1732"/>
                      </a:cubicBezTo>
                      <a:cubicBezTo>
                        <a:pt x="4070" y="1687"/>
                        <a:pt x="4059" y="1610"/>
                        <a:pt x="4104" y="1549"/>
                      </a:cubicBezTo>
                      <a:lnTo>
                        <a:pt x="4104" y="1482"/>
                      </a:lnTo>
                      <a:cubicBezTo>
                        <a:pt x="4126" y="1360"/>
                        <a:pt x="4004" y="1393"/>
                        <a:pt x="3949" y="1360"/>
                      </a:cubicBezTo>
                      <a:cubicBezTo>
                        <a:pt x="3910" y="1316"/>
                        <a:pt x="3854" y="1310"/>
                        <a:pt x="3799" y="1299"/>
                      </a:cubicBezTo>
                      <a:cubicBezTo>
                        <a:pt x="3699" y="1199"/>
                        <a:pt x="3854" y="1199"/>
                        <a:pt x="3860" y="1144"/>
                      </a:cubicBezTo>
                      <a:cubicBezTo>
                        <a:pt x="3904" y="1105"/>
                        <a:pt x="3860" y="1038"/>
                        <a:pt x="3893" y="989"/>
                      </a:cubicBezTo>
                      <a:lnTo>
                        <a:pt x="3893" y="989"/>
                      </a:lnTo>
                      <a:cubicBezTo>
                        <a:pt x="3908" y="989"/>
                        <a:pt x="3922" y="990"/>
                        <a:pt x="3937" y="990"/>
                      </a:cubicBezTo>
                      <a:cubicBezTo>
                        <a:pt x="4114" y="990"/>
                        <a:pt x="4273" y="926"/>
                        <a:pt x="4381" y="767"/>
                      </a:cubicBezTo>
                      <a:cubicBezTo>
                        <a:pt x="4397" y="755"/>
                        <a:pt x="4410" y="743"/>
                        <a:pt x="4426" y="743"/>
                      </a:cubicBezTo>
                      <a:cubicBezTo>
                        <a:pt x="4432" y="743"/>
                        <a:pt x="4439" y="745"/>
                        <a:pt x="4448" y="750"/>
                      </a:cubicBezTo>
                      <a:cubicBezTo>
                        <a:pt x="4486" y="780"/>
                        <a:pt x="4527" y="807"/>
                        <a:pt x="4563" y="807"/>
                      </a:cubicBezTo>
                      <a:cubicBezTo>
                        <a:pt x="4594" y="807"/>
                        <a:pt x="4621" y="787"/>
                        <a:pt x="4642" y="733"/>
                      </a:cubicBezTo>
                      <a:cubicBezTo>
                        <a:pt x="4680" y="645"/>
                        <a:pt x="4708" y="539"/>
                        <a:pt x="4558" y="484"/>
                      </a:cubicBezTo>
                      <a:cubicBezTo>
                        <a:pt x="4492" y="456"/>
                        <a:pt x="4442" y="390"/>
                        <a:pt x="4420" y="312"/>
                      </a:cubicBezTo>
                      <a:cubicBezTo>
                        <a:pt x="4403" y="246"/>
                        <a:pt x="4359" y="190"/>
                        <a:pt x="4326" y="124"/>
                      </a:cubicBezTo>
                      <a:cubicBezTo>
                        <a:pt x="4292" y="42"/>
                        <a:pt x="4241" y="0"/>
                        <a:pt x="418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8" name="Google Shape;2438;p30"/>
                <p:cNvSpPr/>
                <p:nvPr/>
              </p:nvSpPr>
              <p:spPr>
                <a:xfrm>
                  <a:off x="3848550" y="3315175"/>
                  <a:ext cx="5050" cy="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" h="180" extrusionOk="0">
                      <a:moveTo>
                        <a:pt x="95" y="1"/>
                      </a:moveTo>
                      <a:cubicBezTo>
                        <a:pt x="40" y="1"/>
                        <a:pt x="1" y="40"/>
                        <a:pt x="1" y="84"/>
                      </a:cubicBezTo>
                      <a:cubicBezTo>
                        <a:pt x="1" y="145"/>
                        <a:pt x="56" y="178"/>
                        <a:pt x="123" y="178"/>
                      </a:cubicBezTo>
                      <a:cubicBezTo>
                        <a:pt x="132" y="178"/>
                        <a:pt x="143" y="179"/>
                        <a:pt x="153" y="179"/>
                      </a:cubicBezTo>
                      <a:cubicBezTo>
                        <a:pt x="179" y="179"/>
                        <a:pt x="201" y="174"/>
                        <a:pt x="189" y="134"/>
                      </a:cubicBezTo>
                      <a:cubicBezTo>
                        <a:pt x="178" y="79"/>
                        <a:pt x="178" y="6"/>
                        <a:pt x="95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9" name="Google Shape;2439;p30"/>
                <p:cNvSpPr/>
                <p:nvPr/>
              </p:nvSpPr>
              <p:spPr>
                <a:xfrm>
                  <a:off x="3783675" y="3274750"/>
                  <a:ext cx="20550" cy="1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" h="647" extrusionOk="0">
                      <a:moveTo>
                        <a:pt x="477" y="1"/>
                      </a:moveTo>
                      <a:cubicBezTo>
                        <a:pt x="423" y="1"/>
                        <a:pt x="372" y="24"/>
                        <a:pt x="372" y="104"/>
                      </a:cubicBezTo>
                      <a:cubicBezTo>
                        <a:pt x="256" y="154"/>
                        <a:pt x="173" y="260"/>
                        <a:pt x="73" y="337"/>
                      </a:cubicBezTo>
                      <a:cubicBezTo>
                        <a:pt x="1" y="404"/>
                        <a:pt x="29" y="542"/>
                        <a:pt x="123" y="592"/>
                      </a:cubicBezTo>
                      <a:cubicBezTo>
                        <a:pt x="184" y="621"/>
                        <a:pt x="241" y="646"/>
                        <a:pt x="300" y="646"/>
                      </a:cubicBezTo>
                      <a:cubicBezTo>
                        <a:pt x="343" y="646"/>
                        <a:pt x="387" y="633"/>
                        <a:pt x="433" y="598"/>
                      </a:cubicBezTo>
                      <a:cubicBezTo>
                        <a:pt x="478" y="564"/>
                        <a:pt x="533" y="542"/>
                        <a:pt x="589" y="520"/>
                      </a:cubicBezTo>
                      <a:cubicBezTo>
                        <a:pt x="783" y="448"/>
                        <a:pt x="822" y="309"/>
                        <a:pt x="711" y="143"/>
                      </a:cubicBezTo>
                      <a:cubicBezTo>
                        <a:pt x="705" y="71"/>
                        <a:pt x="622" y="10"/>
                        <a:pt x="517" y="4"/>
                      </a:cubicBezTo>
                      <a:cubicBezTo>
                        <a:pt x="504" y="2"/>
                        <a:pt x="490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0" name="Google Shape;2440;p30"/>
                <p:cNvSpPr/>
                <p:nvPr/>
              </p:nvSpPr>
              <p:spPr>
                <a:xfrm>
                  <a:off x="3939500" y="3069425"/>
                  <a:ext cx="37850" cy="57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4" h="2306" extrusionOk="0">
                      <a:moveTo>
                        <a:pt x="1458" y="0"/>
                      </a:moveTo>
                      <a:lnTo>
                        <a:pt x="1458" y="0"/>
                      </a:lnTo>
                      <a:cubicBezTo>
                        <a:pt x="1375" y="128"/>
                        <a:pt x="1264" y="206"/>
                        <a:pt x="1120" y="211"/>
                      </a:cubicBezTo>
                      <a:cubicBezTo>
                        <a:pt x="1081" y="217"/>
                        <a:pt x="1042" y="211"/>
                        <a:pt x="1015" y="233"/>
                      </a:cubicBezTo>
                      <a:cubicBezTo>
                        <a:pt x="760" y="400"/>
                        <a:pt x="538" y="605"/>
                        <a:pt x="410" y="888"/>
                      </a:cubicBezTo>
                      <a:cubicBezTo>
                        <a:pt x="403" y="887"/>
                        <a:pt x="397" y="886"/>
                        <a:pt x="390" y="886"/>
                      </a:cubicBezTo>
                      <a:cubicBezTo>
                        <a:pt x="312" y="886"/>
                        <a:pt x="286" y="948"/>
                        <a:pt x="261" y="1015"/>
                      </a:cubicBezTo>
                      <a:cubicBezTo>
                        <a:pt x="238" y="1076"/>
                        <a:pt x="183" y="1104"/>
                        <a:pt x="139" y="1154"/>
                      </a:cubicBezTo>
                      <a:cubicBezTo>
                        <a:pt x="72" y="1220"/>
                        <a:pt x="0" y="1320"/>
                        <a:pt x="44" y="1403"/>
                      </a:cubicBezTo>
                      <a:cubicBezTo>
                        <a:pt x="105" y="1542"/>
                        <a:pt x="205" y="1664"/>
                        <a:pt x="294" y="1791"/>
                      </a:cubicBezTo>
                      <a:cubicBezTo>
                        <a:pt x="322" y="1830"/>
                        <a:pt x="371" y="1836"/>
                        <a:pt x="410" y="1847"/>
                      </a:cubicBezTo>
                      <a:cubicBezTo>
                        <a:pt x="448" y="1899"/>
                        <a:pt x="426" y="2014"/>
                        <a:pt x="513" y="2014"/>
                      </a:cubicBezTo>
                      <a:cubicBezTo>
                        <a:pt x="528" y="2014"/>
                        <a:pt x="548" y="2010"/>
                        <a:pt x="571" y="2002"/>
                      </a:cubicBezTo>
                      <a:cubicBezTo>
                        <a:pt x="621" y="1984"/>
                        <a:pt x="670" y="1976"/>
                        <a:pt x="719" y="1976"/>
                      </a:cubicBezTo>
                      <a:cubicBezTo>
                        <a:pt x="773" y="1976"/>
                        <a:pt x="827" y="1985"/>
                        <a:pt x="882" y="1996"/>
                      </a:cubicBezTo>
                      <a:cubicBezTo>
                        <a:pt x="854" y="2046"/>
                        <a:pt x="815" y="2074"/>
                        <a:pt x="771" y="2102"/>
                      </a:cubicBezTo>
                      <a:cubicBezTo>
                        <a:pt x="732" y="2130"/>
                        <a:pt x="704" y="2163"/>
                        <a:pt x="760" y="2213"/>
                      </a:cubicBezTo>
                      <a:cubicBezTo>
                        <a:pt x="750" y="2269"/>
                        <a:pt x="776" y="2305"/>
                        <a:pt x="825" y="2305"/>
                      </a:cubicBezTo>
                      <a:cubicBezTo>
                        <a:pt x="834" y="2305"/>
                        <a:pt x="843" y="2304"/>
                        <a:pt x="854" y="2301"/>
                      </a:cubicBezTo>
                      <a:cubicBezTo>
                        <a:pt x="915" y="2290"/>
                        <a:pt x="926" y="2252"/>
                        <a:pt x="876" y="2213"/>
                      </a:cubicBezTo>
                      <a:cubicBezTo>
                        <a:pt x="870" y="2135"/>
                        <a:pt x="937" y="2074"/>
                        <a:pt x="926" y="1996"/>
                      </a:cubicBezTo>
                      <a:cubicBezTo>
                        <a:pt x="981" y="1886"/>
                        <a:pt x="904" y="1814"/>
                        <a:pt x="865" y="1719"/>
                      </a:cubicBezTo>
                      <a:cubicBezTo>
                        <a:pt x="893" y="1619"/>
                        <a:pt x="898" y="1520"/>
                        <a:pt x="865" y="1414"/>
                      </a:cubicBezTo>
                      <a:cubicBezTo>
                        <a:pt x="870" y="1382"/>
                        <a:pt x="881" y="1372"/>
                        <a:pt x="895" y="1372"/>
                      </a:cubicBezTo>
                      <a:cubicBezTo>
                        <a:pt x="913" y="1372"/>
                        <a:pt x="935" y="1388"/>
                        <a:pt x="954" y="1398"/>
                      </a:cubicBezTo>
                      <a:cubicBezTo>
                        <a:pt x="979" y="1405"/>
                        <a:pt x="1004" y="1415"/>
                        <a:pt x="1027" y="1415"/>
                      </a:cubicBezTo>
                      <a:cubicBezTo>
                        <a:pt x="1053" y="1415"/>
                        <a:pt x="1075" y="1401"/>
                        <a:pt x="1087" y="1353"/>
                      </a:cubicBezTo>
                      <a:cubicBezTo>
                        <a:pt x="1114" y="1292"/>
                        <a:pt x="1148" y="1231"/>
                        <a:pt x="1175" y="1165"/>
                      </a:cubicBezTo>
                      <a:cubicBezTo>
                        <a:pt x="1209" y="1109"/>
                        <a:pt x="1264" y="1054"/>
                        <a:pt x="1209" y="982"/>
                      </a:cubicBezTo>
                      <a:cubicBezTo>
                        <a:pt x="1214" y="904"/>
                        <a:pt x="1281" y="849"/>
                        <a:pt x="1281" y="766"/>
                      </a:cubicBezTo>
                      <a:cubicBezTo>
                        <a:pt x="1353" y="710"/>
                        <a:pt x="1386" y="638"/>
                        <a:pt x="1336" y="549"/>
                      </a:cubicBezTo>
                      <a:cubicBezTo>
                        <a:pt x="1347" y="499"/>
                        <a:pt x="1353" y="444"/>
                        <a:pt x="1369" y="400"/>
                      </a:cubicBezTo>
                      <a:cubicBezTo>
                        <a:pt x="1514" y="294"/>
                        <a:pt x="1430" y="139"/>
                        <a:pt x="1458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1" name="Google Shape;2441;p30"/>
                <p:cNvSpPr/>
                <p:nvPr/>
              </p:nvSpPr>
              <p:spPr>
                <a:xfrm>
                  <a:off x="3834550" y="3236425"/>
                  <a:ext cx="4600" cy="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" h="196" extrusionOk="0">
                      <a:moveTo>
                        <a:pt x="102" y="0"/>
                      </a:moveTo>
                      <a:cubicBezTo>
                        <a:pt x="98" y="0"/>
                        <a:pt x="94" y="1"/>
                        <a:pt x="90" y="2"/>
                      </a:cubicBezTo>
                      <a:cubicBezTo>
                        <a:pt x="29" y="24"/>
                        <a:pt x="17" y="96"/>
                        <a:pt x="6" y="157"/>
                      </a:cubicBezTo>
                      <a:cubicBezTo>
                        <a:pt x="1" y="196"/>
                        <a:pt x="51" y="196"/>
                        <a:pt x="90" y="196"/>
                      </a:cubicBezTo>
                      <a:cubicBezTo>
                        <a:pt x="156" y="190"/>
                        <a:pt x="184" y="140"/>
                        <a:pt x="173" y="85"/>
                      </a:cubicBezTo>
                      <a:cubicBezTo>
                        <a:pt x="173" y="45"/>
                        <a:pt x="141" y="0"/>
                        <a:pt x="10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2" name="Google Shape;2442;p30"/>
                <p:cNvSpPr/>
                <p:nvPr/>
              </p:nvSpPr>
              <p:spPr>
                <a:xfrm>
                  <a:off x="3962075" y="3326300"/>
                  <a:ext cx="14725" cy="1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" h="529" extrusionOk="0">
                      <a:moveTo>
                        <a:pt x="322" y="0"/>
                      </a:moveTo>
                      <a:cubicBezTo>
                        <a:pt x="301" y="0"/>
                        <a:pt x="275" y="11"/>
                        <a:pt x="245" y="38"/>
                      </a:cubicBezTo>
                      <a:lnTo>
                        <a:pt x="217" y="38"/>
                      </a:lnTo>
                      <a:cubicBezTo>
                        <a:pt x="117" y="38"/>
                        <a:pt x="106" y="121"/>
                        <a:pt x="89" y="194"/>
                      </a:cubicBezTo>
                      <a:cubicBezTo>
                        <a:pt x="56" y="243"/>
                        <a:pt x="1" y="282"/>
                        <a:pt x="62" y="343"/>
                      </a:cubicBezTo>
                      <a:cubicBezTo>
                        <a:pt x="62" y="482"/>
                        <a:pt x="189" y="482"/>
                        <a:pt x="267" y="510"/>
                      </a:cubicBezTo>
                      <a:cubicBezTo>
                        <a:pt x="281" y="522"/>
                        <a:pt x="299" y="528"/>
                        <a:pt x="318" y="528"/>
                      </a:cubicBezTo>
                      <a:cubicBezTo>
                        <a:pt x="359" y="528"/>
                        <a:pt x="403" y="500"/>
                        <a:pt x="422" y="443"/>
                      </a:cubicBezTo>
                      <a:cubicBezTo>
                        <a:pt x="555" y="421"/>
                        <a:pt x="588" y="343"/>
                        <a:pt x="550" y="227"/>
                      </a:cubicBezTo>
                      <a:cubicBezTo>
                        <a:pt x="516" y="188"/>
                        <a:pt x="533" y="110"/>
                        <a:pt x="461" y="105"/>
                      </a:cubicBezTo>
                      <a:cubicBezTo>
                        <a:pt x="413" y="73"/>
                        <a:pt x="379" y="0"/>
                        <a:pt x="32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3" name="Google Shape;2443;p30"/>
                <p:cNvSpPr/>
                <p:nvPr/>
              </p:nvSpPr>
              <p:spPr>
                <a:xfrm>
                  <a:off x="3705100" y="3456000"/>
                  <a:ext cx="28700" cy="2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8" h="1035" extrusionOk="0">
                      <a:moveTo>
                        <a:pt x="701" y="1"/>
                      </a:moveTo>
                      <a:cubicBezTo>
                        <a:pt x="646" y="1"/>
                        <a:pt x="613" y="47"/>
                        <a:pt x="577" y="156"/>
                      </a:cubicBezTo>
                      <a:cubicBezTo>
                        <a:pt x="560" y="251"/>
                        <a:pt x="549" y="350"/>
                        <a:pt x="433" y="367"/>
                      </a:cubicBezTo>
                      <a:cubicBezTo>
                        <a:pt x="427" y="367"/>
                        <a:pt x="427" y="389"/>
                        <a:pt x="427" y="395"/>
                      </a:cubicBezTo>
                      <a:cubicBezTo>
                        <a:pt x="405" y="411"/>
                        <a:pt x="383" y="417"/>
                        <a:pt x="361" y="434"/>
                      </a:cubicBezTo>
                      <a:cubicBezTo>
                        <a:pt x="316" y="434"/>
                        <a:pt x="277" y="406"/>
                        <a:pt x="272" y="356"/>
                      </a:cubicBezTo>
                      <a:cubicBezTo>
                        <a:pt x="261" y="284"/>
                        <a:pt x="211" y="278"/>
                        <a:pt x="150" y="278"/>
                      </a:cubicBezTo>
                      <a:cubicBezTo>
                        <a:pt x="67" y="362"/>
                        <a:pt x="0" y="461"/>
                        <a:pt x="22" y="583"/>
                      </a:cubicBezTo>
                      <a:cubicBezTo>
                        <a:pt x="22" y="633"/>
                        <a:pt x="22" y="683"/>
                        <a:pt x="78" y="694"/>
                      </a:cubicBezTo>
                      <a:cubicBezTo>
                        <a:pt x="178" y="722"/>
                        <a:pt x="216" y="794"/>
                        <a:pt x="239" y="877"/>
                      </a:cubicBezTo>
                      <a:cubicBezTo>
                        <a:pt x="261" y="938"/>
                        <a:pt x="316" y="949"/>
                        <a:pt x="361" y="977"/>
                      </a:cubicBezTo>
                      <a:cubicBezTo>
                        <a:pt x="380" y="988"/>
                        <a:pt x="398" y="991"/>
                        <a:pt x="416" y="991"/>
                      </a:cubicBezTo>
                      <a:cubicBezTo>
                        <a:pt x="446" y="991"/>
                        <a:pt x="474" y="982"/>
                        <a:pt x="503" y="982"/>
                      </a:cubicBezTo>
                      <a:cubicBezTo>
                        <a:pt x="518" y="982"/>
                        <a:pt x="534" y="985"/>
                        <a:pt x="549" y="994"/>
                      </a:cubicBezTo>
                      <a:cubicBezTo>
                        <a:pt x="600" y="1023"/>
                        <a:pt x="650" y="1035"/>
                        <a:pt x="700" y="1035"/>
                      </a:cubicBezTo>
                      <a:cubicBezTo>
                        <a:pt x="791" y="1035"/>
                        <a:pt x="881" y="994"/>
                        <a:pt x="971" y="944"/>
                      </a:cubicBezTo>
                      <a:cubicBezTo>
                        <a:pt x="982" y="948"/>
                        <a:pt x="993" y="951"/>
                        <a:pt x="1004" y="951"/>
                      </a:cubicBezTo>
                      <a:cubicBezTo>
                        <a:pt x="1043" y="951"/>
                        <a:pt x="1070" y="919"/>
                        <a:pt x="1048" y="866"/>
                      </a:cubicBezTo>
                      <a:cubicBezTo>
                        <a:pt x="998" y="755"/>
                        <a:pt x="1037" y="639"/>
                        <a:pt x="998" y="528"/>
                      </a:cubicBezTo>
                      <a:cubicBezTo>
                        <a:pt x="1126" y="522"/>
                        <a:pt x="1148" y="439"/>
                        <a:pt x="1104" y="350"/>
                      </a:cubicBezTo>
                      <a:cubicBezTo>
                        <a:pt x="1048" y="228"/>
                        <a:pt x="971" y="129"/>
                        <a:pt x="849" y="57"/>
                      </a:cubicBezTo>
                      <a:cubicBezTo>
                        <a:pt x="784" y="21"/>
                        <a:pt x="738" y="1"/>
                        <a:pt x="701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4" name="Google Shape;2444;p30"/>
                <p:cNvSpPr/>
                <p:nvPr/>
              </p:nvSpPr>
              <p:spPr>
                <a:xfrm>
                  <a:off x="3695675" y="3484850"/>
                  <a:ext cx="4450" cy="4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" h="169" extrusionOk="0">
                      <a:moveTo>
                        <a:pt x="72" y="0"/>
                      </a:moveTo>
                      <a:cubicBezTo>
                        <a:pt x="28" y="0"/>
                        <a:pt x="0" y="17"/>
                        <a:pt x="0" y="67"/>
                      </a:cubicBezTo>
                      <a:cubicBezTo>
                        <a:pt x="6" y="150"/>
                        <a:pt x="83" y="150"/>
                        <a:pt x="128" y="167"/>
                      </a:cubicBezTo>
                      <a:cubicBezTo>
                        <a:pt x="134" y="168"/>
                        <a:pt x="139" y="169"/>
                        <a:pt x="143" y="169"/>
                      </a:cubicBezTo>
                      <a:cubicBezTo>
                        <a:pt x="178" y="169"/>
                        <a:pt x="178" y="134"/>
                        <a:pt x="178" y="95"/>
                      </a:cubicBezTo>
                      <a:cubicBezTo>
                        <a:pt x="155" y="56"/>
                        <a:pt x="150" y="0"/>
                        <a:pt x="7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5" name="Google Shape;2445;p30"/>
                <p:cNvSpPr/>
                <p:nvPr/>
              </p:nvSpPr>
              <p:spPr>
                <a:xfrm>
                  <a:off x="3716050" y="3336100"/>
                  <a:ext cx="4050" cy="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" h="196" extrusionOk="0">
                      <a:moveTo>
                        <a:pt x="89" y="0"/>
                      </a:moveTo>
                      <a:cubicBezTo>
                        <a:pt x="86" y="0"/>
                        <a:pt x="82" y="0"/>
                        <a:pt x="78" y="1"/>
                      </a:cubicBezTo>
                      <a:cubicBezTo>
                        <a:pt x="22" y="7"/>
                        <a:pt x="17" y="73"/>
                        <a:pt x="6" y="118"/>
                      </a:cubicBezTo>
                      <a:cubicBezTo>
                        <a:pt x="1" y="164"/>
                        <a:pt x="15" y="196"/>
                        <a:pt x="61" y="196"/>
                      </a:cubicBezTo>
                      <a:cubicBezTo>
                        <a:pt x="64" y="196"/>
                        <a:pt x="68" y="196"/>
                        <a:pt x="72" y="195"/>
                      </a:cubicBezTo>
                      <a:cubicBezTo>
                        <a:pt x="133" y="195"/>
                        <a:pt x="161" y="162"/>
                        <a:pt x="155" y="106"/>
                      </a:cubicBezTo>
                      <a:cubicBezTo>
                        <a:pt x="129" y="75"/>
                        <a:pt x="143" y="0"/>
                        <a:pt x="89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6" name="Google Shape;2446;p30"/>
                <p:cNvSpPr/>
                <p:nvPr/>
              </p:nvSpPr>
              <p:spPr>
                <a:xfrm>
                  <a:off x="3820825" y="3378400"/>
                  <a:ext cx="4600" cy="4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" h="167" extrusionOk="0">
                      <a:moveTo>
                        <a:pt x="67" y="0"/>
                      </a:moveTo>
                      <a:cubicBezTo>
                        <a:pt x="18" y="0"/>
                        <a:pt x="1" y="56"/>
                        <a:pt x="12" y="89"/>
                      </a:cubicBezTo>
                      <a:cubicBezTo>
                        <a:pt x="18" y="155"/>
                        <a:pt x="73" y="161"/>
                        <a:pt x="123" y="167"/>
                      </a:cubicBezTo>
                      <a:cubicBezTo>
                        <a:pt x="162" y="167"/>
                        <a:pt x="184" y="139"/>
                        <a:pt x="184" y="89"/>
                      </a:cubicBezTo>
                      <a:cubicBezTo>
                        <a:pt x="167" y="28"/>
                        <a:pt x="112" y="0"/>
                        <a:pt x="67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7" name="Google Shape;2447;p30"/>
                <p:cNvSpPr/>
                <p:nvPr/>
              </p:nvSpPr>
              <p:spPr>
                <a:xfrm>
                  <a:off x="3566900" y="3376575"/>
                  <a:ext cx="7100" cy="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" h="135" extrusionOk="0">
                      <a:moveTo>
                        <a:pt x="197" y="1"/>
                      </a:moveTo>
                      <a:cubicBezTo>
                        <a:pt x="187" y="1"/>
                        <a:pt x="176" y="3"/>
                        <a:pt x="167" y="7"/>
                      </a:cubicBezTo>
                      <a:cubicBezTo>
                        <a:pt x="111" y="34"/>
                        <a:pt x="56" y="73"/>
                        <a:pt x="0" y="106"/>
                      </a:cubicBezTo>
                      <a:cubicBezTo>
                        <a:pt x="0" y="112"/>
                        <a:pt x="6" y="129"/>
                        <a:pt x="6" y="134"/>
                      </a:cubicBezTo>
                      <a:cubicBezTo>
                        <a:pt x="67" y="129"/>
                        <a:pt x="139" y="129"/>
                        <a:pt x="200" y="118"/>
                      </a:cubicBezTo>
                      <a:cubicBezTo>
                        <a:pt x="233" y="106"/>
                        <a:pt x="283" y="101"/>
                        <a:pt x="278" y="62"/>
                      </a:cubicBezTo>
                      <a:cubicBezTo>
                        <a:pt x="265" y="20"/>
                        <a:pt x="230" y="1"/>
                        <a:pt x="197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8" name="Google Shape;2448;p30"/>
                <p:cNvSpPr/>
                <p:nvPr/>
              </p:nvSpPr>
              <p:spPr>
                <a:xfrm>
                  <a:off x="3618875" y="3498600"/>
                  <a:ext cx="11125" cy="1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" h="426" extrusionOk="0">
                      <a:moveTo>
                        <a:pt x="293" y="1"/>
                      </a:moveTo>
                      <a:cubicBezTo>
                        <a:pt x="275" y="1"/>
                        <a:pt x="258" y="15"/>
                        <a:pt x="244" y="60"/>
                      </a:cubicBezTo>
                      <a:cubicBezTo>
                        <a:pt x="167" y="155"/>
                        <a:pt x="50" y="227"/>
                        <a:pt x="34" y="365"/>
                      </a:cubicBezTo>
                      <a:cubicBezTo>
                        <a:pt x="12" y="376"/>
                        <a:pt x="1" y="393"/>
                        <a:pt x="23" y="410"/>
                      </a:cubicBezTo>
                      <a:cubicBezTo>
                        <a:pt x="34" y="420"/>
                        <a:pt x="43" y="425"/>
                        <a:pt x="53" y="425"/>
                      </a:cubicBezTo>
                      <a:cubicBezTo>
                        <a:pt x="68" y="425"/>
                        <a:pt x="81" y="413"/>
                        <a:pt x="95" y="393"/>
                      </a:cubicBezTo>
                      <a:lnTo>
                        <a:pt x="161" y="393"/>
                      </a:lnTo>
                      <a:cubicBezTo>
                        <a:pt x="176" y="407"/>
                        <a:pt x="186" y="413"/>
                        <a:pt x="194" y="413"/>
                      </a:cubicBezTo>
                      <a:cubicBezTo>
                        <a:pt x="210" y="413"/>
                        <a:pt x="215" y="388"/>
                        <a:pt x="222" y="365"/>
                      </a:cubicBezTo>
                      <a:lnTo>
                        <a:pt x="256" y="326"/>
                      </a:lnTo>
                      <a:cubicBezTo>
                        <a:pt x="389" y="288"/>
                        <a:pt x="444" y="155"/>
                        <a:pt x="366" y="49"/>
                      </a:cubicBezTo>
                      <a:cubicBezTo>
                        <a:pt x="347" y="33"/>
                        <a:pt x="319" y="1"/>
                        <a:pt x="293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9" name="Google Shape;2449;p30"/>
                <p:cNvSpPr/>
                <p:nvPr/>
              </p:nvSpPr>
              <p:spPr>
                <a:xfrm>
                  <a:off x="3623325" y="3441300"/>
                  <a:ext cx="4450" cy="4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" h="163" extrusionOk="0">
                      <a:moveTo>
                        <a:pt x="63" y="1"/>
                      </a:moveTo>
                      <a:cubicBezTo>
                        <a:pt x="19" y="1"/>
                        <a:pt x="1" y="38"/>
                        <a:pt x="11" y="85"/>
                      </a:cubicBezTo>
                      <a:cubicBezTo>
                        <a:pt x="17" y="140"/>
                        <a:pt x="55" y="162"/>
                        <a:pt x="105" y="162"/>
                      </a:cubicBezTo>
                      <a:cubicBezTo>
                        <a:pt x="139" y="151"/>
                        <a:pt x="166" y="118"/>
                        <a:pt x="177" y="79"/>
                      </a:cubicBezTo>
                      <a:cubicBezTo>
                        <a:pt x="155" y="29"/>
                        <a:pt x="111" y="7"/>
                        <a:pt x="72" y="1"/>
                      </a:cubicBezTo>
                      <a:cubicBezTo>
                        <a:pt x="69" y="1"/>
                        <a:pt x="66" y="1"/>
                        <a:pt x="63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0" name="Google Shape;2450;p30"/>
                <p:cNvSpPr/>
                <p:nvPr/>
              </p:nvSpPr>
              <p:spPr>
                <a:xfrm>
                  <a:off x="3678075" y="3422750"/>
                  <a:ext cx="3750" cy="4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" h="171" extrusionOk="0">
                      <a:moveTo>
                        <a:pt x="80" y="0"/>
                      </a:moveTo>
                      <a:cubicBezTo>
                        <a:pt x="78" y="0"/>
                        <a:pt x="75" y="0"/>
                        <a:pt x="72" y="0"/>
                      </a:cubicBezTo>
                      <a:cubicBezTo>
                        <a:pt x="17" y="0"/>
                        <a:pt x="0" y="56"/>
                        <a:pt x="0" y="100"/>
                      </a:cubicBezTo>
                      <a:cubicBezTo>
                        <a:pt x="0" y="145"/>
                        <a:pt x="50" y="161"/>
                        <a:pt x="83" y="167"/>
                      </a:cubicBezTo>
                      <a:cubicBezTo>
                        <a:pt x="91" y="169"/>
                        <a:pt x="97" y="170"/>
                        <a:pt x="103" y="170"/>
                      </a:cubicBezTo>
                      <a:cubicBezTo>
                        <a:pt x="141" y="170"/>
                        <a:pt x="150" y="128"/>
                        <a:pt x="150" y="89"/>
                      </a:cubicBezTo>
                      <a:cubicBezTo>
                        <a:pt x="150" y="47"/>
                        <a:pt x="130" y="0"/>
                        <a:pt x="80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1" name="Google Shape;2451;p30"/>
                <p:cNvSpPr/>
                <p:nvPr/>
              </p:nvSpPr>
              <p:spPr>
                <a:xfrm>
                  <a:off x="3736975" y="3366050"/>
                  <a:ext cx="3775" cy="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" h="168" extrusionOk="0">
                      <a:moveTo>
                        <a:pt x="67" y="1"/>
                      </a:moveTo>
                      <a:cubicBezTo>
                        <a:pt x="23" y="1"/>
                        <a:pt x="12" y="40"/>
                        <a:pt x="0" y="73"/>
                      </a:cubicBezTo>
                      <a:cubicBezTo>
                        <a:pt x="0" y="123"/>
                        <a:pt x="23" y="162"/>
                        <a:pt x="78" y="167"/>
                      </a:cubicBezTo>
                      <a:cubicBezTo>
                        <a:pt x="117" y="162"/>
                        <a:pt x="150" y="139"/>
                        <a:pt x="150" y="95"/>
                      </a:cubicBezTo>
                      <a:cubicBezTo>
                        <a:pt x="139" y="45"/>
                        <a:pt x="111" y="1"/>
                        <a:pt x="67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2" name="Google Shape;2452;p30"/>
                <p:cNvSpPr/>
                <p:nvPr/>
              </p:nvSpPr>
              <p:spPr>
                <a:xfrm>
                  <a:off x="3812250" y="3462350"/>
                  <a:ext cx="12500" cy="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" h="232" extrusionOk="0">
                      <a:moveTo>
                        <a:pt x="182" y="0"/>
                      </a:moveTo>
                      <a:cubicBezTo>
                        <a:pt x="172" y="0"/>
                        <a:pt x="161" y="1"/>
                        <a:pt x="150" y="2"/>
                      </a:cubicBezTo>
                      <a:cubicBezTo>
                        <a:pt x="83" y="19"/>
                        <a:pt x="11" y="47"/>
                        <a:pt x="6" y="130"/>
                      </a:cubicBezTo>
                      <a:cubicBezTo>
                        <a:pt x="1" y="194"/>
                        <a:pt x="44" y="214"/>
                        <a:pt x="96" y="214"/>
                      </a:cubicBezTo>
                      <a:cubicBezTo>
                        <a:pt x="103" y="214"/>
                        <a:pt x="110" y="214"/>
                        <a:pt x="117" y="213"/>
                      </a:cubicBezTo>
                      <a:cubicBezTo>
                        <a:pt x="141" y="226"/>
                        <a:pt x="163" y="232"/>
                        <a:pt x="184" y="232"/>
                      </a:cubicBezTo>
                      <a:cubicBezTo>
                        <a:pt x="250" y="232"/>
                        <a:pt x="303" y="180"/>
                        <a:pt x="366" y="163"/>
                      </a:cubicBezTo>
                      <a:cubicBezTo>
                        <a:pt x="494" y="135"/>
                        <a:pt x="499" y="74"/>
                        <a:pt x="394" y="2"/>
                      </a:cubicBezTo>
                      <a:lnTo>
                        <a:pt x="394" y="2"/>
                      </a:lnTo>
                      <a:cubicBezTo>
                        <a:pt x="371" y="10"/>
                        <a:pt x="349" y="12"/>
                        <a:pt x="326" y="12"/>
                      </a:cubicBezTo>
                      <a:cubicBezTo>
                        <a:pt x="278" y="12"/>
                        <a:pt x="231" y="0"/>
                        <a:pt x="18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3" name="Google Shape;2453;p30"/>
                <p:cNvSpPr/>
                <p:nvPr/>
              </p:nvSpPr>
              <p:spPr>
                <a:xfrm>
                  <a:off x="3598925" y="3391975"/>
                  <a:ext cx="4175" cy="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" h="145" extrusionOk="0">
                      <a:moveTo>
                        <a:pt x="83" y="1"/>
                      </a:moveTo>
                      <a:cubicBezTo>
                        <a:pt x="28" y="6"/>
                        <a:pt x="17" y="39"/>
                        <a:pt x="6" y="84"/>
                      </a:cubicBezTo>
                      <a:cubicBezTo>
                        <a:pt x="0" y="123"/>
                        <a:pt x="33" y="145"/>
                        <a:pt x="78" y="145"/>
                      </a:cubicBezTo>
                      <a:cubicBezTo>
                        <a:pt x="128" y="145"/>
                        <a:pt x="166" y="111"/>
                        <a:pt x="166" y="62"/>
                      </a:cubicBezTo>
                      <a:cubicBezTo>
                        <a:pt x="166" y="12"/>
                        <a:pt x="117" y="12"/>
                        <a:pt x="83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4" name="Google Shape;2454;p30"/>
                <p:cNvSpPr/>
                <p:nvPr/>
              </p:nvSpPr>
              <p:spPr>
                <a:xfrm>
                  <a:off x="3608075" y="3385050"/>
                  <a:ext cx="3750" cy="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" h="140" extrusionOk="0">
                      <a:moveTo>
                        <a:pt x="78" y="0"/>
                      </a:moveTo>
                      <a:cubicBezTo>
                        <a:pt x="39" y="6"/>
                        <a:pt x="0" y="28"/>
                        <a:pt x="0" y="72"/>
                      </a:cubicBezTo>
                      <a:cubicBezTo>
                        <a:pt x="11" y="122"/>
                        <a:pt x="50" y="139"/>
                        <a:pt x="78" y="139"/>
                      </a:cubicBezTo>
                      <a:cubicBezTo>
                        <a:pt x="81" y="139"/>
                        <a:pt x="83" y="139"/>
                        <a:pt x="86" y="139"/>
                      </a:cubicBezTo>
                      <a:cubicBezTo>
                        <a:pt x="130" y="139"/>
                        <a:pt x="150" y="98"/>
                        <a:pt x="150" y="61"/>
                      </a:cubicBezTo>
                      <a:cubicBezTo>
                        <a:pt x="150" y="11"/>
                        <a:pt x="122" y="0"/>
                        <a:pt x="78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5" name="Google Shape;2455;p30"/>
                <p:cNvSpPr/>
                <p:nvPr/>
              </p:nvSpPr>
              <p:spPr>
                <a:xfrm>
                  <a:off x="3862975" y="3345125"/>
                  <a:ext cx="3625" cy="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" h="145" extrusionOk="0">
                      <a:moveTo>
                        <a:pt x="84" y="1"/>
                      </a:moveTo>
                      <a:cubicBezTo>
                        <a:pt x="23" y="1"/>
                        <a:pt x="17" y="50"/>
                        <a:pt x="6" y="100"/>
                      </a:cubicBezTo>
                      <a:cubicBezTo>
                        <a:pt x="0" y="139"/>
                        <a:pt x="34" y="145"/>
                        <a:pt x="78" y="145"/>
                      </a:cubicBezTo>
                      <a:cubicBezTo>
                        <a:pt x="111" y="139"/>
                        <a:pt x="145" y="117"/>
                        <a:pt x="145" y="73"/>
                      </a:cubicBezTo>
                      <a:cubicBezTo>
                        <a:pt x="145" y="34"/>
                        <a:pt x="128" y="1"/>
                        <a:pt x="84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6" name="Google Shape;2456;p30"/>
                <p:cNvSpPr/>
                <p:nvPr/>
              </p:nvSpPr>
              <p:spPr>
                <a:xfrm>
                  <a:off x="3777725" y="3365925"/>
                  <a:ext cx="3625" cy="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" h="140" extrusionOk="0">
                      <a:moveTo>
                        <a:pt x="50" y="0"/>
                      </a:moveTo>
                      <a:cubicBezTo>
                        <a:pt x="1" y="0"/>
                        <a:pt x="1" y="45"/>
                        <a:pt x="1" y="78"/>
                      </a:cubicBezTo>
                      <a:cubicBezTo>
                        <a:pt x="1" y="113"/>
                        <a:pt x="14" y="140"/>
                        <a:pt x="51" y="140"/>
                      </a:cubicBezTo>
                      <a:cubicBezTo>
                        <a:pt x="54" y="140"/>
                        <a:pt x="58" y="139"/>
                        <a:pt x="62" y="139"/>
                      </a:cubicBezTo>
                      <a:cubicBezTo>
                        <a:pt x="106" y="133"/>
                        <a:pt x="134" y="106"/>
                        <a:pt x="145" y="56"/>
                      </a:cubicBezTo>
                      <a:cubicBezTo>
                        <a:pt x="134" y="17"/>
                        <a:pt x="89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7" name="Google Shape;2457;p30"/>
                <p:cNvSpPr/>
                <p:nvPr/>
              </p:nvSpPr>
              <p:spPr>
                <a:xfrm>
                  <a:off x="3663375" y="3412075"/>
                  <a:ext cx="4325" cy="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" h="135" extrusionOk="0">
                      <a:moveTo>
                        <a:pt x="45" y="1"/>
                      </a:moveTo>
                      <a:cubicBezTo>
                        <a:pt x="6" y="1"/>
                        <a:pt x="0" y="28"/>
                        <a:pt x="17" y="56"/>
                      </a:cubicBezTo>
                      <a:cubicBezTo>
                        <a:pt x="31" y="84"/>
                        <a:pt x="25" y="135"/>
                        <a:pt x="68" y="135"/>
                      </a:cubicBezTo>
                      <a:cubicBezTo>
                        <a:pt x="77" y="135"/>
                        <a:pt x="87" y="133"/>
                        <a:pt x="100" y="128"/>
                      </a:cubicBezTo>
                      <a:cubicBezTo>
                        <a:pt x="128" y="111"/>
                        <a:pt x="172" y="123"/>
                        <a:pt x="167" y="62"/>
                      </a:cubicBezTo>
                      <a:cubicBezTo>
                        <a:pt x="139" y="28"/>
                        <a:pt x="89" y="1"/>
                        <a:pt x="45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8" name="Google Shape;2458;p30"/>
                <p:cNvSpPr/>
                <p:nvPr/>
              </p:nvSpPr>
              <p:spPr>
                <a:xfrm>
                  <a:off x="3715500" y="3348250"/>
                  <a:ext cx="3900" cy="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" h="133" extrusionOk="0">
                      <a:moveTo>
                        <a:pt x="45" y="0"/>
                      </a:moveTo>
                      <a:cubicBezTo>
                        <a:pt x="15" y="0"/>
                        <a:pt x="0" y="20"/>
                        <a:pt x="0" y="47"/>
                      </a:cubicBezTo>
                      <a:cubicBezTo>
                        <a:pt x="0" y="92"/>
                        <a:pt x="11" y="131"/>
                        <a:pt x="67" y="131"/>
                      </a:cubicBezTo>
                      <a:cubicBezTo>
                        <a:pt x="71" y="132"/>
                        <a:pt x="75" y="133"/>
                        <a:pt x="78" y="133"/>
                      </a:cubicBezTo>
                      <a:cubicBezTo>
                        <a:pt x="107" y="133"/>
                        <a:pt x="134" y="99"/>
                        <a:pt x="139" y="70"/>
                      </a:cubicBezTo>
                      <a:cubicBezTo>
                        <a:pt x="155" y="14"/>
                        <a:pt x="100" y="14"/>
                        <a:pt x="67" y="3"/>
                      </a:cubicBezTo>
                      <a:cubicBezTo>
                        <a:pt x="59" y="1"/>
                        <a:pt x="52" y="0"/>
                        <a:pt x="45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9" name="Google Shape;2459;p30"/>
                <p:cNvSpPr/>
                <p:nvPr/>
              </p:nvSpPr>
              <p:spPr>
                <a:xfrm>
                  <a:off x="4066600" y="3304275"/>
                  <a:ext cx="9850" cy="1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" h="419" extrusionOk="0">
                      <a:moveTo>
                        <a:pt x="321" y="0"/>
                      </a:moveTo>
                      <a:cubicBezTo>
                        <a:pt x="304" y="0"/>
                        <a:pt x="283" y="10"/>
                        <a:pt x="261" y="32"/>
                      </a:cubicBezTo>
                      <a:lnTo>
                        <a:pt x="172" y="32"/>
                      </a:lnTo>
                      <a:cubicBezTo>
                        <a:pt x="67" y="99"/>
                        <a:pt x="0" y="182"/>
                        <a:pt x="50" y="309"/>
                      </a:cubicBezTo>
                      <a:lnTo>
                        <a:pt x="50" y="337"/>
                      </a:lnTo>
                      <a:cubicBezTo>
                        <a:pt x="50" y="365"/>
                        <a:pt x="34" y="409"/>
                        <a:pt x="67" y="415"/>
                      </a:cubicBezTo>
                      <a:cubicBezTo>
                        <a:pt x="73" y="417"/>
                        <a:pt x="78" y="418"/>
                        <a:pt x="81" y="418"/>
                      </a:cubicBezTo>
                      <a:cubicBezTo>
                        <a:pt x="103" y="418"/>
                        <a:pt x="96" y="384"/>
                        <a:pt x="106" y="365"/>
                      </a:cubicBezTo>
                      <a:cubicBezTo>
                        <a:pt x="167" y="320"/>
                        <a:pt x="228" y="271"/>
                        <a:pt x="289" y="215"/>
                      </a:cubicBezTo>
                      <a:cubicBezTo>
                        <a:pt x="383" y="193"/>
                        <a:pt x="394" y="126"/>
                        <a:pt x="372" y="54"/>
                      </a:cubicBezTo>
                      <a:cubicBezTo>
                        <a:pt x="365" y="21"/>
                        <a:pt x="347" y="0"/>
                        <a:pt x="321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0" name="Google Shape;2460;p30"/>
                <p:cNvSpPr/>
                <p:nvPr/>
              </p:nvSpPr>
              <p:spPr>
                <a:xfrm>
                  <a:off x="3971500" y="3286975"/>
                  <a:ext cx="16400" cy="10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6" h="421" extrusionOk="0">
                      <a:moveTo>
                        <a:pt x="516" y="1"/>
                      </a:moveTo>
                      <a:cubicBezTo>
                        <a:pt x="491" y="1"/>
                        <a:pt x="468" y="11"/>
                        <a:pt x="450" y="48"/>
                      </a:cubicBezTo>
                      <a:cubicBezTo>
                        <a:pt x="446" y="47"/>
                        <a:pt x="442" y="47"/>
                        <a:pt x="438" y="47"/>
                      </a:cubicBezTo>
                      <a:cubicBezTo>
                        <a:pt x="393" y="47"/>
                        <a:pt x="355" y="68"/>
                        <a:pt x="313" y="68"/>
                      </a:cubicBezTo>
                      <a:cubicBezTo>
                        <a:pt x="298" y="68"/>
                        <a:pt x="283" y="66"/>
                        <a:pt x="267" y="59"/>
                      </a:cubicBezTo>
                      <a:cubicBezTo>
                        <a:pt x="267" y="59"/>
                        <a:pt x="267" y="59"/>
                        <a:pt x="266" y="59"/>
                      </a:cubicBezTo>
                      <a:cubicBezTo>
                        <a:pt x="250" y="59"/>
                        <a:pt x="1" y="275"/>
                        <a:pt x="1" y="297"/>
                      </a:cubicBezTo>
                      <a:cubicBezTo>
                        <a:pt x="1" y="303"/>
                        <a:pt x="1" y="319"/>
                        <a:pt x="6" y="325"/>
                      </a:cubicBezTo>
                      <a:cubicBezTo>
                        <a:pt x="73" y="361"/>
                        <a:pt x="130" y="420"/>
                        <a:pt x="213" y="420"/>
                      </a:cubicBezTo>
                      <a:cubicBezTo>
                        <a:pt x="220" y="420"/>
                        <a:pt x="227" y="420"/>
                        <a:pt x="234" y="419"/>
                      </a:cubicBezTo>
                      <a:cubicBezTo>
                        <a:pt x="300" y="414"/>
                        <a:pt x="350" y="391"/>
                        <a:pt x="350" y="319"/>
                      </a:cubicBezTo>
                      <a:cubicBezTo>
                        <a:pt x="350" y="264"/>
                        <a:pt x="400" y="247"/>
                        <a:pt x="433" y="220"/>
                      </a:cubicBezTo>
                      <a:cubicBezTo>
                        <a:pt x="483" y="186"/>
                        <a:pt x="544" y="159"/>
                        <a:pt x="539" y="81"/>
                      </a:cubicBezTo>
                      <a:cubicBezTo>
                        <a:pt x="543" y="80"/>
                        <a:pt x="547" y="80"/>
                        <a:pt x="552" y="80"/>
                      </a:cubicBezTo>
                      <a:cubicBezTo>
                        <a:pt x="564" y="80"/>
                        <a:pt x="578" y="82"/>
                        <a:pt x="591" y="82"/>
                      </a:cubicBezTo>
                      <a:cubicBezTo>
                        <a:pt x="613" y="82"/>
                        <a:pt x="635" y="77"/>
                        <a:pt x="649" y="53"/>
                      </a:cubicBezTo>
                      <a:cubicBezTo>
                        <a:pt x="655" y="48"/>
                        <a:pt x="649" y="26"/>
                        <a:pt x="649" y="14"/>
                      </a:cubicBezTo>
                      <a:cubicBezTo>
                        <a:pt x="640" y="18"/>
                        <a:pt x="631" y="20"/>
                        <a:pt x="621" y="20"/>
                      </a:cubicBezTo>
                      <a:cubicBezTo>
                        <a:pt x="586" y="20"/>
                        <a:pt x="549" y="1"/>
                        <a:pt x="516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1" name="Google Shape;2461;p30"/>
                <p:cNvSpPr/>
                <p:nvPr/>
              </p:nvSpPr>
              <p:spPr>
                <a:xfrm>
                  <a:off x="4032925" y="3277025"/>
                  <a:ext cx="21775" cy="1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1" h="619" extrusionOk="0">
                      <a:moveTo>
                        <a:pt x="474" y="1"/>
                      </a:moveTo>
                      <a:cubicBezTo>
                        <a:pt x="348" y="1"/>
                        <a:pt x="243" y="46"/>
                        <a:pt x="150" y="169"/>
                      </a:cubicBezTo>
                      <a:cubicBezTo>
                        <a:pt x="83" y="246"/>
                        <a:pt x="0" y="313"/>
                        <a:pt x="55" y="418"/>
                      </a:cubicBezTo>
                      <a:cubicBezTo>
                        <a:pt x="90" y="473"/>
                        <a:pt x="144" y="496"/>
                        <a:pt x="204" y="496"/>
                      </a:cubicBezTo>
                      <a:cubicBezTo>
                        <a:pt x="240" y="496"/>
                        <a:pt x="279" y="488"/>
                        <a:pt x="316" y="473"/>
                      </a:cubicBezTo>
                      <a:cubicBezTo>
                        <a:pt x="327" y="490"/>
                        <a:pt x="349" y="501"/>
                        <a:pt x="377" y="501"/>
                      </a:cubicBezTo>
                      <a:cubicBezTo>
                        <a:pt x="388" y="507"/>
                        <a:pt x="399" y="523"/>
                        <a:pt x="410" y="529"/>
                      </a:cubicBezTo>
                      <a:cubicBezTo>
                        <a:pt x="421" y="583"/>
                        <a:pt x="437" y="618"/>
                        <a:pt x="469" y="618"/>
                      </a:cubicBezTo>
                      <a:cubicBezTo>
                        <a:pt x="486" y="618"/>
                        <a:pt x="509" y="608"/>
                        <a:pt x="538" y="584"/>
                      </a:cubicBezTo>
                      <a:lnTo>
                        <a:pt x="593" y="584"/>
                      </a:lnTo>
                      <a:cubicBezTo>
                        <a:pt x="598" y="585"/>
                        <a:pt x="602" y="585"/>
                        <a:pt x="606" y="585"/>
                      </a:cubicBezTo>
                      <a:cubicBezTo>
                        <a:pt x="643" y="585"/>
                        <a:pt x="668" y="564"/>
                        <a:pt x="688" y="529"/>
                      </a:cubicBezTo>
                      <a:cubicBezTo>
                        <a:pt x="870" y="451"/>
                        <a:pt x="760" y="346"/>
                        <a:pt x="715" y="252"/>
                      </a:cubicBezTo>
                      <a:cubicBezTo>
                        <a:pt x="704" y="174"/>
                        <a:pt x="715" y="63"/>
                        <a:pt x="599" y="13"/>
                      </a:cubicBezTo>
                      <a:cubicBezTo>
                        <a:pt x="555" y="5"/>
                        <a:pt x="514" y="1"/>
                        <a:pt x="474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2" name="Google Shape;2462;p30"/>
                <p:cNvSpPr/>
                <p:nvPr/>
              </p:nvSpPr>
              <p:spPr>
                <a:xfrm>
                  <a:off x="3696500" y="3494825"/>
                  <a:ext cx="126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" h="389" extrusionOk="0">
                      <a:moveTo>
                        <a:pt x="139" y="5"/>
                      </a:moveTo>
                      <a:cubicBezTo>
                        <a:pt x="80" y="5"/>
                        <a:pt x="49" y="87"/>
                        <a:pt x="34" y="145"/>
                      </a:cubicBezTo>
                      <a:cubicBezTo>
                        <a:pt x="0" y="272"/>
                        <a:pt x="73" y="333"/>
                        <a:pt x="272" y="361"/>
                      </a:cubicBezTo>
                      <a:cubicBezTo>
                        <a:pt x="288" y="381"/>
                        <a:pt x="299" y="388"/>
                        <a:pt x="308" y="388"/>
                      </a:cubicBezTo>
                      <a:cubicBezTo>
                        <a:pt x="324" y="388"/>
                        <a:pt x="330" y="362"/>
                        <a:pt x="333" y="333"/>
                      </a:cubicBezTo>
                      <a:cubicBezTo>
                        <a:pt x="339" y="333"/>
                        <a:pt x="355" y="333"/>
                        <a:pt x="361" y="328"/>
                      </a:cubicBezTo>
                      <a:cubicBezTo>
                        <a:pt x="381" y="341"/>
                        <a:pt x="397" y="346"/>
                        <a:pt x="408" y="346"/>
                      </a:cubicBezTo>
                      <a:cubicBezTo>
                        <a:pt x="449" y="346"/>
                        <a:pt x="442" y="277"/>
                        <a:pt x="455" y="256"/>
                      </a:cubicBezTo>
                      <a:cubicBezTo>
                        <a:pt x="494" y="217"/>
                        <a:pt x="505" y="161"/>
                        <a:pt x="422" y="145"/>
                      </a:cubicBezTo>
                      <a:cubicBezTo>
                        <a:pt x="389" y="1"/>
                        <a:pt x="250" y="23"/>
                        <a:pt x="150" y="6"/>
                      </a:cubicBezTo>
                      <a:cubicBezTo>
                        <a:pt x="146" y="6"/>
                        <a:pt x="143" y="5"/>
                        <a:pt x="139" y="5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3" name="Google Shape;2463;p30"/>
                <p:cNvSpPr/>
                <p:nvPr/>
              </p:nvSpPr>
              <p:spPr>
                <a:xfrm>
                  <a:off x="4012825" y="3279125"/>
                  <a:ext cx="17100" cy="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" h="276" extrusionOk="0">
                      <a:moveTo>
                        <a:pt x="612" y="1"/>
                      </a:moveTo>
                      <a:cubicBezTo>
                        <a:pt x="607" y="1"/>
                        <a:pt x="603" y="1"/>
                        <a:pt x="599" y="1"/>
                      </a:cubicBezTo>
                      <a:cubicBezTo>
                        <a:pt x="549" y="1"/>
                        <a:pt x="494" y="12"/>
                        <a:pt x="455" y="62"/>
                      </a:cubicBezTo>
                      <a:cubicBezTo>
                        <a:pt x="327" y="85"/>
                        <a:pt x="205" y="96"/>
                        <a:pt x="83" y="118"/>
                      </a:cubicBezTo>
                      <a:cubicBezTo>
                        <a:pt x="55" y="123"/>
                        <a:pt x="17" y="112"/>
                        <a:pt x="11" y="151"/>
                      </a:cubicBezTo>
                      <a:cubicBezTo>
                        <a:pt x="0" y="195"/>
                        <a:pt x="50" y="218"/>
                        <a:pt x="78" y="218"/>
                      </a:cubicBezTo>
                      <a:cubicBezTo>
                        <a:pt x="166" y="218"/>
                        <a:pt x="250" y="256"/>
                        <a:pt x="344" y="273"/>
                      </a:cubicBezTo>
                      <a:cubicBezTo>
                        <a:pt x="360" y="275"/>
                        <a:pt x="376" y="276"/>
                        <a:pt x="391" y="276"/>
                      </a:cubicBezTo>
                      <a:cubicBezTo>
                        <a:pt x="509" y="276"/>
                        <a:pt x="588" y="218"/>
                        <a:pt x="632" y="90"/>
                      </a:cubicBezTo>
                      <a:cubicBezTo>
                        <a:pt x="684" y="33"/>
                        <a:pt x="663" y="1"/>
                        <a:pt x="612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4" name="Google Shape;2464;p30"/>
                <p:cNvSpPr/>
                <p:nvPr/>
              </p:nvSpPr>
              <p:spPr>
                <a:xfrm>
                  <a:off x="3770100" y="3411825"/>
                  <a:ext cx="9175" cy="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" h="246" extrusionOk="0">
                      <a:moveTo>
                        <a:pt x="165" y="0"/>
                      </a:moveTo>
                      <a:cubicBezTo>
                        <a:pt x="128" y="0"/>
                        <a:pt x="90" y="21"/>
                        <a:pt x="51" y="55"/>
                      </a:cubicBezTo>
                      <a:cubicBezTo>
                        <a:pt x="1" y="99"/>
                        <a:pt x="1" y="155"/>
                        <a:pt x="28" y="210"/>
                      </a:cubicBezTo>
                      <a:cubicBezTo>
                        <a:pt x="42" y="237"/>
                        <a:pt x="57" y="246"/>
                        <a:pt x="73" y="246"/>
                      </a:cubicBezTo>
                      <a:cubicBezTo>
                        <a:pt x="96" y="246"/>
                        <a:pt x="121" y="226"/>
                        <a:pt x="145" y="216"/>
                      </a:cubicBezTo>
                      <a:cubicBezTo>
                        <a:pt x="154" y="217"/>
                        <a:pt x="163" y="217"/>
                        <a:pt x="171" y="217"/>
                      </a:cubicBezTo>
                      <a:cubicBezTo>
                        <a:pt x="216" y="217"/>
                        <a:pt x="256" y="205"/>
                        <a:pt x="283" y="177"/>
                      </a:cubicBezTo>
                      <a:cubicBezTo>
                        <a:pt x="339" y="133"/>
                        <a:pt x="367" y="83"/>
                        <a:pt x="272" y="66"/>
                      </a:cubicBezTo>
                      <a:cubicBezTo>
                        <a:pt x="237" y="20"/>
                        <a:pt x="201" y="0"/>
                        <a:pt x="165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5" name="Google Shape;2465;p30"/>
                <p:cNvSpPr/>
                <p:nvPr/>
              </p:nvSpPr>
              <p:spPr>
                <a:xfrm>
                  <a:off x="3799200" y="3252350"/>
                  <a:ext cx="27075" cy="2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3" h="864" extrusionOk="0">
                      <a:moveTo>
                        <a:pt x="210" y="1"/>
                      </a:moveTo>
                      <a:cubicBezTo>
                        <a:pt x="194" y="1"/>
                        <a:pt x="188" y="26"/>
                        <a:pt x="184" y="52"/>
                      </a:cubicBezTo>
                      <a:cubicBezTo>
                        <a:pt x="173" y="52"/>
                        <a:pt x="162" y="58"/>
                        <a:pt x="156" y="58"/>
                      </a:cubicBezTo>
                      <a:cubicBezTo>
                        <a:pt x="56" y="69"/>
                        <a:pt x="45" y="141"/>
                        <a:pt x="29" y="213"/>
                      </a:cubicBezTo>
                      <a:cubicBezTo>
                        <a:pt x="1" y="291"/>
                        <a:pt x="45" y="335"/>
                        <a:pt x="79" y="401"/>
                      </a:cubicBezTo>
                      <a:cubicBezTo>
                        <a:pt x="156" y="540"/>
                        <a:pt x="311" y="579"/>
                        <a:pt x="406" y="706"/>
                      </a:cubicBezTo>
                      <a:cubicBezTo>
                        <a:pt x="394" y="724"/>
                        <a:pt x="381" y="731"/>
                        <a:pt x="367" y="731"/>
                      </a:cubicBezTo>
                      <a:cubicBezTo>
                        <a:pt x="354" y="731"/>
                        <a:pt x="341" y="725"/>
                        <a:pt x="328" y="717"/>
                      </a:cubicBezTo>
                      <a:cubicBezTo>
                        <a:pt x="315" y="711"/>
                        <a:pt x="303" y="708"/>
                        <a:pt x="292" y="708"/>
                      </a:cubicBezTo>
                      <a:cubicBezTo>
                        <a:pt x="265" y="708"/>
                        <a:pt x="244" y="727"/>
                        <a:pt x="228" y="762"/>
                      </a:cubicBezTo>
                      <a:cubicBezTo>
                        <a:pt x="212" y="795"/>
                        <a:pt x="223" y="828"/>
                        <a:pt x="256" y="851"/>
                      </a:cubicBezTo>
                      <a:cubicBezTo>
                        <a:pt x="270" y="859"/>
                        <a:pt x="283" y="863"/>
                        <a:pt x="295" y="863"/>
                      </a:cubicBezTo>
                      <a:cubicBezTo>
                        <a:pt x="321" y="863"/>
                        <a:pt x="342" y="846"/>
                        <a:pt x="361" y="823"/>
                      </a:cubicBezTo>
                      <a:cubicBezTo>
                        <a:pt x="389" y="778"/>
                        <a:pt x="422" y="773"/>
                        <a:pt x="467" y="773"/>
                      </a:cubicBezTo>
                      <a:cubicBezTo>
                        <a:pt x="519" y="818"/>
                        <a:pt x="570" y="839"/>
                        <a:pt x="618" y="839"/>
                      </a:cubicBezTo>
                      <a:cubicBezTo>
                        <a:pt x="677" y="839"/>
                        <a:pt x="731" y="806"/>
                        <a:pt x="777" y="745"/>
                      </a:cubicBezTo>
                      <a:cubicBezTo>
                        <a:pt x="849" y="734"/>
                        <a:pt x="932" y="745"/>
                        <a:pt x="960" y="657"/>
                      </a:cubicBezTo>
                      <a:lnTo>
                        <a:pt x="988" y="657"/>
                      </a:lnTo>
                      <a:cubicBezTo>
                        <a:pt x="1027" y="657"/>
                        <a:pt x="1082" y="634"/>
                        <a:pt x="1071" y="596"/>
                      </a:cubicBezTo>
                      <a:cubicBezTo>
                        <a:pt x="1032" y="474"/>
                        <a:pt x="1049" y="335"/>
                        <a:pt x="921" y="263"/>
                      </a:cubicBezTo>
                      <a:cubicBezTo>
                        <a:pt x="884" y="244"/>
                        <a:pt x="843" y="202"/>
                        <a:pt x="798" y="202"/>
                      </a:cubicBezTo>
                      <a:cubicBezTo>
                        <a:pt x="789" y="202"/>
                        <a:pt x="781" y="204"/>
                        <a:pt x="772" y="207"/>
                      </a:cubicBezTo>
                      <a:cubicBezTo>
                        <a:pt x="751" y="214"/>
                        <a:pt x="731" y="217"/>
                        <a:pt x="714" y="217"/>
                      </a:cubicBezTo>
                      <a:cubicBezTo>
                        <a:pt x="648" y="217"/>
                        <a:pt x="604" y="175"/>
                        <a:pt x="555" y="135"/>
                      </a:cubicBezTo>
                      <a:cubicBezTo>
                        <a:pt x="531" y="51"/>
                        <a:pt x="499" y="2"/>
                        <a:pt x="443" y="2"/>
                      </a:cubicBezTo>
                      <a:cubicBezTo>
                        <a:pt x="421" y="2"/>
                        <a:pt x="396" y="9"/>
                        <a:pt x="367" y="24"/>
                      </a:cubicBezTo>
                      <a:lnTo>
                        <a:pt x="245" y="24"/>
                      </a:lnTo>
                      <a:cubicBezTo>
                        <a:pt x="230" y="8"/>
                        <a:pt x="219" y="1"/>
                        <a:pt x="210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6" name="Google Shape;2466;p30"/>
                <p:cNvSpPr/>
                <p:nvPr/>
              </p:nvSpPr>
              <p:spPr>
                <a:xfrm>
                  <a:off x="3809750" y="3425925"/>
                  <a:ext cx="9300" cy="1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" h="440" extrusionOk="0">
                      <a:moveTo>
                        <a:pt x="179" y="0"/>
                      </a:moveTo>
                      <a:cubicBezTo>
                        <a:pt x="89" y="0"/>
                        <a:pt x="45" y="90"/>
                        <a:pt x="45" y="184"/>
                      </a:cubicBezTo>
                      <a:lnTo>
                        <a:pt x="45" y="262"/>
                      </a:lnTo>
                      <a:cubicBezTo>
                        <a:pt x="0" y="339"/>
                        <a:pt x="39" y="389"/>
                        <a:pt x="100" y="428"/>
                      </a:cubicBezTo>
                      <a:cubicBezTo>
                        <a:pt x="111" y="436"/>
                        <a:pt x="120" y="439"/>
                        <a:pt x="128" y="439"/>
                      </a:cubicBezTo>
                      <a:cubicBezTo>
                        <a:pt x="147" y="439"/>
                        <a:pt x="157" y="417"/>
                        <a:pt x="161" y="389"/>
                      </a:cubicBezTo>
                      <a:cubicBezTo>
                        <a:pt x="178" y="392"/>
                        <a:pt x="194" y="394"/>
                        <a:pt x="207" y="394"/>
                      </a:cubicBezTo>
                      <a:cubicBezTo>
                        <a:pt x="344" y="394"/>
                        <a:pt x="318" y="253"/>
                        <a:pt x="339" y="173"/>
                      </a:cubicBezTo>
                      <a:cubicBezTo>
                        <a:pt x="372" y="68"/>
                        <a:pt x="272" y="7"/>
                        <a:pt x="194" y="1"/>
                      </a:cubicBezTo>
                      <a:cubicBezTo>
                        <a:pt x="189" y="0"/>
                        <a:pt x="184" y="0"/>
                        <a:pt x="179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7" name="Google Shape;2467;p30"/>
                <p:cNvSpPr/>
                <p:nvPr/>
              </p:nvSpPr>
              <p:spPr>
                <a:xfrm>
                  <a:off x="3615850" y="3376700"/>
                  <a:ext cx="31475" cy="1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9" h="724" extrusionOk="0">
                      <a:moveTo>
                        <a:pt x="701" y="0"/>
                      </a:moveTo>
                      <a:cubicBezTo>
                        <a:pt x="689" y="0"/>
                        <a:pt x="675" y="3"/>
                        <a:pt x="659" y="7"/>
                      </a:cubicBezTo>
                      <a:cubicBezTo>
                        <a:pt x="593" y="35"/>
                        <a:pt x="515" y="35"/>
                        <a:pt x="454" y="90"/>
                      </a:cubicBezTo>
                      <a:cubicBezTo>
                        <a:pt x="383" y="120"/>
                        <a:pt x="319" y="152"/>
                        <a:pt x="248" y="152"/>
                      </a:cubicBezTo>
                      <a:cubicBezTo>
                        <a:pt x="225" y="152"/>
                        <a:pt x="202" y="149"/>
                        <a:pt x="177" y="140"/>
                      </a:cubicBezTo>
                      <a:cubicBezTo>
                        <a:pt x="127" y="125"/>
                        <a:pt x="91" y="117"/>
                        <a:pt x="65" y="117"/>
                      </a:cubicBezTo>
                      <a:cubicBezTo>
                        <a:pt x="4" y="117"/>
                        <a:pt x="1" y="164"/>
                        <a:pt x="16" y="284"/>
                      </a:cubicBezTo>
                      <a:cubicBezTo>
                        <a:pt x="22" y="318"/>
                        <a:pt x="22" y="351"/>
                        <a:pt x="22" y="390"/>
                      </a:cubicBezTo>
                      <a:cubicBezTo>
                        <a:pt x="22" y="479"/>
                        <a:pt x="61" y="540"/>
                        <a:pt x="149" y="573"/>
                      </a:cubicBezTo>
                      <a:cubicBezTo>
                        <a:pt x="160" y="589"/>
                        <a:pt x="188" y="595"/>
                        <a:pt x="199" y="612"/>
                      </a:cubicBezTo>
                      <a:cubicBezTo>
                        <a:pt x="232" y="687"/>
                        <a:pt x="275" y="724"/>
                        <a:pt x="327" y="724"/>
                      </a:cubicBezTo>
                      <a:cubicBezTo>
                        <a:pt x="363" y="724"/>
                        <a:pt x="403" y="706"/>
                        <a:pt x="449" y="673"/>
                      </a:cubicBezTo>
                      <a:cubicBezTo>
                        <a:pt x="490" y="641"/>
                        <a:pt x="537" y="600"/>
                        <a:pt x="603" y="600"/>
                      </a:cubicBezTo>
                      <a:cubicBezTo>
                        <a:pt x="607" y="600"/>
                        <a:pt x="611" y="600"/>
                        <a:pt x="615" y="601"/>
                      </a:cubicBezTo>
                      <a:cubicBezTo>
                        <a:pt x="633" y="613"/>
                        <a:pt x="651" y="617"/>
                        <a:pt x="668" y="617"/>
                      </a:cubicBezTo>
                      <a:cubicBezTo>
                        <a:pt x="712" y="617"/>
                        <a:pt x="754" y="585"/>
                        <a:pt x="798" y="573"/>
                      </a:cubicBezTo>
                      <a:cubicBezTo>
                        <a:pt x="853" y="601"/>
                        <a:pt x="903" y="639"/>
                        <a:pt x="959" y="656"/>
                      </a:cubicBezTo>
                      <a:cubicBezTo>
                        <a:pt x="986" y="666"/>
                        <a:pt x="1013" y="671"/>
                        <a:pt x="1039" y="671"/>
                      </a:cubicBezTo>
                      <a:cubicBezTo>
                        <a:pt x="1110" y="671"/>
                        <a:pt x="1171" y="633"/>
                        <a:pt x="1208" y="567"/>
                      </a:cubicBezTo>
                      <a:cubicBezTo>
                        <a:pt x="1258" y="462"/>
                        <a:pt x="1147" y="434"/>
                        <a:pt x="1075" y="401"/>
                      </a:cubicBezTo>
                      <a:cubicBezTo>
                        <a:pt x="1047" y="390"/>
                        <a:pt x="1014" y="373"/>
                        <a:pt x="981" y="368"/>
                      </a:cubicBezTo>
                      <a:cubicBezTo>
                        <a:pt x="937" y="318"/>
                        <a:pt x="887" y="307"/>
                        <a:pt x="826" y="307"/>
                      </a:cubicBezTo>
                      <a:cubicBezTo>
                        <a:pt x="826" y="229"/>
                        <a:pt x="792" y="157"/>
                        <a:pt x="759" y="96"/>
                      </a:cubicBezTo>
                      <a:cubicBezTo>
                        <a:pt x="764" y="34"/>
                        <a:pt x="747" y="0"/>
                        <a:pt x="701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8" name="Google Shape;2468;p30"/>
                <p:cNvSpPr/>
                <p:nvPr/>
              </p:nvSpPr>
              <p:spPr>
                <a:xfrm>
                  <a:off x="3763175" y="3409025"/>
                  <a:ext cx="2100" cy="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134" extrusionOk="0">
                      <a:moveTo>
                        <a:pt x="51" y="0"/>
                      </a:moveTo>
                      <a:cubicBezTo>
                        <a:pt x="49" y="0"/>
                        <a:pt x="47" y="0"/>
                        <a:pt x="45" y="1"/>
                      </a:cubicBezTo>
                      <a:cubicBezTo>
                        <a:pt x="6" y="12"/>
                        <a:pt x="0" y="50"/>
                        <a:pt x="0" y="84"/>
                      </a:cubicBezTo>
                      <a:cubicBezTo>
                        <a:pt x="0" y="111"/>
                        <a:pt x="17" y="134"/>
                        <a:pt x="45" y="134"/>
                      </a:cubicBezTo>
                      <a:cubicBezTo>
                        <a:pt x="84" y="128"/>
                        <a:pt x="84" y="100"/>
                        <a:pt x="84" y="67"/>
                      </a:cubicBezTo>
                      <a:cubicBezTo>
                        <a:pt x="84" y="41"/>
                        <a:pt x="84" y="0"/>
                        <a:pt x="51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9" name="Google Shape;2469;p30"/>
                <p:cNvSpPr/>
                <p:nvPr/>
              </p:nvSpPr>
              <p:spPr>
                <a:xfrm>
                  <a:off x="3672800" y="3431750"/>
                  <a:ext cx="7100" cy="6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" h="273" extrusionOk="0">
                      <a:moveTo>
                        <a:pt x="168" y="0"/>
                      </a:moveTo>
                      <a:cubicBezTo>
                        <a:pt x="150" y="0"/>
                        <a:pt x="133" y="3"/>
                        <a:pt x="117" y="6"/>
                      </a:cubicBezTo>
                      <a:cubicBezTo>
                        <a:pt x="34" y="29"/>
                        <a:pt x="45" y="101"/>
                        <a:pt x="45" y="156"/>
                      </a:cubicBezTo>
                      <a:cubicBezTo>
                        <a:pt x="0" y="195"/>
                        <a:pt x="39" y="228"/>
                        <a:pt x="72" y="239"/>
                      </a:cubicBezTo>
                      <a:cubicBezTo>
                        <a:pt x="99" y="243"/>
                        <a:pt x="132" y="272"/>
                        <a:pt x="158" y="272"/>
                      </a:cubicBezTo>
                      <a:cubicBezTo>
                        <a:pt x="176" y="272"/>
                        <a:pt x="191" y="259"/>
                        <a:pt x="200" y="217"/>
                      </a:cubicBezTo>
                      <a:cubicBezTo>
                        <a:pt x="250" y="167"/>
                        <a:pt x="283" y="106"/>
                        <a:pt x="255" y="45"/>
                      </a:cubicBezTo>
                      <a:cubicBezTo>
                        <a:pt x="240" y="11"/>
                        <a:pt x="205" y="0"/>
                        <a:pt x="168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0" name="Google Shape;2470;p30"/>
                <p:cNvSpPr/>
                <p:nvPr/>
              </p:nvSpPr>
              <p:spPr>
                <a:xfrm>
                  <a:off x="3734075" y="3389475"/>
                  <a:ext cx="3350" cy="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" h="93" extrusionOk="0">
                      <a:moveTo>
                        <a:pt x="61" y="1"/>
                      </a:moveTo>
                      <a:cubicBezTo>
                        <a:pt x="33" y="17"/>
                        <a:pt x="0" y="29"/>
                        <a:pt x="6" y="62"/>
                      </a:cubicBezTo>
                      <a:cubicBezTo>
                        <a:pt x="12" y="87"/>
                        <a:pt x="27" y="93"/>
                        <a:pt x="44" y="93"/>
                      </a:cubicBezTo>
                      <a:cubicBezTo>
                        <a:pt x="57" y="93"/>
                        <a:pt x="71" y="90"/>
                        <a:pt x="83" y="90"/>
                      </a:cubicBezTo>
                      <a:cubicBezTo>
                        <a:pt x="111" y="90"/>
                        <a:pt x="133" y="84"/>
                        <a:pt x="133" y="45"/>
                      </a:cubicBezTo>
                      <a:cubicBezTo>
                        <a:pt x="116" y="23"/>
                        <a:pt x="100" y="1"/>
                        <a:pt x="61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1" name="Google Shape;2471;p30"/>
                <p:cNvSpPr/>
                <p:nvPr/>
              </p:nvSpPr>
              <p:spPr>
                <a:xfrm>
                  <a:off x="3698025" y="3458900"/>
                  <a:ext cx="2250" cy="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" h="135" extrusionOk="0">
                      <a:moveTo>
                        <a:pt x="56" y="1"/>
                      </a:moveTo>
                      <a:cubicBezTo>
                        <a:pt x="54" y="1"/>
                        <a:pt x="52" y="1"/>
                        <a:pt x="50" y="2"/>
                      </a:cubicBezTo>
                      <a:cubicBezTo>
                        <a:pt x="17" y="2"/>
                        <a:pt x="0" y="40"/>
                        <a:pt x="0" y="74"/>
                      </a:cubicBezTo>
                      <a:cubicBezTo>
                        <a:pt x="0" y="107"/>
                        <a:pt x="23" y="129"/>
                        <a:pt x="61" y="135"/>
                      </a:cubicBezTo>
                      <a:cubicBezTo>
                        <a:pt x="84" y="124"/>
                        <a:pt x="89" y="85"/>
                        <a:pt x="84" y="57"/>
                      </a:cubicBezTo>
                      <a:cubicBezTo>
                        <a:pt x="84" y="31"/>
                        <a:pt x="79" y="1"/>
                        <a:pt x="56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2" name="Google Shape;2472;p30"/>
                <p:cNvSpPr/>
                <p:nvPr/>
              </p:nvSpPr>
              <p:spPr>
                <a:xfrm>
                  <a:off x="3783275" y="3206100"/>
                  <a:ext cx="3350" cy="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" h="84" extrusionOk="0">
                      <a:moveTo>
                        <a:pt x="60" y="0"/>
                      </a:moveTo>
                      <a:cubicBezTo>
                        <a:pt x="42" y="0"/>
                        <a:pt x="22" y="6"/>
                        <a:pt x="0" y="17"/>
                      </a:cubicBezTo>
                      <a:cubicBezTo>
                        <a:pt x="26" y="60"/>
                        <a:pt x="56" y="83"/>
                        <a:pt x="89" y="83"/>
                      </a:cubicBezTo>
                      <a:cubicBezTo>
                        <a:pt x="98" y="83"/>
                        <a:pt x="107" y="82"/>
                        <a:pt x="117" y="78"/>
                      </a:cubicBezTo>
                      <a:cubicBezTo>
                        <a:pt x="128" y="78"/>
                        <a:pt x="133" y="50"/>
                        <a:pt x="133" y="45"/>
                      </a:cubicBezTo>
                      <a:cubicBezTo>
                        <a:pt x="113" y="14"/>
                        <a:pt x="89" y="0"/>
                        <a:pt x="60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3" name="Google Shape;2473;p30"/>
                <p:cNvSpPr/>
                <p:nvPr/>
              </p:nvSpPr>
              <p:spPr>
                <a:xfrm>
                  <a:off x="3826375" y="3448025"/>
                  <a:ext cx="15550" cy="1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" h="548" extrusionOk="0">
                      <a:moveTo>
                        <a:pt x="297" y="1"/>
                      </a:moveTo>
                      <a:cubicBezTo>
                        <a:pt x="279" y="1"/>
                        <a:pt x="260" y="3"/>
                        <a:pt x="239" y="10"/>
                      </a:cubicBezTo>
                      <a:cubicBezTo>
                        <a:pt x="178" y="21"/>
                        <a:pt x="56" y="60"/>
                        <a:pt x="78" y="159"/>
                      </a:cubicBezTo>
                      <a:cubicBezTo>
                        <a:pt x="100" y="287"/>
                        <a:pt x="1" y="481"/>
                        <a:pt x="234" y="514"/>
                      </a:cubicBezTo>
                      <a:cubicBezTo>
                        <a:pt x="252" y="537"/>
                        <a:pt x="268" y="548"/>
                        <a:pt x="281" y="548"/>
                      </a:cubicBezTo>
                      <a:cubicBezTo>
                        <a:pt x="300" y="548"/>
                        <a:pt x="315" y="528"/>
                        <a:pt x="328" y="492"/>
                      </a:cubicBezTo>
                      <a:cubicBezTo>
                        <a:pt x="350" y="492"/>
                        <a:pt x="372" y="486"/>
                        <a:pt x="389" y="486"/>
                      </a:cubicBezTo>
                      <a:cubicBezTo>
                        <a:pt x="406" y="504"/>
                        <a:pt x="419" y="511"/>
                        <a:pt x="427" y="511"/>
                      </a:cubicBezTo>
                      <a:cubicBezTo>
                        <a:pt x="443" y="511"/>
                        <a:pt x="448" y="487"/>
                        <a:pt x="455" y="459"/>
                      </a:cubicBezTo>
                      <a:cubicBezTo>
                        <a:pt x="472" y="437"/>
                        <a:pt x="494" y="420"/>
                        <a:pt x="511" y="398"/>
                      </a:cubicBezTo>
                      <a:cubicBezTo>
                        <a:pt x="622" y="342"/>
                        <a:pt x="622" y="298"/>
                        <a:pt x="511" y="209"/>
                      </a:cubicBezTo>
                      <a:cubicBezTo>
                        <a:pt x="463" y="109"/>
                        <a:pt x="407" y="1"/>
                        <a:pt x="297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4" name="Google Shape;2474;p30"/>
                <p:cNvSpPr/>
                <p:nvPr/>
              </p:nvSpPr>
              <p:spPr>
                <a:xfrm>
                  <a:off x="3534175" y="3441975"/>
                  <a:ext cx="8350" cy="6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" h="240" extrusionOk="0">
                      <a:moveTo>
                        <a:pt x="232" y="0"/>
                      </a:moveTo>
                      <a:cubicBezTo>
                        <a:pt x="208" y="0"/>
                        <a:pt x="182" y="10"/>
                        <a:pt x="156" y="24"/>
                      </a:cubicBezTo>
                      <a:cubicBezTo>
                        <a:pt x="137" y="24"/>
                        <a:pt x="116" y="23"/>
                        <a:pt x="96" y="23"/>
                      </a:cubicBezTo>
                      <a:cubicBezTo>
                        <a:pt x="46" y="23"/>
                        <a:pt x="1" y="31"/>
                        <a:pt x="1" y="91"/>
                      </a:cubicBezTo>
                      <a:cubicBezTo>
                        <a:pt x="1" y="161"/>
                        <a:pt x="46" y="232"/>
                        <a:pt x="138" y="232"/>
                      </a:cubicBezTo>
                      <a:cubicBezTo>
                        <a:pt x="147" y="232"/>
                        <a:pt x="157" y="231"/>
                        <a:pt x="167" y="229"/>
                      </a:cubicBezTo>
                      <a:cubicBezTo>
                        <a:pt x="183" y="236"/>
                        <a:pt x="196" y="239"/>
                        <a:pt x="206" y="239"/>
                      </a:cubicBezTo>
                      <a:cubicBezTo>
                        <a:pt x="255" y="239"/>
                        <a:pt x="242" y="173"/>
                        <a:pt x="256" y="141"/>
                      </a:cubicBezTo>
                      <a:cubicBezTo>
                        <a:pt x="289" y="113"/>
                        <a:pt x="334" y="80"/>
                        <a:pt x="295" y="30"/>
                      </a:cubicBezTo>
                      <a:cubicBezTo>
                        <a:pt x="276" y="9"/>
                        <a:pt x="255" y="0"/>
                        <a:pt x="23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5" name="Google Shape;2475;p30"/>
                <p:cNvSpPr/>
                <p:nvPr/>
              </p:nvSpPr>
              <p:spPr>
                <a:xfrm>
                  <a:off x="3542775" y="3447300"/>
                  <a:ext cx="16400" cy="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6" h="229" extrusionOk="0">
                      <a:moveTo>
                        <a:pt x="523" y="1"/>
                      </a:moveTo>
                      <a:cubicBezTo>
                        <a:pt x="498" y="1"/>
                        <a:pt x="493" y="27"/>
                        <a:pt x="489" y="50"/>
                      </a:cubicBezTo>
                      <a:cubicBezTo>
                        <a:pt x="458" y="38"/>
                        <a:pt x="428" y="34"/>
                        <a:pt x="398" y="34"/>
                      </a:cubicBezTo>
                      <a:cubicBezTo>
                        <a:pt x="346" y="34"/>
                        <a:pt x="294" y="46"/>
                        <a:pt x="245" y="50"/>
                      </a:cubicBezTo>
                      <a:cubicBezTo>
                        <a:pt x="227" y="28"/>
                        <a:pt x="207" y="20"/>
                        <a:pt x="183" y="20"/>
                      </a:cubicBezTo>
                      <a:cubicBezTo>
                        <a:pt x="176" y="20"/>
                        <a:pt x="169" y="21"/>
                        <a:pt x="161" y="22"/>
                      </a:cubicBezTo>
                      <a:cubicBezTo>
                        <a:pt x="146" y="22"/>
                        <a:pt x="129" y="21"/>
                        <a:pt x="113" y="21"/>
                      </a:cubicBezTo>
                      <a:cubicBezTo>
                        <a:pt x="73" y="21"/>
                        <a:pt x="34" y="27"/>
                        <a:pt x="6" y="66"/>
                      </a:cubicBezTo>
                      <a:cubicBezTo>
                        <a:pt x="1" y="77"/>
                        <a:pt x="1" y="116"/>
                        <a:pt x="6" y="122"/>
                      </a:cubicBezTo>
                      <a:cubicBezTo>
                        <a:pt x="18" y="130"/>
                        <a:pt x="30" y="133"/>
                        <a:pt x="41" y="133"/>
                      </a:cubicBezTo>
                      <a:cubicBezTo>
                        <a:pt x="71" y="133"/>
                        <a:pt x="99" y="113"/>
                        <a:pt x="127" y="113"/>
                      </a:cubicBezTo>
                      <a:cubicBezTo>
                        <a:pt x="133" y="113"/>
                        <a:pt x="139" y="114"/>
                        <a:pt x="145" y="116"/>
                      </a:cubicBezTo>
                      <a:cubicBezTo>
                        <a:pt x="267" y="216"/>
                        <a:pt x="422" y="177"/>
                        <a:pt x="561" y="227"/>
                      </a:cubicBezTo>
                      <a:cubicBezTo>
                        <a:pt x="565" y="228"/>
                        <a:pt x="569" y="228"/>
                        <a:pt x="573" y="228"/>
                      </a:cubicBezTo>
                      <a:cubicBezTo>
                        <a:pt x="618" y="228"/>
                        <a:pt x="656" y="172"/>
                        <a:pt x="605" y="116"/>
                      </a:cubicBezTo>
                      <a:cubicBezTo>
                        <a:pt x="616" y="61"/>
                        <a:pt x="599" y="22"/>
                        <a:pt x="544" y="5"/>
                      </a:cubicBezTo>
                      <a:cubicBezTo>
                        <a:pt x="536" y="2"/>
                        <a:pt x="529" y="1"/>
                        <a:pt x="523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6" name="Google Shape;2476;p30"/>
                <p:cNvSpPr/>
                <p:nvPr/>
              </p:nvSpPr>
              <p:spPr>
                <a:xfrm>
                  <a:off x="3871975" y="3352150"/>
                  <a:ext cx="38850" cy="2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4" h="1079" extrusionOk="0">
                      <a:moveTo>
                        <a:pt x="434" y="1"/>
                      </a:moveTo>
                      <a:cubicBezTo>
                        <a:pt x="378" y="1"/>
                        <a:pt x="332" y="54"/>
                        <a:pt x="284" y="102"/>
                      </a:cubicBezTo>
                      <a:lnTo>
                        <a:pt x="256" y="102"/>
                      </a:lnTo>
                      <a:cubicBezTo>
                        <a:pt x="195" y="102"/>
                        <a:pt x="167" y="130"/>
                        <a:pt x="162" y="191"/>
                      </a:cubicBezTo>
                      <a:cubicBezTo>
                        <a:pt x="95" y="291"/>
                        <a:pt x="1" y="385"/>
                        <a:pt x="134" y="496"/>
                      </a:cubicBezTo>
                      <a:cubicBezTo>
                        <a:pt x="174" y="587"/>
                        <a:pt x="216" y="630"/>
                        <a:pt x="265" y="630"/>
                      </a:cubicBezTo>
                      <a:cubicBezTo>
                        <a:pt x="290" y="630"/>
                        <a:pt x="316" y="618"/>
                        <a:pt x="345" y="596"/>
                      </a:cubicBezTo>
                      <a:cubicBezTo>
                        <a:pt x="372" y="607"/>
                        <a:pt x="411" y="612"/>
                        <a:pt x="439" y="623"/>
                      </a:cubicBezTo>
                      <a:cubicBezTo>
                        <a:pt x="467" y="640"/>
                        <a:pt x="500" y="662"/>
                        <a:pt x="528" y="684"/>
                      </a:cubicBezTo>
                      <a:cubicBezTo>
                        <a:pt x="583" y="745"/>
                        <a:pt x="699" y="695"/>
                        <a:pt x="727" y="779"/>
                      </a:cubicBezTo>
                      <a:cubicBezTo>
                        <a:pt x="799" y="1039"/>
                        <a:pt x="993" y="1072"/>
                        <a:pt x="1204" y="1078"/>
                      </a:cubicBezTo>
                      <a:cubicBezTo>
                        <a:pt x="1212" y="1078"/>
                        <a:pt x="1220" y="1078"/>
                        <a:pt x="1229" y="1078"/>
                      </a:cubicBezTo>
                      <a:cubicBezTo>
                        <a:pt x="1283" y="1078"/>
                        <a:pt x="1340" y="1074"/>
                        <a:pt x="1359" y="1011"/>
                      </a:cubicBezTo>
                      <a:cubicBezTo>
                        <a:pt x="1365" y="1011"/>
                        <a:pt x="1381" y="1011"/>
                        <a:pt x="1387" y="1000"/>
                      </a:cubicBezTo>
                      <a:cubicBezTo>
                        <a:pt x="1487" y="973"/>
                        <a:pt x="1553" y="934"/>
                        <a:pt x="1476" y="817"/>
                      </a:cubicBezTo>
                      <a:cubicBezTo>
                        <a:pt x="1492" y="706"/>
                        <a:pt x="1448" y="623"/>
                        <a:pt x="1381" y="540"/>
                      </a:cubicBezTo>
                      <a:cubicBezTo>
                        <a:pt x="1337" y="490"/>
                        <a:pt x="1282" y="446"/>
                        <a:pt x="1271" y="379"/>
                      </a:cubicBezTo>
                      <a:cubicBezTo>
                        <a:pt x="1229" y="306"/>
                        <a:pt x="1175" y="269"/>
                        <a:pt x="1113" y="269"/>
                      </a:cubicBezTo>
                      <a:cubicBezTo>
                        <a:pt x="1058" y="269"/>
                        <a:pt x="997" y="297"/>
                        <a:pt x="932" y="352"/>
                      </a:cubicBezTo>
                      <a:cubicBezTo>
                        <a:pt x="904" y="372"/>
                        <a:pt x="876" y="381"/>
                        <a:pt x="851" y="381"/>
                      </a:cubicBezTo>
                      <a:cubicBezTo>
                        <a:pt x="806" y="381"/>
                        <a:pt x="766" y="353"/>
                        <a:pt x="738" y="307"/>
                      </a:cubicBezTo>
                      <a:cubicBezTo>
                        <a:pt x="666" y="219"/>
                        <a:pt x="600" y="135"/>
                        <a:pt x="528" y="47"/>
                      </a:cubicBezTo>
                      <a:cubicBezTo>
                        <a:pt x="493" y="14"/>
                        <a:pt x="462" y="1"/>
                        <a:pt x="434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7" name="Google Shape;2477;p30"/>
                <p:cNvSpPr/>
                <p:nvPr/>
              </p:nvSpPr>
              <p:spPr>
                <a:xfrm>
                  <a:off x="3795750" y="3409000"/>
                  <a:ext cx="6125" cy="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" h="235" extrusionOk="0">
                      <a:moveTo>
                        <a:pt x="50" y="1"/>
                      </a:moveTo>
                      <a:cubicBezTo>
                        <a:pt x="43" y="1"/>
                        <a:pt x="37" y="4"/>
                        <a:pt x="28" y="13"/>
                      </a:cubicBezTo>
                      <a:cubicBezTo>
                        <a:pt x="6" y="40"/>
                        <a:pt x="34" y="57"/>
                        <a:pt x="45" y="85"/>
                      </a:cubicBezTo>
                      <a:lnTo>
                        <a:pt x="45" y="151"/>
                      </a:lnTo>
                      <a:cubicBezTo>
                        <a:pt x="0" y="185"/>
                        <a:pt x="23" y="212"/>
                        <a:pt x="56" y="223"/>
                      </a:cubicBezTo>
                      <a:cubicBezTo>
                        <a:pt x="72" y="231"/>
                        <a:pt x="86" y="234"/>
                        <a:pt x="97" y="234"/>
                      </a:cubicBezTo>
                      <a:cubicBezTo>
                        <a:pt x="121" y="234"/>
                        <a:pt x="135" y="218"/>
                        <a:pt x="139" y="185"/>
                      </a:cubicBezTo>
                      <a:cubicBezTo>
                        <a:pt x="189" y="157"/>
                        <a:pt x="211" y="101"/>
                        <a:pt x="244" y="57"/>
                      </a:cubicBezTo>
                      <a:cubicBezTo>
                        <a:pt x="189" y="18"/>
                        <a:pt x="128" y="29"/>
                        <a:pt x="78" y="24"/>
                      </a:cubicBezTo>
                      <a:cubicBezTo>
                        <a:pt x="68" y="10"/>
                        <a:pt x="60" y="1"/>
                        <a:pt x="50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478" name="Google Shape;2478;p30"/>
            <p:cNvGrpSpPr/>
            <p:nvPr/>
          </p:nvGrpSpPr>
          <p:grpSpPr>
            <a:xfrm>
              <a:off x="234311" y="2956124"/>
              <a:ext cx="638438" cy="457957"/>
              <a:chOff x="2560975" y="2574850"/>
              <a:chExt cx="265750" cy="190625"/>
            </a:xfrm>
          </p:grpSpPr>
          <p:sp>
            <p:nvSpPr>
              <p:cNvPr id="2479" name="Google Shape;2479;p30"/>
              <p:cNvSpPr/>
              <p:nvPr/>
            </p:nvSpPr>
            <p:spPr>
              <a:xfrm>
                <a:off x="2592725" y="2574850"/>
                <a:ext cx="234000" cy="190625"/>
              </a:xfrm>
              <a:custGeom>
                <a:avLst/>
                <a:gdLst/>
                <a:ahLst/>
                <a:cxnLst/>
                <a:rect l="l" t="t" r="r" b="b"/>
                <a:pathLst>
                  <a:path w="9360" h="7625" extrusionOk="0">
                    <a:moveTo>
                      <a:pt x="522" y="1"/>
                    </a:moveTo>
                    <a:cubicBezTo>
                      <a:pt x="239" y="1"/>
                      <a:pt x="0" y="233"/>
                      <a:pt x="0" y="516"/>
                    </a:cubicBezTo>
                    <a:lnTo>
                      <a:pt x="0" y="7103"/>
                    </a:lnTo>
                    <a:cubicBezTo>
                      <a:pt x="0" y="7386"/>
                      <a:pt x="239" y="7624"/>
                      <a:pt x="522" y="7624"/>
                    </a:cubicBezTo>
                    <a:lnTo>
                      <a:pt x="8838" y="7624"/>
                    </a:lnTo>
                    <a:cubicBezTo>
                      <a:pt x="9121" y="7624"/>
                      <a:pt x="9360" y="7386"/>
                      <a:pt x="9360" y="7103"/>
                    </a:cubicBezTo>
                    <a:lnTo>
                      <a:pt x="9360" y="516"/>
                    </a:lnTo>
                    <a:cubicBezTo>
                      <a:pt x="9360" y="233"/>
                      <a:pt x="9121" y="1"/>
                      <a:pt x="883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" name="Google Shape;2480;p30"/>
              <p:cNvSpPr/>
              <p:nvPr/>
            </p:nvSpPr>
            <p:spPr>
              <a:xfrm>
                <a:off x="2560975" y="2636250"/>
                <a:ext cx="33025" cy="66150"/>
              </a:xfrm>
              <a:custGeom>
                <a:avLst/>
                <a:gdLst/>
                <a:ahLst/>
                <a:cxnLst/>
                <a:rect l="l" t="t" r="r" b="b"/>
                <a:pathLst>
                  <a:path w="1321" h="2646" extrusionOk="0">
                    <a:moveTo>
                      <a:pt x="1320" y="1"/>
                    </a:moveTo>
                    <a:lnTo>
                      <a:pt x="1" y="1326"/>
                    </a:lnTo>
                    <a:lnTo>
                      <a:pt x="1320" y="2646"/>
                    </a:lnTo>
                    <a:lnTo>
                      <a:pt x="132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" name="Google Shape;2481;p30"/>
              <p:cNvSpPr/>
              <p:nvPr/>
            </p:nvSpPr>
            <p:spPr>
              <a:xfrm>
                <a:off x="2729250" y="2606175"/>
                <a:ext cx="46050" cy="128250"/>
              </a:xfrm>
              <a:custGeom>
                <a:avLst/>
                <a:gdLst/>
                <a:ahLst/>
                <a:cxnLst/>
                <a:rect l="l" t="t" r="r" b="b"/>
                <a:pathLst>
                  <a:path w="1842" h="5130" extrusionOk="0">
                    <a:moveTo>
                      <a:pt x="128" y="1"/>
                    </a:moveTo>
                    <a:cubicBezTo>
                      <a:pt x="95" y="28"/>
                      <a:pt x="73" y="78"/>
                      <a:pt x="51" y="134"/>
                    </a:cubicBezTo>
                    <a:cubicBezTo>
                      <a:pt x="29" y="189"/>
                      <a:pt x="17" y="245"/>
                      <a:pt x="12" y="306"/>
                    </a:cubicBezTo>
                    <a:cubicBezTo>
                      <a:pt x="1" y="367"/>
                      <a:pt x="1" y="422"/>
                      <a:pt x="17" y="472"/>
                    </a:cubicBezTo>
                    <a:lnTo>
                      <a:pt x="289" y="538"/>
                    </a:lnTo>
                    <a:cubicBezTo>
                      <a:pt x="400" y="566"/>
                      <a:pt x="483" y="638"/>
                      <a:pt x="528" y="749"/>
                    </a:cubicBezTo>
                    <a:cubicBezTo>
                      <a:pt x="577" y="860"/>
                      <a:pt x="600" y="993"/>
                      <a:pt x="600" y="1137"/>
                    </a:cubicBezTo>
                    <a:lnTo>
                      <a:pt x="600" y="1553"/>
                    </a:lnTo>
                    <a:cubicBezTo>
                      <a:pt x="600" y="1769"/>
                      <a:pt x="655" y="1958"/>
                      <a:pt x="760" y="2146"/>
                    </a:cubicBezTo>
                    <a:cubicBezTo>
                      <a:pt x="860" y="2335"/>
                      <a:pt x="999" y="2468"/>
                      <a:pt x="1176" y="2546"/>
                    </a:cubicBezTo>
                    <a:lnTo>
                      <a:pt x="1176" y="2601"/>
                    </a:lnTo>
                    <a:cubicBezTo>
                      <a:pt x="999" y="2673"/>
                      <a:pt x="860" y="2806"/>
                      <a:pt x="760" y="2995"/>
                    </a:cubicBezTo>
                    <a:cubicBezTo>
                      <a:pt x="655" y="3172"/>
                      <a:pt x="600" y="3377"/>
                      <a:pt x="600" y="3582"/>
                    </a:cubicBezTo>
                    <a:lnTo>
                      <a:pt x="600" y="3993"/>
                    </a:lnTo>
                    <a:cubicBezTo>
                      <a:pt x="600" y="4137"/>
                      <a:pt x="577" y="4270"/>
                      <a:pt x="528" y="4381"/>
                    </a:cubicBezTo>
                    <a:cubicBezTo>
                      <a:pt x="483" y="4492"/>
                      <a:pt x="400" y="4558"/>
                      <a:pt x="289" y="4586"/>
                    </a:cubicBezTo>
                    <a:lnTo>
                      <a:pt x="17" y="4658"/>
                    </a:lnTo>
                    <a:cubicBezTo>
                      <a:pt x="1" y="4708"/>
                      <a:pt x="1" y="4763"/>
                      <a:pt x="12" y="4824"/>
                    </a:cubicBezTo>
                    <a:cubicBezTo>
                      <a:pt x="17" y="4880"/>
                      <a:pt x="29" y="4941"/>
                      <a:pt x="51" y="4996"/>
                    </a:cubicBezTo>
                    <a:cubicBezTo>
                      <a:pt x="73" y="5052"/>
                      <a:pt x="101" y="5102"/>
                      <a:pt x="128" y="5129"/>
                    </a:cubicBezTo>
                    <a:lnTo>
                      <a:pt x="455" y="5085"/>
                    </a:lnTo>
                    <a:cubicBezTo>
                      <a:pt x="705" y="5052"/>
                      <a:pt x="893" y="4941"/>
                      <a:pt x="1049" y="4752"/>
                    </a:cubicBezTo>
                    <a:cubicBezTo>
                      <a:pt x="1193" y="4569"/>
                      <a:pt x="1271" y="4309"/>
                      <a:pt x="1271" y="3993"/>
                    </a:cubicBezTo>
                    <a:lnTo>
                      <a:pt x="1271" y="3560"/>
                    </a:lnTo>
                    <a:cubicBezTo>
                      <a:pt x="1271" y="3366"/>
                      <a:pt x="1320" y="3200"/>
                      <a:pt x="1426" y="3061"/>
                    </a:cubicBezTo>
                    <a:cubicBezTo>
                      <a:pt x="1520" y="2923"/>
                      <a:pt x="1653" y="2834"/>
                      <a:pt x="1803" y="2784"/>
                    </a:cubicBezTo>
                    <a:cubicBezTo>
                      <a:pt x="1825" y="2740"/>
                      <a:pt x="1842" y="2662"/>
                      <a:pt x="1842" y="2562"/>
                    </a:cubicBezTo>
                    <a:cubicBezTo>
                      <a:pt x="1842" y="2468"/>
                      <a:pt x="1825" y="2396"/>
                      <a:pt x="1803" y="2340"/>
                    </a:cubicBezTo>
                    <a:cubicBezTo>
                      <a:pt x="1653" y="2296"/>
                      <a:pt x="1526" y="2202"/>
                      <a:pt x="1426" y="2063"/>
                    </a:cubicBezTo>
                    <a:cubicBezTo>
                      <a:pt x="1320" y="1925"/>
                      <a:pt x="1271" y="1758"/>
                      <a:pt x="1271" y="1564"/>
                    </a:cubicBezTo>
                    <a:lnTo>
                      <a:pt x="1271" y="1132"/>
                    </a:lnTo>
                    <a:cubicBezTo>
                      <a:pt x="1271" y="816"/>
                      <a:pt x="1204" y="561"/>
                      <a:pt x="1049" y="372"/>
                    </a:cubicBezTo>
                    <a:cubicBezTo>
                      <a:pt x="899" y="189"/>
                      <a:pt x="705" y="78"/>
                      <a:pt x="455" y="39"/>
                    </a:cubicBezTo>
                    <a:lnTo>
                      <a:pt x="12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30"/>
              <p:cNvSpPr/>
              <p:nvPr/>
            </p:nvSpPr>
            <p:spPr>
              <a:xfrm>
                <a:off x="2645125" y="2606175"/>
                <a:ext cx="45750" cy="128250"/>
              </a:xfrm>
              <a:custGeom>
                <a:avLst/>
                <a:gdLst/>
                <a:ahLst/>
                <a:cxnLst/>
                <a:rect l="l" t="t" r="r" b="b"/>
                <a:pathLst>
                  <a:path w="1830" h="5130" extrusionOk="0">
                    <a:moveTo>
                      <a:pt x="1702" y="1"/>
                    </a:moveTo>
                    <a:lnTo>
                      <a:pt x="1381" y="39"/>
                    </a:lnTo>
                    <a:cubicBezTo>
                      <a:pt x="1137" y="78"/>
                      <a:pt x="932" y="189"/>
                      <a:pt x="788" y="372"/>
                    </a:cubicBezTo>
                    <a:cubicBezTo>
                      <a:pt x="643" y="561"/>
                      <a:pt x="566" y="810"/>
                      <a:pt x="566" y="1132"/>
                    </a:cubicBezTo>
                    <a:lnTo>
                      <a:pt x="566" y="1564"/>
                    </a:lnTo>
                    <a:cubicBezTo>
                      <a:pt x="566" y="1758"/>
                      <a:pt x="516" y="1925"/>
                      <a:pt x="416" y="2063"/>
                    </a:cubicBezTo>
                    <a:cubicBezTo>
                      <a:pt x="316" y="2202"/>
                      <a:pt x="189" y="2296"/>
                      <a:pt x="34" y="2340"/>
                    </a:cubicBezTo>
                    <a:cubicBezTo>
                      <a:pt x="11" y="2390"/>
                      <a:pt x="0" y="2468"/>
                      <a:pt x="0" y="2562"/>
                    </a:cubicBezTo>
                    <a:cubicBezTo>
                      <a:pt x="0" y="2662"/>
                      <a:pt x="11" y="2729"/>
                      <a:pt x="34" y="2784"/>
                    </a:cubicBezTo>
                    <a:cubicBezTo>
                      <a:pt x="189" y="2834"/>
                      <a:pt x="311" y="2923"/>
                      <a:pt x="416" y="3061"/>
                    </a:cubicBezTo>
                    <a:cubicBezTo>
                      <a:pt x="516" y="3200"/>
                      <a:pt x="566" y="3366"/>
                      <a:pt x="566" y="3560"/>
                    </a:cubicBezTo>
                    <a:lnTo>
                      <a:pt x="566" y="3993"/>
                    </a:lnTo>
                    <a:cubicBezTo>
                      <a:pt x="566" y="4320"/>
                      <a:pt x="643" y="4569"/>
                      <a:pt x="788" y="4752"/>
                    </a:cubicBezTo>
                    <a:cubicBezTo>
                      <a:pt x="932" y="4941"/>
                      <a:pt x="1131" y="5052"/>
                      <a:pt x="1381" y="5085"/>
                    </a:cubicBezTo>
                    <a:lnTo>
                      <a:pt x="1702" y="5129"/>
                    </a:lnTo>
                    <a:cubicBezTo>
                      <a:pt x="1741" y="5096"/>
                      <a:pt x="1758" y="5052"/>
                      <a:pt x="1780" y="4996"/>
                    </a:cubicBezTo>
                    <a:cubicBezTo>
                      <a:pt x="1802" y="4941"/>
                      <a:pt x="1813" y="4885"/>
                      <a:pt x="1819" y="4824"/>
                    </a:cubicBezTo>
                    <a:cubicBezTo>
                      <a:pt x="1830" y="4763"/>
                      <a:pt x="1830" y="4708"/>
                      <a:pt x="1813" y="4658"/>
                    </a:cubicBezTo>
                    <a:lnTo>
                      <a:pt x="1542" y="4586"/>
                    </a:lnTo>
                    <a:cubicBezTo>
                      <a:pt x="1431" y="4558"/>
                      <a:pt x="1359" y="4492"/>
                      <a:pt x="1309" y="4381"/>
                    </a:cubicBezTo>
                    <a:cubicBezTo>
                      <a:pt x="1259" y="4270"/>
                      <a:pt x="1237" y="4142"/>
                      <a:pt x="1237" y="3993"/>
                    </a:cubicBezTo>
                    <a:lnTo>
                      <a:pt x="1237" y="3582"/>
                    </a:lnTo>
                    <a:cubicBezTo>
                      <a:pt x="1237" y="3377"/>
                      <a:pt x="1181" y="3183"/>
                      <a:pt x="1081" y="2995"/>
                    </a:cubicBezTo>
                    <a:cubicBezTo>
                      <a:pt x="976" y="2806"/>
                      <a:pt x="838" y="2673"/>
                      <a:pt x="666" y="2601"/>
                    </a:cubicBezTo>
                    <a:lnTo>
                      <a:pt x="666" y="2546"/>
                    </a:lnTo>
                    <a:cubicBezTo>
                      <a:pt x="838" y="2468"/>
                      <a:pt x="976" y="2335"/>
                      <a:pt x="1081" y="2146"/>
                    </a:cubicBezTo>
                    <a:cubicBezTo>
                      <a:pt x="1181" y="1963"/>
                      <a:pt x="1237" y="1758"/>
                      <a:pt x="1237" y="1553"/>
                    </a:cubicBezTo>
                    <a:lnTo>
                      <a:pt x="1237" y="1137"/>
                    </a:lnTo>
                    <a:cubicBezTo>
                      <a:pt x="1237" y="982"/>
                      <a:pt x="1259" y="860"/>
                      <a:pt x="1309" y="749"/>
                    </a:cubicBezTo>
                    <a:cubicBezTo>
                      <a:pt x="1359" y="638"/>
                      <a:pt x="1436" y="566"/>
                      <a:pt x="1542" y="538"/>
                    </a:cubicBezTo>
                    <a:lnTo>
                      <a:pt x="1813" y="472"/>
                    </a:lnTo>
                    <a:cubicBezTo>
                      <a:pt x="1830" y="422"/>
                      <a:pt x="1830" y="367"/>
                      <a:pt x="1819" y="306"/>
                    </a:cubicBezTo>
                    <a:cubicBezTo>
                      <a:pt x="1813" y="250"/>
                      <a:pt x="1802" y="189"/>
                      <a:pt x="1780" y="134"/>
                    </a:cubicBezTo>
                    <a:cubicBezTo>
                      <a:pt x="1758" y="78"/>
                      <a:pt x="1730" y="34"/>
                      <a:pt x="17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83" name="Google Shape;2483;p30"/>
            <p:cNvGrpSpPr/>
            <p:nvPr/>
          </p:nvGrpSpPr>
          <p:grpSpPr>
            <a:xfrm>
              <a:off x="577854" y="2215622"/>
              <a:ext cx="1199490" cy="541342"/>
              <a:chOff x="2523700" y="2228325"/>
              <a:chExt cx="553500" cy="249800"/>
            </a:xfrm>
          </p:grpSpPr>
          <p:sp>
            <p:nvSpPr>
              <p:cNvPr id="2484" name="Google Shape;2484;p30"/>
              <p:cNvSpPr/>
              <p:nvPr/>
            </p:nvSpPr>
            <p:spPr>
              <a:xfrm>
                <a:off x="2523700" y="2228325"/>
                <a:ext cx="553500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22140" h="9992" extrusionOk="0">
                    <a:moveTo>
                      <a:pt x="0" y="0"/>
                    </a:moveTo>
                    <a:lnTo>
                      <a:pt x="0" y="9991"/>
                    </a:lnTo>
                    <a:lnTo>
                      <a:pt x="22140" y="9991"/>
                    </a:lnTo>
                    <a:lnTo>
                      <a:pt x="2214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" name="Google Shape;2485;p30"/>
              <p:cNvSpPr/>
              <p:nvPr/>
            </p:nvSpPr>
            <p:spPr>
              <a:xfrm>
                <a:off x="2718175" y="2319400"/>
                <a:ext cx="9300" cy="5550"/>
              </a:xfrm>
              <a:custGeom>
                <a:avLst/>
                <a:gdLst/>
                <a:ahLst/>
                <a:cxnLst/>
                <a:rect l="l" t="t" r="r" b="b"/>
                <a:pathLst>
                  <a:path w="372" h="222" extrusionOk="0">
                    <a:moveTo>
                      <a:pt x="0" y="0"/>
                    </a:moveTo>
                    <a:lnTo>
                      <a:pt x="0" y="222"/>
                    </a:lnTo>
                    <a:lnTo>
                      <a:pt x="372" y="222"/>
                    </a:lnTo>
                    <a:lnTo>
                      <a:pt x="37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" name="Google Shape;2486;p30"/>
              <p:cNvSpPr/>
              <p:nvPr/>
            </p:nvSpPr>
            <p:spPr>
              <a:xfrm>
                <a:off x="2718175" y="2349750"/>
                <a:ext cx="264625" cy="5575"/>
              </a:xfrm>
              <a:custGeom>
                <a:avLst/>
                <a:gdLst/>
                <a:ahLst/>
                <a:cxnLst/>
                <a:rect l="l" t="t" r="r" b="b"/>
                <a:pathLst>
                  <a:path w="10585" h="223" extrusionOk="0">
                    <a:moveTo>
                      <a:pt x="0" y="0"/>
                    </a:moveTo>
                    <a:lnTo>
                      <a:pt x="0" y="222"/>
                    </a:lnTo>
                    <a:lnTo>
                      <a:pt x="10585" y="222"/>
                    </a:lnTo>
                    <a:lnTo>
                      <a:pt x="1058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" name="Google Shape;2487;p30"/>
              <p:cNvSpPr/>
              <p:nvPr/>
            </p:nvSpPr>
            <p:spPr>
              <a:xfrm>
                <a:off x="2718175" y="2379825"/>
                <a:ext cx="264625" cy="5575"/>
              </a:xfrm>
              <a:custGeom>
                <a:avLst/>
                <a:gdLst/>
                <a:ahLst/>
                <a:cxnLst/>
                <a:rect l="l" t="t" r="r" b="b"/>
                <a:pathLst>
                  <a:path w="10585" h="223" extrusionOk="0">
                    <a:moveTo>
                      <a:pt x="0" y="0"/>
                    </a:moveTo>
                    <a:lnTo>
                      <a:pt x="0" y="222"/>
                    </a:lnTo>
                    <a:lnTo>
                      <a:pt x="10585" y="222"/>
                    </a:lnTo>
                    <a:lnTo>
                      <a:pt x="1058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" name="Google Shape;2488;p30"/>
              <p:cNvSpPr/>
              <p:nvPr/>
            </p:nvSpPr>
            <p:spPr>
              <a:xfrm>
                <a:off x="2718175" y="2409775"/>
                <a:ext cx="264625" cy="5550"/>
              </a:xfrm>
              <a:custGeom>
                <a:avLst/>
                <a:gdLst/>
                <a:ahLst/>
                <a:cxnLst/>
                <a:rect l="l" t="t" r="r" b="b"/>
                <a:pathLst>
                  <a:path w="10585" h="222" extrusionOk="0">
                    <a:moveTo>
                      <a:pt x="0" y="0"/>
                    </a:moveTo>
                    <a:lnTo>
                      <a:pt x="0" y="222"/>
                    </a:lnTo>
                    <a:lnTo>
                      <a:pt x="10585" y="222"/>
                    </a:lnTo>
                    <a:lnTo>
                      <a:pt x="1058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30"/>
              <p:cNvSpPr/>
              <p:nvPr/>
            </p:nvSpPr>
            <p:spPr>
              <a:xfrm>
                <a:off x="2816450" y="2319400"/>
                <a:ext cx="9175" cy="5550"/>
              </a:xfrm>
              <a:custGeom>
                <a:avLst/>
                <a:gdLst/>
                <a:ahLst/>
                <a:cxnLst/>
                <a:rect l="l" t="t" r="r" b="b"/>
                <a:pathLst>
                  <a:path w="367" h="222" extrusionOk="0">
                    <a:moveTo>
                      <a:pt x="0" y="0"/>
                    </a:moveTo>
                    <a:lnTo>
                      <a:pt x="0" y="222"/>
                    </a:lnTo>
                    <a:lnTo>
                      <a:pt x="366" y="222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30"/>
              <p:cNvSpPr/>
              <p:nvPr/>
            </p:nvSpPr>
            <p:spPr>
              <a:xfrm>
                <a:off x="2737025" y="2319400"/>
                <a:ext cx="67675" cy="5550"/>
              </a:xfrm>
              <a:custGeom>
                <a:avLst/>
                <a:gdLst/>
                <a:ahLst/>
                <a:cxnLst/>
                <a:rect l="l" t="t" r="r" b="b"/>
                <a:pathLst>
                  <a:path w="2707" h="222" extrusionOk="0">
                    <a:moveTo>
                      <a:pt x="0" y="0"/>
                    </a:moveTo>
                    <a:lnTo>
                      <a:pt x="0" y="222"/>
                    </a:lnTo>
                    <a:lnTo>
                      <a:pt x="2706" y="222"/>
                    </a:lnTo>
                    <a:lnTo>
                      <a:pt x="2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1" name="Google Shape;2491;p30"/>
              <p:cNvSpPr/>
              <p:nvPr/>
            </p:nvSpPr>
            <p:spPr>
              <a:xfrm>
                <a:off x="2576500" y="2320625"/>
                <a:ext cx="98725" cy="98725"/>
              </a:xfrm>
              <a:custGeom>
                <a:avLst/>
                <a:gdLst/>
                <a:ahLst/>
                <a:cxnLst/>
                <a:rect l="l" t="t" r="r" b="b"/>
                <a:pathLst>
                  <a:path w="3949" h="3949" extrusionOk="0">
                    <a:moveTo>
                      <a:pt x="1" y="1"/>
                    </a:moveTo>
                    <a:lnTo>
                      <a:pt x="1" y="3949"/>
                    </a:lnTo>
                    <a:lnTo>
                      <a:pt x="3948" y="3949"/>
                    </a:lnTo>
                    <a:lnTo>
                      <a:pt x="394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2" name="Google Shape;2492;p30"/>
              <p:cNvSpPr/>
              <p:nvPr/>
            </p:nvSpPr>
            <p:spPr>
              <a:xfrm>
                <a:off x="2523700" y="2228325"/>
                <a:ext cx="553500" cy="51025"/>
              </a:xfrm>
              <a:custGeom>
                <a:avLst/>
                <a:gdLst/>
                <a:ahLst/>
                <a:cxnLst/>
                <a:rect l="l" t="t" r="r" b="b"/>
                <a:pathLst>
                  <a:path w="22140" h="2041" extrusionOk="0">
                    <a:moveTo>
                      <a:pt x="0" y="0"/>
                    </a:moveTo>
                    <a:lnTo>
                      <a:pt x="0" y="2041"/>
                    </a:lnTo>
                    <a:lnTo>
                      <a:pt x="22140" y="2041"/>
                    </a:lnTo>
                    <a:lnTo>
                      <a:pt x="2214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3" name="Google Shape;2493;p30"/>
              <p:cNvSpPr/>
              <p:nvPr/>
            </p:nvSpPr>
            <p:spPr>
              <a:xfrm>
                <a:off x="2552250" y="2241200"/>
                <a:ext cx="21775" cy="21925"/>
              </a:xfrm>
              <a:custGeom>
                <a:avLst/>
                <a:gdLst/>
                <a:ahLst/>
                <a:cxnLst/>
                <a:rect l="l" t="t" r="r" b="b"/>
                <a:pathLst>
                  <a:path w="871" h="877" extrusionOk="0">
                    <a:moveTo>
                      <a:pt x="448" y="1"/>
                    </a:moveTo>
                    <a:cubicBezTo>
                      <a:pt x="445" y="1"/>
                      <a:pt x="442" y="1"/>
                      <a:pt x="438" y="1"/>
                    </a:cubicBezTo>
                    <a:cubicBezTo>
                      <a:pt x="195" y="1"/>
                      <a:pt x="0" y="195"/>
                      <a:pt x="0" y="439"/>
                    </a:cubicBezTo>
                    <a:cubicBezTo>
                      <a:pt x="0" y="683"/>
                      <a:pt x="195" y="877"/>
                      <a:pt x="438" y="877"/>
                    </a:cubicBezTo>
                    <a:cubicBezTo>
                      <a:pt x="677" y="877"/>
                      <a:pt x="871" y="683"/>
                      <a:pt x="871" y="439"/>
                    </a:cubicBezTo>
                    <a:cubicBezTo>
                      <a:pt x="871" y="198"/>
                      <a:pt x="677" y="1"/>
                      <a:pt x="448" y="1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4" name="Google Shape;2494;p30"/>
              <p:cNvSpPr/>
              <p:nvPr/>
            </p:nvSpPr>
            <p:spPr>
              <a:xfrm>
                <a:off x="2584550" y="2241200"/>
                <a:ext cx="21925" cy="21925"/>
              </a:xfrm>
              <a:custGeom>
                <a:avLst/>
                <a:gdLst/>
                <a:ahLst/>
                <a:cxnLst/>
                <a:rect l="l" t="t" r="r" b="b"/>
                <a:pathLst>
                  <a:path w="877" h="877" extrusionOk="0">
                    <a:moveTo>
                      <a:pt x="438" y="1"/>
                    </a:moveTo>
                    <a:cubicBezTo>
                      <a:pt x="200" y="1"/>
                      <a:pt x="0" y="200"/>
                      <a:pt x="0" y="439"/>
                    </a:cubicBezTo>
                    <a:cubicBezTo>
                      <a:pt x="0" y="677"/>
                      <a:pt x="200" y="877"/>
                      <a:pt x="438" y="877"/>
                    </a:cubicBezTo>
                    <a:cubicBezTo>
                      <a:pt x="682" y="877"/>
                      <a:pt x="876" y="677"/>
                      <a:pt x="876" y="439"/>
                    </a:cubicBezTo>
                    <a:cubicBezTo>
                      <a:pt x="876" y="200"/>
                      <a:pt x="682" y="1"/>
                      <a:pt x="438" y="1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5" name="Google Shape;2495;p30"/>
              <p:cNvSpPr/>
              <p:nvPr/>
            </p:nvSpPr>
            <p:spPr>
              <a:xfrm>
                <a:off x="2616975" y="2241200"/>
                <a:ext cx="21925" cy="21925"/>
              </a:xfrm>
              <a:custGeom>
                <a:avLst/>
                <a:gdLst/>
                <a:ahLst/>
                <a:cxnLst/>
                <a:rect l="l" t="t" r="r" b="b"/>
                <a:pathLst>
                  <a:path w="877" h="877" extrusionOk="0">
                    <a:moveTo>
                      <a:pt x="439" y="1"/>
                    </a:moveTo>
                    <a:cubicBezTo>
                      <a:pt x="200" y="1"/>
                      <a:pt x="1" y="200"/>
                      <a:pt x="1" y="439"/>
                    </a:cubicBezTo>
                    <a:cubicBezTo>
                      <a:pt x="1" y="677"/>
                      <a:pt x="200" y="877"/>
                      <a:pt x="439" y="877"/>
                    </a:cubicBezTo>
                    <a:cubicBezTo>
                      <a:pt x="677" y="877"/>
                      <a:pt x="877" y="677"/>
                      <a:pt x="877" y="439"/>
                    </a:cubicBezTo>
                    <a:cubicBezTo>
                      <a:pt x="877" y="200"/>
                      <a:pt x="677" y="1"/>
                      <a:pt x="439" y="1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30"/>
              <p:cNvSpPr/>
              <p:nvPr/>
            </p:nvSpPr>
            <p:spPr>
              <a:xfrm>
                <a:off x="2574700" y="2318000"/>
                <a:ext cx="102325" cy="102325"/>
              </a:xfrm>
              <a:custGeom>
                <a:avLst/>
                <a:gdLst/>
                <a:ahLst/>
                <a:cxnLst/>
                <a:rect l="l" t="t" r="r" b="b"/>
                <a:pathLst>
                  <a:path w="4093" h="4093" extrusionOk="0">
                    <a:moveTo>
                      <a:pt x="3948" y="139"/>
                    </a:moveTo>
                    <a:lnTo>
                      <a:pt x="3948" y="3943"/>
                    </a:lnTo>
                    <a:lnTo>
                      <a:pt x="139" y="3943"/>
                    </a:lnTo>
                    <a:lnTo>
                      <a:pt x="139" y="139"/>
                    </a:lnTo>
                    <a:close/>
                    <a:moveTo>
                      <a:pt x="1" y="1"/>
                    </a:moveTo>
                    <a:lnTo>
                      <a:pt x="1" y="4092"/>
                    </a:lnTo>
                    <a:lnTo>
                      <a:pt x="4093" y="4092"/>
                    </a:lnTo>
                    <a:lnTo>
                      <a:pt x="409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30"/>
              <p:cNvSpPr/>
              <p:nvPr/>
            </p:nvSpPr>
            <p:spPr>
              <a:xfrm>
                <a:off x="2575125" y="2316625"/>
                <a:ext cx="101200" cy="103975"/>
              </a:xfrm>
              <a:custGeom>
                <a:avLst/>
                <a:gdLst/>
                <a:ahLst/>
                <a:cxnLst/>
                <a:rect l="l" t="t" r="r" b="b"/>
                <a:pathLst>
                  <a:path w="4048" h="4159" extrusionOk="0">
                    <a:moveTo>
                      <a:pt x="100" y="0"/>
                    </a:moveTo>
                    <a:lnTo>
                      <a:pt x="0" y="100"/>
                    </a:lnTo>
                    <a:lnTo>
                      <a:pt x="3948" y="4159"/>
                    </a:lnTo>
                    <a:lnTo>
                      <a:pt x="4048" y="4059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30"/>
              <p:cNvSpPr/>
              <p:nvPr/>
            </p:nvSpPr>
            <p:spPr>
              <a:xfrm>
                <a:off x="2573875" y="2317875"/>
                <a:ext cx="103850" cy="101200"/>
              </a:xfrm>
              <a:custGeom>
                <a:avLst/>
                <a:gdLst/>
                <a:ahLst/>
                <a:cxnLst/>
                <a:rect l="l" t="t" r="r" b="b"/>
                <a:pathLst>
                  <a:path w="4154" h="4048" extrusionOk="0">
                    <a:moveTo>
                      <a:pt x="4059" y="0"/>
                    </a:moveTo>
                    <a:lnTo>
                      <a:pt x="0" y="3948"/>
                    </a:lnTo>
                    <a:lnTo>
                      <a:pt x="100" y="4048"/>
                    </a:lnTo>
                    <a:lnTo>
                      <a:pt x="4153" y="100"/>
                    </a:lnTo>
                    <a:lnTo>
                      <a:pt x="40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0" name="Google Shape;2500;p31"/>
          <p:cNvSpPr/>
          <p:nvPr/>
        </p:nvSpPr>
        <p:spPr>
          <a:xfrm flipH="1">
            <a:off x="7366644" y="1330811"/>
            <a:ext cx="2491531" cy="3970042"/>
          </a:xfrm>
          <a:custGeom>
            <a:avLst/>
            <a:gdLst/>
            <a:ahLst/>
            <a:cxnLst/>
            <a:rect l="l" t="t" r="r" b="b"/>
            <a:pathLst>
              <a:path w="90232" h="143777" extrusionOk="0">
                <a:moveTo>
                  <a:pt x="18263" y="27469"/>
                </a:moveTo>
                <a:cubicBezTo>
                  <a:pt x="20460" y="27469"/>
                  <a:pt x="22592" y="27936"/>
                  <a:pt x="24604" y="28756"/>
                </a:cubicBezTo>
                <a:lnTo>
                  <a:pt x="24604" y="28756"/>
                </a:lnTo>
                <a:cubicBezTo>
                  <a:pt x="23237" y="31343"/>
                  <a:pt x="21725" y="33844"/>
                  <a:pt x="20127" y="36296"/>
                </a:cubicBezTo>
                <a:cubicBezTo>
                  <a:pt x="18857" y="38242"/>
                  <a:pt x="17560" y="40182"/>
                  <a:pt x="16140" y="42029"/>
                </a:cubicBezTo>
                <a:cubicBezTo>
                  <a:pt x="14549" y="44080"/>
                  <a:pt x="12780" y="46165"/>
                  <a:pt x="10623" y="47651"/>
                </a:cubicBezTo>
                <a:cubicBezTo>
                  <a:pt x="9742" y="48250"/>
                  <a:pt x="8816" y="48760"/>
                  <a:pt x="7762" y="48965"/>
                </a:cubicBezTo>
                <a:cubicBezTo>
                  <a:pt x="7528" y="49012"/>
                  <a:pt x="7290" y="49036"/>
                  <a:pt x="7052" y="49036"/>
                </a:cubicBezTo>
                <a:cubicBezTo>
                  <a:pt x="6452" y="49036"/>
                  <a:pt x="5851" y="48883"/>
                  <a:pt x="5295" y="48566"/>
                </a:cubicBezTo>
                <a:cubicBezTo>
                  <a:pt x="2772" y="47107"/>
                  <a:pt x="1952" y="43969"/>
                  <a:pt x="2478" y="41275"/>
                </a:cubicBezTo>
                <a:cubicBezTo>
                  <a:pt x="3133" y="37909"/>
                  <a:pt x="5095" y="34776"/>
                  <a:pt x="7413" y="32309"/>
                </a:cubicBezTo>
                <a:cubicBezTo>
                  <a:pt x="9930" y="29620"/>
                  <a:pt x="13263" y="27835"/>
                  <a:pt x="16961" y="27524"/>
                </a:cubicBezTo>
                <a:cubicBezTo>
                  <a:pt x="17397" y="27487"/>
                  <a:pt x="17831" y="27469"/>
                  <a:pt x="18263" y="27469"/>
                </a:cubicBezTo>
                <a:close/>
                <a:moveTo>
                  <a:pt x="40770" y="69339"/>
                </a:moveTo>
                <a:cubicBezTo>
                  <a:pt x="40398" y="71639"/>
                  <a:pt x="39925" y="73919"/>
                  <a:pt x="39388" y="76161"/>
                </a:cubicBezTo>
                <a:cubicBezTo>
                  <a:pt x="37387" y="84561"/>
                  <a:pt x="34759" y="92872"/>
                  <a:pt x="30079" y="100196"/>
                </a:cubicBezTo>
                <a:cubicBezTo>
                  <a:pt x="28471" y="102714"/>
                  <a:pt x="26730" y="105192"/>
                  <a:pt x="24607" y="107299"/>
                </a:cubicBezTo>
                <a:cubicBezTo>
                  <a:pt x="23526" y="108371"/>
                  <a:pt x="21496" y="110190"/>
                  <a:pt x="19680" y="110190"/>
                </a:cubicBezTo>
                <a:cubicBezTo>
                  <a:pt x="19129" y="110190"/>
                  <a:pt x="18598" y="110023"/>
                  <a:pt x="18120" y="109617"/>
                </a:cubicBezTo>
                <a:cubicBezTo>
                  <a:pt x="16850" y="108541"/>
                  <a:pt x="17127" y="106212"/>
                  <a:pt x="17232" y="104765"/>
                </a:cubicBezTo>
                <a:cubicBezTo>
                  <a:pt x="17393" y="102520"/>
                  <a:pt x="17903" y="100302"/>
                  <a:pt x="18569" y="98150"/>
                </a:cubicBezTo>
                <a:cubicBezTo>
                  <a:pt x="19816" y="94153"/>
                  <a:pt x="21674" y="90333"/>
                  <a:pt x="23875" y="86773"/>
                </a:cubicBezTo>
                <a:cubicBezTo>
                  <a:pt x="28089" y="79948"/>
                  <a:pt x="33772" y="74021"/>
                  <a:pt x="40442" y="69557"/>
                </a:cubicBezTo>
                <a:cubicBezTo>
                  <a:pt x="40550" y="69485"/>
                  <a:pt x="40660" y="69412"/>
                  <a:pt x="40770" y="69339"/>
                </a:cubicBezTo>
                <a:close/>
                <a:moveTo>
                  <a:pt x="73110" y="90430"/>
                </a:moveTo>
                <a:cubicBezTo>
                  <a:pt x="73558" y="90430"/>
                  <a:pt x="74009" y="90447"/>
                  <a:pt x="74463" y="90482"/>
                </a:cubicBezTo>
                <a:cubicBezTo>
                  <a:pt x="74600" y="90493"/>
                  <a:pt x="74737" y="90505"/>
                  <a:pt x="74873" y="90519"/>
                </a:cubicBezTo>
                <a:lnTo>
                  <a:pt x="74873" y="90519"/>
                </a:lnTo>
                <a:cubicBezTo>
                  <a:pt x="74738" y="97811"/>
                  <a:pt x="73289" y="105085"/>
                  <a:pt x="70720" y="111912"/>
                </a:cubicBezTo>
                <a:cubicBezTo>
                  <a:pt x="69185" y="115993"/>
                  <a:pt x="67216" y="119913"/>
                  <a:pt x="64871" y="123594"/>
                </a:cubicBezTo>
                <a:cubicBezTo>
                  <a:pt x="62703" y="127010"/>
                  <a:pt x="60180" y="130381"/>
                  <a:pt x="56892" y="132804"/>
                </a:cubicBezTo>
                <a:cubicBezTo>
                  <a:pt x="55301" y="133985"/>
                  <a:pt x="53410" y="135138"/>
                  <a:pt x="51431" y="135504"/>
                </a:cubicBezTo>
                <a:cubicBezTo>
                  <a:pt x="51186" y="135548"/>
                  <a:pt x="50949" y="135568"/>
                  <a:pt x="50720" y="135568"/>
                </a:cubicBezTo>
                <a:cubicBezTo>
                  <a:pt x="49112" y="135568"/>
                  <a:pt x="47871" y="134545"/>
                  <a:pt x="47018" y="133148"/>
                </a:cubicBezTo>
                <a:cubicBezTo>
                  <a:pt x="45077" y="129959"/>
                  <a:pt x="44545" y="125812"/>
                  <a:pt x="44711" y="122153"/>
                </a:cubicBezTo>
                <a:cubicBezTo>
                  <a:pt x="45066" y="114230"/>
                  <a:pt x="48980" y="106617"/>
                  <a:pt x="54159" y="100756"/>
                </a:cubicBezTo>
                <a:cubicBezTo>
                  <a:pt x="58990" y="95287"/>
                  <a:pt x="65570" y="90430"/>
                  <a:pt x="73110" y="90430"/>
                </a:cubicBezTo>
                <a:close/>
                <a:moveTo>
                  <a:pt x="33740" y="0"/>
                </a:moveTo>
                <a:cubicBezTo>
                  <a:pt x="33260" y="0"/>
                  <a:pt x="32757" y="308"/>
                  <a:pt x="32713" y="922"/>
                </a:cubicBezTo>
                <a:cubicBezTo>
                  <a:pt x="32075" y="9649"/>
                  <a:pt x="29702" y="18209"/>
                  <a:pt x="25943" y="26094"/>
                </a:cubicBezTo>
                <a:cubicBezTo>
                  <a:pt x="25789" y="26417"/>
                  <a:pt x="25632" y="26740"/>
                  <a:pt x="25473" y="27060"/>
                </a:cubicBezTo>
                <a:lnTo>
                  <a:pt x="25473" y="27060"/>
                </a:lnTo>
                <a:cubicBezTo>
                  <a:pt x="23204" y="26109"/>
                  <a:pt x="20785" y="25563"/>
                  <a:pt x="18276" y="25563"/>
                </a:cubicBezTo>
                <a:cubicBezTo>
                  <a:pt x="17466" y="25563"/>
                  <a:pt x="16646" y="25620"/>
                  <a:pt x="15819" y="25739"/>
                </a:cubicBezTo>
                <a:cubicBezTo>
                  <a:pt x="11871" y="26299"/>
                  <a:pt x="8367" y="28350"/>
                  <a:pt x="5728" y="31300"/>
                </a:cubicBezTo>
                <a:cubicBezTo>
                  <a:pt x="3271" y="34028"/>
                  <a:pt x="1137" y="37471"/>
                  <a:pt x="543" y="41142"/>
                </a:cubicBezTo>
                <a:cubicBezTo>
                  <a:pt x="0" y="44496"/>
                  <a:pt x="1031" y="47939"/>
                  <a:pt x="3887" y="49963"/>
                </a:cubicBezTo>
                <a:cubicBezTo>
                  <a:pt x="4845" y="50642"/>
                  <a:pt x="5905" y="50933"/>
                  <a:pt x="6975" y="50933"/>
                </a:cubicBezTo>
                <a:cubicBezTo>
                  <a:pt x="8221" y="50933"/>
                  <a:pt x="9482" y="50540"/>
                  <a:pt x="10618" y="49907"/>
                </a:cubicBezTo>
                <a:cubicBezTo>
                  <a:pt x="13080" y="48544"/>
                  <a:pt x="15081" y="46365"/>
                  <a:pt x="16833" y="44202"/>
                </a:cubicBezTo>
                <a:cubicBezTo>
                  <a:pt x="18519" y="42128"/>
                  <a:pt x="20032" y="39933"/>
                  <a:pt x="21491" y="37704"/>
                </a:cubicBezTo>
                <a:cubicBezTo>
                  <a:pt x="23227" y="35050"/>
                  <a:pt x="24841" y="32334"/>
                  <a:pt x="26301" y="29544"/>
                </a:cubicBezTo>
                <a:lnTo>
                  <a:pt x="26301" y="29544"/>
                </a:lnTo>
                <a:cubicBezTo>
                  <a:pt x="26865" y="29839"/>
                  <a:pt x="27417" y="30161"/>
                  <a:pt x="27955" y="30507"/>
                </a:cubicBezTo>
                <a:cubicBezTo>
                  <a:pt x="34321" y="34582"/>
                  <a:pt x="38429" y="41513"/>
                  <a:pt x="40309" y="48710"/>
                </a:cubicBezTo>
                <a:cubicBezTo>
                  <a:pt x="41858" y="54630"/>
                  <a:pt x="41895" y="60776"/>
                  <a:pt x="41132" y="66826"/>
                </a:cubicBezTo>
                <a:lnTo>
                  <a:pt x="41132" y="66826"/>
                </a:lnTo>
                <a:cubicBezTo>
                  <a:pt x="40504" y="67215"/>
                  <a:pt x="39886" y="67617"/>
                  <a:pt x="39277" y="68027"/>
                </a:cubicBezTo>
                <a:cubicBezTo>
                  <a:pt x="35707" y="70433"/>
                  <a:pt x="32402" y="73239"/>
                  <a:pt x="29447" y="76372"/>
                </a:cubicBezTo>
                <a:cubicBezTo>
                  <a:pt x="23459" y="82726"/>
                  <a:pt x="18552" y="90632"/>
                  <a:pt x="16279" y="99115"/>
                </a:cubicBezTo>
                <a:cubicBezTo>
                  <a:pt x="15658" y="101438"/>
                  <a:pt x="15253" y="103850"/>
                  <a:pt x="15242" y="106262"/>
                </a:cubicBezTo>
                <a:cubicBezTo>
                  <a:pt x="15225" y="108075"/>
                  <a:pt x="15519" y="110071"/>
                  <a:pt x="17077" y="111230"/>
                </a:cubicBezTo>
                <a:cubicBezTo>
                  <a:pt x="17868" y="111820"/>
                  <a:pt x="18717" y="112062"/>
                  <a:pt x="19573" y="112062"/>
                </a:cubicBezTo>
                <a:cubicBezTo>
                  <a:pt x="21622" y="112062"/>
                  <a:pt x="23718" y="110677"/>
                  <a:pt x="25200" y="109356"/>
                </a:cubicBezTo>
                <a:cubicBezTo>
                  <a:pt x="27634" y="107188"/>
                  <a:pt x="29580" y="104466"/>
                  <a:pt x="31349" y="101754"/>
                </a:cubicBezTo>
                <a:cubicBezTo>
                  <a:pt x="33616" y="98283"/>
                  <a:pt x="35479" y="94624"/>
                  <a:pt x="36976" y="90754"/>
                </a:cubicBezTo>
                <a:cubicBezTo>
                  <a:pt x="38762" y="86141"/>
                  <a:pt x="40120" y="81350"/>
                  <a:pt x="41257" y="76543"/>
                </a:cubicBezTo>
                <a:cubicBezTo>
                  <a:pt x="41924" y="73729"/>
                  <a:pt x="42488" y="70882"/>
                  <a:pt x="42885" y="68014"/>
                </a:cubicBezTo>
                <a:lnTo>
                  <a:pt x="42885" y="68014"/>
                </a:lnTo>
                <a:cubicBezTo>
                  <a:pt x="47116" y="65505"/>
                  <a:pt x="52041" y="63454"/>
                  <a:pt x="56893" y="63454"/>
                </a:cubicBezTo>
                <a:cubicBezTo>
                  <a:pt x="59295" y="63454"/>
                  <a:pt x="61678" y="63956"/>
                  <a:pt x="63950" y="65155"/>
                </a:cubicBezTo>
                <a:cubicBezTo>
                  <a:pt x="71546" y="69164"/>
                  <a:pt x="74341" y="78007"/>
                  <a:pt x="74790" y="86047"/>
                </a:cubicBezTo>
                <a:cubicBezTo>
                  <a:pt x="74838" y="86895"/>
                  <a:pt x="74867" y="87744"/>
                  <a:pt x="74878" y="88593"/>
                </a:cubicBezTo>
                <a:lnTo>
                  <a:pt x="74878" y="88593"/>
                </a:lnTo>
                <a:cubicBezTo>
                  <a:pt x="74602" y="88567"/>
                  <a:pt x="74324" y="88546"/>
                  <a:pt x="74047" y="88531"/>
                </a:cubicBezTo>
                <a:cubicBezTo>
                  <a:pt x="73723" y="88513"/>
                  <a:pt x="73400" y="88505"/>
                  <a:pt x="73077" y="88505"/>
                </a:cubicBezTo>
                <a:cubicBezTo>
                  <a:pt x="69244" y="88505"/>
                  <a:pt x="65500" y="89698"/>
                  <a:pt x="62171" y="91575"/>
                </a:cubicBezTo>
                <a:cubicBezTo>
                  <a:pt x="58384" y="93709"/>
                  <a:pt x="55090" y="96703"/>
                  <a:pt x="52285" y="99997"/>
                </a:cubicBezTo>
                <a:cubicBezTo>
                  <a:pt x="49513" y="103246"/>
                  <a:pt x="47184" y="106883"/>
                  <a:pt x="45498" y="110820"/>
                </a:cubicBezTo>
                <a:cubicBezTo>
                  <a:pt x="43835" y="114717"/>
                  <a:pt x="42793" y="118887"/>
                  <a:pt x="42765" y="123140"/>
                </a:cubicBezTo>
                <a:cubicBezTo>
                  <a:pt x="42748" y="125219"/>
                  <a:pt x="42987" y="127315"/>
                  <a:pt x="43491" y="129333"/>
                </a:cubicBezTo>
                <a:cubicBezTo>
                  <a:pt x="43974" y="131268"/>
                  <a:pt x="44667" y="133269"/>
                  <a:pt x="45875" y="134877"/>
                </a:cubicBezTo>
                <a:cubicBezTo>
                  <a:pt x="47027" y="136416"/>
                  <a:pt x="48667" y="137500"/>
                  <a:pt x="50611" y="137500"/>
                </a:cubicBezTo>
                <a:cubicBezTo>
                  <a:pt x="50726" y="137500"/>
                  <a:pt x="50842" y="137497"/>
                  <a:pt x="50960" y="137489"/>
                </a:cubicBezTo>
                <a:cubicBezTo>
                  <a:pt x="53172" y="137345"/>
                  <a:pt x="55323" y="136208"/>
                  <a:pt x="57131" y="134988"/>
                </a:cubicBezTo>
                <a:cubicBezTo>
                  <a:pt x="60746" y="132554"/>
                  <a:pt x="63540" y="129111"/>
                  <a:pt x="65924" y="125502"/>
                </a:cubicBezTo>
                <a:cubicBezTo>
                  <a:pt x="71075" y="117712"/>
                  <a:pt x="74518" y="108768"/>
                  <a:pt x="75965" y="99542"/>
                </a:cubicBezTo>
                <a:cubicBezTo>
                  <a:pt x="76421" y="96659"/>
                  <a:pt x="76704" y="93742"/>
                  <a:pt x="76775" y="90821"/>
                </a:cubicBezTo>
                <a:lnTo>
                  <a:pt x="76775" y="90821"/>
                </a:lnTo>
                <a:cubicBezTo>
                  <a:pt x="79460" y="91408"/>
                  <a:pt x="82013" y="92668"/>
                  <a:pt x="83938" y="94641"/>
                </a:cubicBezTo>
                <a:cubicBezTo>
                  <a:pt x="86916" y="97690"/>
                  <a:pt x="87897" y="102115"/>
                  <a:pt x="87997" y="106257"/>
                </a:cubicBezTo>
                <a:cubicBezTo>
                  <a:pt x="88230" y="115483"/>
                  <a:pt x="84055" y="124110"/>
                  <a:pt x="78921" y="131523"/>
                </a:cubicBezTo>
                <a:cubicBezTo>
                  <a:pt x="76392" y="135182"/>
                  <a:pt x="73581" y="138642"/>
                  <a:pt x="70781" y="142096"/>
                </a:cubicBezTo>
                <a:cubicBezTo>
                  <a:pt x="70200" y="142816"/>
                  <a:pt x="70838" y="143776"/>
                  <a:pt x="71518" y="143776"/>
                </a:cubicBezTo>
                <a:cubicBezTo>
                  <a:pt x="71733" y="143776"/>
                  <a:pt x="71953" y="143680"/>
                  <a:pt x="72140" y="143449"/>
                </a:cubicBezTo>
                <a:cubicBezTo>
                  <a:pt x="78261" y="135903"/>
                  <a:pt x="84498" y="128163"/>
                  <a:pt x="87770" y="118881"/>
                </a:cubicBezTo>
                <a:cubicBezTo>
                  <a:pt x="89378" y="114329"/>
                  <a:pt x="90231" y="109428"/>
                  <a:pt x="89827" y="104599"/>
                </a:cubicBezTo>
                <a:cubicBezTo>
                  <a:pt x="89461" y="100185"/>
                  <a:pt x="88036" y="95683"/>
                  <a:pt x="84637" y="92656"/>
                </a:cubicBezTo>
                <a:cubicBezTo>
                  <a:pt x="82425" y="90684"/>
                  <a:pt x="79679" y="89446"/>
                  <a:pt x="76791" y="88874"/>
                </a:cubicBezTo>
                <a:lnTo>
                  <a:pt x="76791" y="88874"/>
                </a:lnTo>
                <a:cubicBezTo>
                  <a:pt x="76782" y="87720"/>
                  <a:pt x="76738" y="86566"/>
                  <a:pt x="76659" y="85415"/>
                </a:cubicBezTo>
                <a:cubicBezTo>
                  <a:pt x="76342" y="80735"/>
                  <a:pt x="75372" y="76017"/>
                  <a:pt x="73104" y="71864"/>
                </a:cubicBezTo>
                <a:cubicBezTo>
                  <a:pt x="71158" y="68293"/>
                  <a:pt x="68203" y="65122"/>
                  <a:pt x="64533" y="63303"/>
                </a:cubicBezTo>
                <a:cubicBezTo>
                  <a:pt x="62106" y="62101"/>
                  <a:pt x="59482" y="61576"/>
                  <a:pt x="56836" y="61576"/>
                </a:cubicBezTo>
                <a:cubicBezTo>
                  <a:pt x="55039" y="61576"/>
                  <a:pt x="53232" y="61818"/>
                  <a:pt x="51470" y="62255"/>
                </a:cubicBezTo>
                <a:cubicBezTo>
                  <a:pt x="48563" y="62978"/>
                  <a:pt x="45794" y="64173"/>
                  <a:pt x="43174" y="65626"/>
                </a:cubicBezTo>
                <a:lnTo>
                  <a:pt x="43174" y="65626"/>
                </a:lnTo>
                <a:cubicBezTo>
                  <a:pt x="43323" y="64186"/>
                  <a:pt x="43426" y="62742"/>
                  <a:pt x="43475" y="61296"/>
                </a:cubicBezTo>
                <a:cubicBezTo>
                  <a:pt x="43768" y="52547"/>
                  <a:pt x="41861" y="43592"/>
                  <a:pt x="36705" y="36384"/>
                </a:cubicBezTo>
                <a:cubicBezTo>
                  <a:pt x="34228" y="32922"/>
                  <a:pt x="30942" y="29838"/>
                  <a:pt x="27161" y="27856"/>
                </a:cubicBezTo>
                <a:lnTo>
                  <a:pt x="27161" y="27856"/>
                </a:lnTo>
                <a:cubicBezTo>
                  <a:pt x="29311" y="23519"/>
                  <a:pt x="31081" y="19008"/>
                  <a:pt x="32358" y="14289"/>
                </a:cubicBezTo>
                <a:cubicBezTo>
                  <a:pt x="33544" y="9920"/>
                  <a:pt x="34298" y="5435"/>
                  <a:pt x="34631" y="922"/>
                </a:cubicBezTo>
                <a:cubicBezTo>
                  <a:pt x="34675" y="307"/>
                  <a:pt x="34219" y="0"/>
                  <a:pt x="33740" y="0"/>
                </a:cubicBezTo>
                <a:close/>
              </a:path>
            </a:pathLst>
          </a:custGeom>
          <a:solidFill>
            <a:srgbClr val="F8F3E3">
              <a:alpha val="44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1" name="Google Shape;2501;p31"/>
          <p:cNvSpPr/>
          <p:nvPr/>
        </p:nvSpPr>
        <p:spPr>
          <a:xfrm>
            <a:off x="-1091125" y="3228750"/>
            <a:ext cx="2034509" cy="2034509"/>
          </a:xfrm>
          <a:custGeom>
            <a:avLst/>
            <a:gdLst/>
            <a:ahLst/>
            <a:cxnLst/>
            <a:rect l="l" t="t" r="r" b="b"/>
            <a:pathLst>
              <a:path w="54326" h="54326" extrusionOk="0">
                <a:moveTo>
                  <a:pt x="4935" y="72"/>
                </a:moveTo>
                <a:lnTo>
                  <a:pt x="4935" y="4935"/>
                </a:lnTo>
                <a:lnTo>
                  <a:pt x="73" y="4935"/>
                </a:lnTo>
                <a:lnTo>
                  <a:pt x="73" y="72"/>
                </a:lnTo>
                <a:close/>
                <a:moveTo>
                  <a:pt x="9870" y="72"/>
                </a:moveTo>
                <a:lnTo>
                  <a:pt x="9870" y="4935"/>
                </a:lnTo>
                <a:lnTo>
                  <a:pt x="5007" y="4935"/>
                </a:lnTo>
                <a:lnTo>
                  <a:pt x="5007" y="72"/>
                </a:lnTo>
                <a:close/>
                <a:moveTo>
                  <a:pt x="14799" y="72"/>
                </a:moveTo>
                <a:lnTo>
                  <a:pt x="14799" y="4935"/>
                </a:lnTo>
                <a:lnTo>
                  <a:pt x="9936" y="4935"/>
                </a:lnTo>
                <a:lnTo>
                  <a:pt x="9936" y="72"/>
                </a:lnTo>
                <a:close/>
                <a:moveTo>
                  <a:pt x="19733" y="72"/>
                </a:moveTo>
                <a:lnTo>
                  <a:pt x="19733" y="4935"/>
                </a:lnTo>
                <a:lnTo>
                  <a:pt x="14871" y="4935"/>
                </a:lnTo>
                <a:lnTo>
                  <a:pt x="14871" y="72"/>
                </a:lnTo>
                <a:close/>
                <a:moveTo>
                  <a:pt x="24668" y="72"/>
                </a:moveTo>
                <a:lnTo>
                  <a:pt x="24668" y="4935"/>
                </a:lnTo>
                <a:lnTo>
                  <a:pt x="19805" y="4935"/>
                </a:lnTo>
                <a:lnTo>
                  <a:pt x="19805" y="72"/>
                </a:lnTo>
                <a:close/>
                <a:moveTo>
                  <a:pt x="29597" y="72"/>
                </a:moveTo>
                <a:lnTo>
                  <a:pt x="29597" y="4935"/>
                </a:lnTo>
                <a:lnTo>
                  <a:pt x="24729" y="4935"/>
                </a:lnTo>
                <a:lnTo>
                  <a:pt x="24729" y="72"/>
                </a:lnTo>
                <a:close/>
                <a:moveTo>
                  <a:pt x="34532" y="72"/>
                </a:moveTo>
                <a:lnTo>
                  <a:pt x="34532" y="4935"/>
                </a:lnTo>
                <a:lnTo>
                  <a:pt x="29664" y="4935"/>
                </a:lnTo>
                <a:lnTo>
                  <a:pt x="29664" y="72"/>
                </a:lnTo>
                <a:close/>
                <a:moveTo>
                  <a:pt x="39466" y="72"/>
                </a:moveTo>
                <a:lnTo>
                  <a:pt x="39466" y="4935"/>
                </a:lnTo>
                <a:lnTo>
                  <a:pt x="34598" y="4935"/>
                </a:lnTo>
                <a:lnTo>
                  <a:pt x="34598" y="72"/>
                </a:lnTo>
                <a:close/>
                <a:moveTo>
                  <a:pt x="44395" y="72"/>
                </a:moveTo>
                <a:lnTo>
                  <a:pt x="44395" y="4935"/>
                </a:lnTo>
                <a:lnTo>
                  <a:pt x="39527" y="4935"/>
                </a:lnTo>
                <a:lnTo>
                  <a:pt x="39527" y="72"/>
                </a:lnTo>
                <a:close/>
                <a:moveTo>
                  <a:pt x="49324" y="72"/>
                </a:moveTo>
                <a:lnTo>
                  <a:pt x="49324" y="4935"/>
                </a:lnTo>
                <a:lnTo>
                  <a:pt x="44462" y="4935"/>
                </a:lnTo>
                <a:lnTo>
                  <a:pt x="44462" y="72"/>
                </a:lnTo>
                <a:close/>
                <a:moveTo>
                  <a:pt x="54265" y="72"/>
                </a:moveTo>
                <a:lnTo>
                  <a:pt x="54265" y="4935"/>
                </a:lnTo>
                <a:lnTo>
                  <a:pt x="49397" y="4935"/>
                </a:lnTo>
                <a:lnTo>
                  <a:pt x="49397" y="72"/>
                </a:lnTo>
                <a:close/>
                <a:moveTo>
                  <a:pt x="4935" y="4996"/>
                </a:moveTo>
                <a:lnTo>
                  <a:pt x="4935" y="9864"/>
                </a:lnTo>
                <a:lnTo>
                  <a:pt x="73" y="9864"/>
                </a:lnTo>
                <a:lnTo>
                  <a:pt x="73" y="4996"/>
                </a:lnTo>
                <a:close/>
                <a:moveTo>
                  <a:pt x="14799" y="4996"/>
                </a:moveTo>
                <a:lnTo>
                  <a:pt x="14799" y="9864"/>
                </a:lnTo>
                <a:lnTo>
                  <a:pt x="9936" y="9864"/>
                </a:lnTo>
                <a:lnTo>
                  <a:pt x="9936" y="4996"/>
                </a:lnTo>
                <a:close/>
                <a:moveTo>
                  <a:pt x="19733" y="4996"/>
                </a:moveTo>
                <a:lnTo>
                  <a:pt x="19733" y="9864"/>
                </a:lnTo>
                <a:lnTo>
                  <a:pt x="14871" y="9864"/>
                </a:lnTo>
                <a:lnTo>
                  <a:pt x="14871" y="4996"/>
                </a:lnTo>
                <a:close/>
                <a:moveTo>
                  <a:pt x="24668" y="4996"/>
                </a:moveTo>
                <a:lnTo>
                  <a:pt x="24668" y="9864"/>
                </a:lnTo>
                <a:lnTo>
                  <a:pt x="19805" y="9864"/>
                </a:lnTo>
                <a:lnTo>
                  <a:pt x="19805" y="4996"/>
                </a:lnTo>
                <a:close/>
                <a:moveTo>
                  <a:pt x="29597" y="4996"/>
                </a:moveTo>
                <a:lnTo>
                  <a:pt x="29597" y="9864"/>
                </a:lnTo>
                <a:lnTo>
                  <a:pt x="24729" y="9864"/>
                </a:lnTo>
                <a:lnTo>
                  <a:pt x="24729" y="4996"/>
                </a:lnTo>
                <a:close/>
                <a:moveTo>
                  <a:pt x="34532" y="4996"/>
                </a:moveTo>
                <a:lnTo>
                  <a:pt x="34532" y="9864"/>
                </a:lnTo>
                <a:lnTo>
                  <a:pt x="29664" y="9864"/>
                </a:lnTo>
                <a:lnTo>
                  <a:pt x="29664" y="4996"/>
                </a:lnTo>
                <a:close/>
                <a:moveTo>
                  <a:pt x="39466" y="4996"/>
                </a:moveTo>
                <a:lnTo>
                  <a:pt x="39466" y="9864"/>
                </a:lnTo>
                <a:lnTo>
                  <a:pt x="34598" y="9864"/>
                </a:lnTo>
                <a:lnTo>
                  <a:pt x="34598" y="4996"/>
                </a:lnTo>
                <a:close/>
                <a:moveTo>
                  <a:pt x="44401" y="4996"/>
                </a:moveTo>
                <a:lnTo>
                  <a:pt x="44401" y="9864"/>
                </a:lnTo>
                <a:lnTo>
                  <a:pt x="39533" y="9864"/>
                </a:lnTo>
                <a:lnTo>
                  <a:pt x="39533" y="4996"/>
                </a:lnTo>
                <a:close/>
                <a:moveTo>
                  <a:pt x="49324" y="4996"/>
                </a:moveTo>
                <a:lnTo>
                  <a:pt x="49324" y="9864"/>
                </a:lnTo>
                <a:lnTo>
                  <a:pt x="44462" y="9864"/>
                </a:lnTo>
                <a:lnTo>
                  <a:pt x="44462" y="4996"/>
                </a:lnTo>
                <a:close/>
                <a:moveTo>
                  <a:pt x="54259" y="4996"/>
                </a:moveTo>
                <a:lnTo>
                  <a:pt x="54259" y="9864"/>
                </a:lnTo>
                <a:lnTo>
                  <a:pt x="49397" y="9864"/>
                </a:lnTo>
                <a:lnTo>
                  <a:pt x="49397" y="4996"/>
                </a:lnTo>
                <a:close/>
                <a:moveTo>
                  <a:pt x="9870" y="5007"/>
                </a:moveTo>
                <a:lnTo>
                  <a:pt x="9870" y="9870"/>
                </a:lnTo>
                <a:lnTo>
                  <a:pt x="5007" y="9870"/>
                </a:lnTo>
                <a:lnTo>
                  <a:pt x="5007" y="5007"/>
                </a:lnTo>
                <a:close/>
                <a:moveTo>
                  <a:pt x="4935" y="9931"/>
                </a:moveTo>
                <a:lnTo>
                  <a:pt x="4935" y="14799"/>
                </a:lnTo>
                <a:lnTo>
                  <a:pt x="73" y="14799"/>
                </a:lnTo>
                <a:lnTo>
                  <a:pt x="73" y="9931"/>
                </a:lnTo>
                <a:close/>
                <a:moveTo>
                  <a:pt x="9870" y="9931"/>
                </a:moveTo>
                <a:lnTo>
                  <a:pt x="9870" y="14799"/>
                </a:lnTo>
                <a:lnTo>
                  <a:pt x="5007" y="14799"/>
                </a:lnTo>
                <a:lnTo>
                  <a:pt x="5007" y="9931"/>
                </a:lnTo>
                <a:close/>
                <a:moveTo>
                  <a:pt x="14799" y="9931"/>
                </a:moveTo>
                <a:lnTo>
                  <a:pt x="14799" y="14799"/>
                </a:lnTo>
                <a:lnTo>
                  <a:pt x="9936" y="14799"/>
                </a:lnTo>
                <a:lnTo>
                  <a:pt x="9936" y="9931"/>
                </a:lnTo>
                <a:close/>
                <a:moveTo>
                  <a:pt x="19733" y="9931"/>
                </a:moveTo>
                <a:lnTo>
                  <a:pt x="19733" y="14799"/>
                </a:lnTo>
                <a:lnTo>
                  <a:pt x="14871" y="14799"/>
                </a:lnTo>
                <a:lnTo>
                  <a:pt x="14871" y="9931"/>
                </a:lnTo>
                <a:close/>
                <a:moveTo>
                  <a:pt x="24668" y="9931"/>
                </a:moveTo>
                <a:lnTo>
                  <a:pt x="24668" y="14799"/>
                </a:lnTo>
                <a:lnTo>
                  <a:pt x="19805" y="14799"/>
                </a:lnTo>
                <a:lnTo>
                  <a:pt x="19805" y="9931"/>
                </a:lnTo>
                <a:close/>
                <a:moveTo>
                  <a:pt x="29597" y="9931"/>
                </a:moveTo>
                <a:lnTo>
                  <a:pt x="29597" y="14799"/>
                </a:lnTo>
                <a:lnTo>
                  <a:pt x="24729" y="14799"/>
                </a:lnTo>
                <a:lnTo>
                  <a:pt x="24729" y="9931"/>
                </a:lnTo>
                <a:close/>
                <a:moveTo>
                  <a:pt x="34532" y="9931"/>
                </a:moveTo>
                <a:lnTo>
                  <a:pt x="34532" y="14799"/>
                </a:lnTo>
                <a:lnTo>
                  <a:pt x="29664" y="14799"/>
                </a:lnTo>
                <a:lnTo>
                  <a:pt x="29664" y="9931"/>
                </a:lnTo>
                <a:close/>
                <a:moveTo>
                  <a:pt x="39466" y="9931"/>
                </a:moveTo>
                <a:lnTo>
                  <a:pt x="39466" y="14799"/>
                </a:lnTo>
                <a:lnTo>
                  <a:pt x="34598" y="14799"/>
                </a:lnTo>
                <a:lnTo>
                  <a:pt x="34598" y="9931"/>
                </a:lnTo>
                <a:close/>
                <a:moveTo>
                  <a:pt x="44401" y="9931"/>
                </a:moveTo>
                <a:lnTo>
                  <a:pt x="44401" y="14799"/>
                </a:lnTo>
                <a:lnTo>
                  <a:pt x="39533" y="14799"/>
                </a:lnTo>
                <a:lnTo>
                  <a:pt x="39533" y="9931"/>
                </a:lnTo>
                <a:close/>
                <a:moveTo>
                  <a:pt x="49324" y="9931"/>
                </a:moveTo>
                <a:lnTo>
                  <a:pt x="49324" y="14799"/>
                </a:lnTo>
                <a:lnTo>
                  <a:pt x="44462" y="14799"/>
                </a:lnTo>
                <a:lnTo>
                  <a:pt x="44462" y="9931"/>
                </a:lnTo>
                <a:close/>
                <a:moveTo>
                  <a:pt x="54259" y="9931"/>
                </a:moveTo>
                <a:lnTo>
                  <a:pt x="54259" y="14799"/>
                </a:lnTo>
                <a:lnTo>
                  <a:pt x="49397" y="14799"/>
                </a:lnTo>
                <a:lnTo>
                  <a:pt x="49397" y="9931"/>
                </a:lnTo>
                <a:close/>
                <a:moveTo>
                  <a:pt x="4935" y="14865"/>
                </a:moveTo>
                <a:lnTo>
                  <a:pt x="4935" y="19733"/>
                </a:lnTo>
                <a:lnTo>
                  <a:pt x="73" y="19733"/>
                </a:lnTo>
                <a:lnTo>
                  <a:pt x="73" y="14865"/>
                </a:lnTo>
                <a:close/>
                <a:moveTo>
                  <a:pt x="9870" y="14865"/>
                </a:moveTo>
                <a:lnTo>
                  <a:pt x="9870" y="19733"/>
                </a:lnTo>
                <a:lnTo>
                  <a:pt x="5007" y="19733"/>
                </a:lnTo>
                <a:lnTo>
                  <a:pt x="5007" y="14865"/>
                </a:lnTo>
                <a:close/>
                <a:moveTo>
                  <a:pt x="14799" y="14865"/>
                </a:moveTo>
                <a:lnTo>
                  <a:pt x="14799" y="19733"/>
                </a:lnTo>
                <a:lnTo>
                  <a:pt x="9936" y="19733"/>
                </a:lnTo>
                <a:lnTo>
                  <a:pt x="9936" y="14865"/>
                </a:lnTo>
                <a:close/>
                <a:moveTo>
                  <a:pt x="19733" y="14865"/>
                </a:moveTo>
                <a:lnTo>
                  <a:pt x="19733" y="19733"/>
                </a:lnTo>
                <a:lnTo>
                  <a:pt x="14871" y="19733"/>
                </a:lnTo>
                <a:lnTo>
                  <a:pt x="14871" y="14865"/>
                </a:lnTo>
                <a:close/>
                <a:moveTo>
                  <a:pt x="24668" y="14865"/>
                </a:moveTo>
                <a:lnTo>
                  <a:pt x="24668" y="19733"/>
                </a:lnTo>
                <a:lnTo>
                  <a:pt x="19805" y="19733"/>
                </a:lnTo>
                <a:lnTo>
                  <a:pt x="19805" y="14865"/>
                </a:lnTo>
                <a:close/>
                <a:moveTo>
                  <a:pt x="29597" y="14865"/>
                </a:moveTo>
                <a:lnTo>
                  <a:pt x="29597" y="19733"/>
                </a:lnTo>
                <a:lnTo>
                  <a:pt x="24729" y="19733"/>
                </a:lnTo>
                <a:lnTo>
                  <a:pt x="24729" y="14865"/>
                </a:lnTo>
                <a:close/>
                <a:moveTo>
                  <a:pt x="34532" y="14865"/>
                </a:moveTo>
                <a:lnTo>
                  <a:pt x="34532" y="19733"/>
                </a:lnTo>
                <a:lnTo>
                  <a:pt x="29664" y="19733"/>
                </a:lnTo>
                <a:lnTo>
                  <a:pt x="29664" y="14865"/>
                </a:lnTo>
                <a:close/>
                <a:moveTo>
                  <a:pt x="39466" y="14865"/>
                </a:moveTo>
                <a:lnTo>
                  <a:pt x="39466" y="19733"/>
                </a:lnTo>
                <a:lnTo>
                  <a:pt x="34598" y="19733"/>
                </a:lnTo>
                <a:lnTo>
                  <a:pt x="34598" y="14865"/>
                </a:lnTo>
                <a:close/>
                <a:moveTo>
                  <a:pt x="44401" y="14865"/>
                </a:moveTo>
                <a:lnTo>
                  <a:pt x="44401" y="19733"/>
                </a:lnTo>
                <a:lnTo>
                  <a:pt x="39533" y="19733"/>
                </a:lnTo>
                <a:lnTo>
                  <a:pt x="39533" y="14865"/>
                </a:lnTo>
                <a:close/>
                <a:moveTo>
                  <a:pt x="49324" y="14865"/>
                </a:moveTo>
                <a:lnTo>
                  <a:pt x="49324" y="19733"/>
                </a:lnTo>
                <a:lnTo>
                  <a:pt x="44462" y="19733"/>
                </a:lnTo>
                <a:lnTo>
                  <a:pt x="44462" y="14865"/>
                </a:lnTo>
                <a:close/>
                <a:moveTo>
                  <a:pt x="54259" y="14865"/>
                </a:moveTo>
                <a:lnTo>
                  <a:pt x="54259" y="19733"/>
                </a:lnTo>
                <a:lnTo>
                  <a:pt x="49397" y="19733"/>
                </a:lnTo>
                <a:lnTo>
                  <a:pt x="49397" y="14865"/>
                </a:lnTo>
                <a:close/>
                <a:moveTo>
                  <a:pt x="19733" y="19794"/>
                </a:moveTo>
                <a:lnTo>
                  <a:pt x="19733" y="24662"/>
                </a:lnTo>
                <a:lnTo>
                  <a:pt x="14871" y="24662"/>
                </a:lnTo>
                <a:lnTo>
                  <a:pt x="14871" y="19794"/>
                </a:lnTo>
                <a:close/>
                <a:moveTo>
                  <a:pt x="29603" y="19794"/>
                </a:moveTo>
                <a:lnTo>
                  <a:pt x="29603" y="24662"/>
                </a:lnTo>
                <a:lnTo>
                  <a:pt x="24740" y="24662"/>
                </a:lnTo>
                <a:lnTo>
                  <a:pt x="24740" y="19794"/>
                </a:lnTo>
                <a:close/>
                <a:moveTo>
                  <a:pt x="34532" y="19794"/>
                </a:moveTo>
                <a:lnTo>
                  <a:pt x="34532" y="24662"/>
                </a:lnTo>
                <a:lnTo>
                  <a:pt x="29664" y="24662"/>
                </a:lnTo>
                <a:lnTo>
                  <a:pt x="29664" y="19794"/>
                </a:lnTo>
                <a:close/>
                <a:moveTo>
                  <a:pt x="39466" y="19794"/>
                </a:moveTo>
                <a:lnTo>
                  <a:pt x="39466" y="24662"/>
                </a:lnTo>
                <a:lnTo>
                  <a:pt x="34598" y="24662"/>
                </a:lnTo>
                <a:lnTo>
                  <a:pt x="34598" y="19794"/>
                </a:lnTo>
                <a:close/>
                <a:moveTo>
                  <a:pt x="44401" y="19794"/>
                </a:moveTo>
                <a:lnTo>
                  <a:pt x="44401" y="24662"/>
                </a:lnTo>
                <a:lnTo>
                  <a:pt x="39533" y="24662"/>
                </a:lnTo>
                <a:lnTo>
                  <a:pt x="39533" y="19794"/>
                </a:lnTo>
                <a:close/>
                <a:moveTo>
                  <a:pt x="49324" y="19794"/>
                </a:moveTo>
                <a:lnTo>
                  <a:pt x="49324" y="24662"/>
                </a:lnTo>
                <a:lnTo>
                  <a:pt x="44462" y="24662"/>
                </a:lnTo>
                <a:lnTo>
                  <a:pt x="44462" y="19794"/>
                </a:lnTo>
                <a:close/>
                <a:moveTo>
                  <a:pt x="54259" y="19794"/>
                </a:moveTo>
                <a:lnTo>
                  <a:pt x="54259" y="24662"/>
                </a:lnTo>
                <a:lnTo>
                  <a:pt x="49397" y="24662"/>
                </a:lnTo>
                <a:lnTo>
                  <a:pt x="49397" y="19794"/>
                </a:lnTo>
                <a:close/>
                <a:moveTo>
                  <a:pt x="4935" y="19800"/>
                </a:moveTo>
                <a:lnTo>
                  <a:pt x="4935" y="24668"/>
                </a:lnTo>
                <a:lnTo>
                  <a:pt x="73" y="24668"/>
                </a:lnTo>
                <a:lnTo>
                  <a:pt x="73" y="19800"/>
                </a:lnTo>
                <a:close/>
                <a:moveTo>
                  <a:pt x="9870" y="19800"/>
                </a:moveTo>
                <a:lnTo>
                  <a:pt x="9870" y="24668"/>
                </a:lnTo>
                <a:lnTo>
                  <a:pt x="5007" y="24668"/>
                </a:lnTo>
                <a:lnTo>
                  <a:pt x="5007" y="19800"/>
                </a:lnTo>
                <a:close/>
                <a:moveTo>
                  <a:pt x="14799" y="19800"/>
                </a:moveTo>
                <a:lnTo>
                  <a:pt x="14799" y="24668"/>
                </a:lnTo>
                <a:lnTo>
                  <a:pt x="9936" y="24668"/>
                </a:lnTo>
                <a:lnTo>
                  <a:pt x="9936" y="19800"/>
                </a:lnTo>
                <a:close/>
                <a:moveTo>
                  <a:pt x="24668" y="19800"/>
                </a:moveTo>
                <a:lnTo>
                  <a:pt x="24668" y="24668"/>
                </a:lnTo>
                <a:lnTo>
                  <a:pt x="19805" y="24668"/>
                </a:lnTo>
                <a:lnTo>
                  <a:pt x="19805" y="19800"/>
                </a:lnTo>
                <a:close/>
                <a:moveTo>
                  <a:pt x="4935" y="24729"/>
                </a:moveTo>
                <a:lnTo>
                  <a:pt x="4935" y="29597"/>
                </a:lnTo>
                <a:lnTo>
                  <a:pt x="73" y="29597"/>
                </a:lnTo>
                <a:lnTo>
                  <a:pt x="73" y="24729"/>
                </a:lnTo>
                <a:close/>
                <a:moveTo>
                  <a:pt x="9870" y="24729"/>
                </a:moveTo>
                <a:lnTo>
                  <a:pt x="9870" y="29597"/>
                </a:lnTo>
                <a:lnTo>
                  <a:pt x="5007" y="29597"/>
                </a:lnTo>
                <a:lnTo>
                  <a:pt x="5007" y="24729"/>
                </a:lnTo>
                <a:close/>
                <a:moveTo>
                  <a:pt x="14799" y="24729"/>
                </a:moveTo>
                <a:lnTo>
                  <a:pt x="14799" y="29597"/>
                </a:lnTo>
                <a:lnTo>
                  <a:pt x="9936" y="29597"/>
                </a:lnTo>
                <a:lnTo>
                  <a:pt x="9936" y="24729"/>
                </a:lnTo>
                <a:close/>
                <a:moveTo>
                  <a:pt x="19733" y="24729"/>
                </a:moveTo>
                <a:lnTo>
                  <a:pt x="19733" y="29597"/>
                </a:lnTo>
                <a:lnTo>
                  <a:pt x="14871" y="29597"/>
                </a:lnTo>
                <a:lnTo>
                  <a:pt x="14871" y="24729"/>
                </a:lnTo>
                <a:close/>
                <a:moveTo>
                  <a:pt x="24668" y="24729"/>
                </a:moveTo>
                <a:lnTo>
                  <a:pt x="24668" y="29597"/>
                </a:lnTo>
                <a:lnTo>
                  <a:pt x="19805" y="29597"/>
                </a:lnTo>
                <a:lnTo>
                  <a:pt x="19805" y="24729"/>
                </a:lnTo>
                <a:close/>
                <a:moveTo>
                  <a:pt x="29603" y="24729"/>
                </a:moveTo>
                <a:lnTo>
                  <a:pt x="29603" y="29597"/>
                </a:lnTo>
                <a:lnTo>
                  <a:pt x="24740" y="29597"/>
                </a:lnTo>
                <a:lnTo>
                  <a:pt x="24740" y="24729"/>
                </a:lnTo>
                <a:close/>
                <a:moveTo>
                  <a:pt x="34532" y="24729"/>
                </a:moveTo>
                <a:lnTo>
                  <a:pt x="34532" y="29597"/>
                </a:lnTo>
                <a:lnTo>
                  <a:pt x="29664" y="29597"/>
                </a:lnTo>
                <a:lnTo>
                  <a:pt x="29664" y="24729"/>
                </a:lnTo>
                <a:close/>
                <a:moveTo>
                  <a:pt x="39466" y="24729"/>
                </a:moveTo>
                <a:lnTo>
                  <a:pt x="39466" y="29597"/>
                </a:lnTo>
                <a:lnTo>
                  <a:pt x="34598" y="29597"/>
                </a:lnTo>
                <a:lnTo>
                  <a:pt x="34598" y="24729"/>
                </a:lnTo>
                <a:close/>
                <a:moveTo>
                  <a:pt x="44401" y="24729"/>
                </a:moveTo>
                <a:lnTo>
                  <a:pt x="44401" y="29597"/>
                </a:lnTo>
                <a:lnTo>
                  <a:pt x="39533" y="29597"/>
                </a:lnTo>
                <a:lnTo>
                  <a:pt x="39533" y="24729"/>
                </a:lnTo>
                <a:close/>
                <a:moveTo>
                  <a:pt x="49324" y="24729"/>
                </a:moveTo>
                <a:lnTo>
                  <a:pt x="49324" y="29597"/>
                </a:lnTo>
                <a:lnTo>
                  <a:pt x="44462" y="29597"/>
                </a:lnTo>
                <a:lnTo>
                  <a:pt x="44462" y="24729"/>
                </a:lnTo>
                <a:close/>
                <a:moveTo>
                  <a:pt x="54259" y="24729"/>
                </a:moveTo>
                <a:lnTo>
                  <a:pt x="54259" y="29597"/>
                </a:lnTo>
                <a:lnTo>
                  <a:pt x="49397" y="29597"/>
                </a:lnTo>
                <a:lnTo>
                  <a:pt x="49397" y="24729"/>
                </a:lnTo>
                <a:close/>
                <a:moveTo>
                  <a:pt x="4935" y="29664"/>
                </a:moveTo>
                <a:lnTo>
                  <a:pt x="4935" y="34532"/>
                </a:lnTo>
                <a:lnTo>
                  <a:pt x="73" y="34532"/>
                </a:lnTo>
                <a:lnTo>
                  <a:pt x="73" y="29664"/>
                </a:lnTo>
                <a:close/>
                <a:moveTo>
                  <a:pt x="9870" y="29664"/>
                </a:moveTo>
                <a:lnTo>
                  <a:pt x="9870" y="34532"/>
                </a:lnTo>
                <a:lnTo>
                  <a:pt x="5007" y="34532"/>
                </a:lnTo>
                <a:lnTo>
                  <a:pt x="5007" y="29664"/>
                </a:lnTo>
                <a:close/>
                <a:moveTo>
                  <a:pt x="14799" y="29664"/>
                </a:moveTo>
                <a:lnTo>
                  <a:pt x="14799" y="34532"/>
                </a:lnTo>
                <a:lnTo>
                  <a:pt x="9936" y="34532"/>
                </a:lnTo>
                <a:lnTo>
                  <a:pt x="9936" y="29664"/>
                </a:lnTo>
                <a:close/>
                <a:moveTo>
                  <a:pt x="19733" y="29664"/>
                </a:moveTo>
                <a:lnTo>
                  <a:pt x="19733" y="34532"/>
                </a:lnTo>
                <a:lnTo>
                  <a:pt x="14871" y="34532"/>
                </a:lnTo>
                <a:lnTo>
                  <a:pt x="14871" y="29664"/>
                </a:lnTo>
                <a:close/>
                <a:moveTo>
                  <a:pt x="24668" y="29664"/>
                </a:moveTo>
                <a:lnTo>
                  <a:pt x="24668" y="34532"/>
                </a:lnTo>
                <a:lnTo>
                  <a:pt x="19805" y="34532"/>
                </a:lnTo>
                <a:lnTo>
                  <a:pt x="19805" y="29664"/>
                </a:lnTo>
                <a:close/>
                <a:moveTo>
                  <a:pt x="29597" y="29664"/>
                </a:moveTo>
                <a:lnTo>
                  <a:pt x="29597" y="34532"/>
                </a:lnTo>
                <a:lnTo>
                  <a:pt x="24729" y="34532"/>
                </a:lnTo>
                <a:lnTo>
                  <a:pt x="24729" y="29664"/>
                </a:lnTo>
                <a:close/>
                <a:moveTo>
                  <a:pt x="34532" y="29664"/>
                </a:moveTo>
                <a:lnTo>
                  <a:pt x="34532" y="34532"/>
                </a:lnTo>
                <a:lnTo>
                  <a:pt x="29664" y="34532"/>
                </a:lnTo>
                <a:lnTo>
                  <a:pt x="29664" y="29664"/>
                </a:lnTo>
                <a:close/>
                <a:moveTo>
                  <a:pt x="39466" y="29664"/>
                </a:moveTo>
                <a:lnTo>
                  <a:pt x="39466" y="34532"/>
                </a:lnTo>
                <a:lnTo>
                  <a:pt x="34598" y="34532"/>
                </a:lnTo>
                <a:lnTo>
                  <a:pt x="34598" y="29664"/>
                </a:lnTo>
                <a:close/>
                <a:moveTo>
                  <a:pt x="44401" y="29664"/>
                </a:moveTo>
                <a:lnTo>
                  <a:pt x="44401" y="34532"/>
                </a:lnTo>
                <a:lnTo>
                  <a:pt x="39533" y="34532"/>
                </a:lnTo>
                <a:lnTo>
                  <a:pt x="39533" y="29664"/>
                </a:lnTo>
                <a:close/>
                <a:moveTo>
                  <a:pt x="49324" y="29664"/>
                </a:moveTo>
                <a:lnTo>
                  <a:pt x="49324" y="34532"/>
                </a:lnTo>
                <a:lnTo>
                  <a:pt x="44462" y="34532"/>
                </a:lnTo>
                <a:lnTo>
                  <a:pt x="44462" y="29664"/>
                </a:lnTo>
                <a:close/>
                <a:moveTo>
                  <a:pt x="54259" y="29664"/>
                </a:moveTo>
                <a:lnTo>
                  <a:pt x="54259" y="34532"/>
                </a:lnTo>
                <a:lnTo>
                  <a:pt x="49397" y="34532"/>
                </a:lnTo>
                <a:lnTo>
                  <a:pt x="49397" y="29664"/>
                </a:lnTo>
                <a:close/>
                <a:moveTo>
                  <a:pt x="39466" y="34593"/>
                </a:moveTo>
                <a:lnTo>
                  <a:pt x="39466" y="39455"/>
                </a:lnTo>
                <a:lnTo>
                  <a:pt x="34598" y="39455"/>
                </a:lnTo>
                <a:lnTo>
                  <a:pt x="34598" y="34593"/>
                </a:lnTo>
                <a:close/>
                <a:moveTo>
                  <a:pt x="49324" y="34593"/>
                </a:moveTo>
                <a:lnTo>
                  <a:pt x="49324" y="39455"/>
                </a:lnTo>
                <a:lnTo>
                  <a:pt x="44462" y="39455"/>
                </a:lnTo>
                <a:lnTo>
                  <a:pt x="44462" y="34593"/>
                </a:lnTo>
                <a:close/>
                <a:moveTo>
                  <a:pt x="54259" y="34593"/>
                </a:moveTo>
                <a:lnTo>
                  <a:pt x="54259" y="39455"/>
                </a:lnTo>
                <a:lnTo>
                  <a:pt x="49397" y="39455"/>
                </a:lnTo>
                <a:lnTo>
                  <a:pt x="49397" y="34593"/>
                </a:lnTo>
                <a:close/>
                <a:moveTo>
                  <a:pt x="4935" y="34598"/>
                </a:moveTo>
                <a:lnTo>
                  <a:pt x="4935" y="39466"/>
                </a:lnTo>
                <a:lnTo>
                  <a:pt x="73" y="39466"/>
                </a:lnTo>
                <a:lnTo>
                  <a:pt x="73" y="34598"/>
                </a:lnTo>
                <a:close/>
                <a:moveTo>
                  <a:pt x="9870" y="34598"/>
                </a:moveTo>
                <a:lnTo>
                  <a:pt x="9870" y="39466"/>
                </a:lnTo>
                <a:lnTo>
                  <a:pt x="5007" y="39466"/>
                </a:lnTo>
                <a:lnTo>
                  <a:pt x="5007" y="34598"/>
                </a:lnTo>
                <a:close/>
                <a:moveTo>
                  <a:pt x="14799" y="34598"/>
                </a:moveTo>
                <a:lnTo>
                  <a:pt x="14799" y="39466"/>
                </a:lnTo>
                <a:lnTo>
                  <a:pt x="9936" y="39466"/>
                </a:lnTo>
                <a:lnTo>
                  <a:pt x="9936" y="34598"/>
                </a:lnTo>
                <a:close/>
                <a:moveTo>
                  <a:pt x="19733" y="34598"/>
                </a:moveTo>
                <a:lnTo>
                  <a:pt x="19733" y="39466"/>
                </a:lnTo>
                <a:lnTo>
                  <a:pt x="14871" y="39466"/>
                </a:lnTo>
                <a:lnTo>
                  <a:pt x="14871" y="34598"/>
                </a:lnTo>
                <a:close/>
                <a:moveTo>
                  <a:pt x="24668" y="34598"/>
                </a:moveTo>
                <a:lnTo>
                  <a:pt x="24668" y="39466"/>
                </a:lnTo>
                <a:lnTo>
                  <a:pt x="19805" y="39466"/>
                </a:lnTo>
                <a:lnTo>
                  <a:pt x="19805" y="34598"/>
                </a:lnTo>
                <a:close/>
                <a:moveTo>
                  <a:pt x="29603" y="34598"/>
                </a:moveTo>
                <a:lnTo>
                  <a:pt x="29603" y="39466"/>
                </a:lnTo>
                <a:lnTo>
                  <a:pt x="24740" y="39466"/>
                </a:lnTo>
                <a:lnTo>
                  <a:pt x="24740" y="34598"/>
                </a:lnTo>
                <a:close/>
                <a:moveTo>
                  <a:pt x="34532" y="34598"/>
                </a:moveTo>
                <a:lnTo>
                  <a:pt x="34532" y="39466"/>
                </a:lnTo>
                <a:lnTo>
                  <a:pt x="29664" y="39466"/>
                </a:lnTo>
                <a:lnTo>
                  <a:pt x="29664" y="34598"/>
                </a:lnTo>
                <a:close/>
                <a:moveTo>
                  <a:pt x="44401" y="34598"/>
                </a:moveTo>
                <a:lnTo>
                  <a:pt x="44401" y="39466"/>
                </a:lnTo>
                <a:lnTo>
                  <a:pt x="39533" y="39466"/>
                </a:lnTo>
                <a:lnTo>
                  <a:pt x="39533" y="34598"/>
                </a:lnTo>
                <a:close/>
                <a:moveTo>
                  <a:pt x="4935" y="39527"/>
                </a:moveTo>
                <a:lnTo>
                  <a:pt x="4935" y="44390"/>
                </a:lnTo>
                <a:lnTo>
                  <a:pt x="73" y="44390"/>
                </a:lnTo>
                <a:lnTo>
                  <a:pt x="73" y="39527"/>
                </a:lnTo>
                <a:close/>
                <a:moveTo>
                  <a:pt x="9870" y="39527"/>
                </a:moveTo>
                <a:lnTo>
                  <a:pt x="9870" y="44390"/>
                </a:lnTo>
                <a:lnTo>
                  <a:pt x="5007" y="44390"/>
                </a:lnTo>
                <a:lnTo>
                  <a:pt x="5007" y="39527"/>
                </a:lnTo>
                <a:close/>
                <a:moveTo>
                  <a:pt x="14804" y="39527"/>
                </a:moveTo>
                <a:lnTo>
                  <a:pt x="14804" y="44390"/>
                </a:lnTo>
                <a:lnTo>
                  <a:pt x="9942" y="44390"/>
                </a:lnTo>
                <a:lnTo>
                  <a:pt x="9942" y="39527"/>
                </a:lnTo>
                <a:close/>
                <a:moveTo>
                  <a:pt x="19733" y="39527"/>
                </a:moveTo>
                <a:lnTo>
                  <a:pt x="19733" y="44390"/>
                </a:lnTo>
                <a:lnTo>
                  <a:pt x="14871" y="44390"/>
                </a:lnTo>
                <a:lnTo>
                  <a:pt x="14871" y="39527"/>
                </a:lnTo>
                <a:close/>
                <a:moveTo>
                  <a:pt x="24668" y="39527"/>
                </a:moveTo>
                <a:lnTo>
                  <a:pt x="24668" y="44390"/>
                </a:lnTo>
                <a:lnTo>
                  <a:pt x="19805" y="44390"/>
                </a:lnTo>
                <a:lnTo>
                  <a:pt x="19805" y="39527"/>
                </a:lnTo>
                <a:close/>
                <a:moveTo>
                  <a:pt x="29603" y="39527"/>
                </a:moveTo>
                <a:lnTo>
                  <a:pt x="29603" y="44390"/>
                </a:lnTo>
                <a:lnTo>
                  <a:pt x="24740" y="44390"/>
                </a:lnTo>
                <a:lnTo>
                  <a:pt x="24740" y="39527"/>
                </a:lnTo>
                <a:close/>
                <a:moveTo>
                  <a:pt x="34532" y="39527"/>
                </a:moveTo>
                <a:lnTo>
                  <a:pt x="34532" y="44390"/>
                </a:lnTo>
                <a:lnTo>
                  <a:pt x="29664" y="44390"/>
                </a:lnTo>
                <a:lnTo>
                  <a:pt x="29664" y="39527"/>
                </a:lnTo>
                <a:close/>
                <a:moveTo>
                  <a:pt x="39466" y="39527"/>
                </a:moveTo>
                <a:lnTo>
                  <a:pt x="39466" y="44390"/>
                </a:lnTo>
                <a:lnTo>
                  <a:pt x="34598" y="44390"/>
                </a:lnTo>
                <a:lnTo>
                  <a:pt x="34598" y="39527"/>
                </a:lnTo>
                <a:close/>
                <a:moveTo>
                  <a:pt x="44401" y="39527"/>
                </a:moveTo>
                <a:lnTo>
                  <a:pt x="44401" y="44390"/>
                </a:lnTo>
                <a:lnTo>
                  <a:pt x="39533" y="44390"/>
                </a:lnTo>
                <a:lnTo>
                  <a:pt x="39533" y="39527"/>
                </a:lnTo>
                <a:close/>
                <a:moveTo>
                  <a:pt x="49324" y="39527"/>
                </a:moveTo>
                <a:lnTo>
                  <a:pt x="49324" y="44390"/>
                </a:lnTo>
                <a:lnTo>
                  <a:pt x="44462" y="44390"/>
                </a:lnTo>
                <a:lnTo>
                  <a:pt x="44462" y="39527"/>
                </a:lnTo>
                <a:close/>
                <a:moveTo>
                  <a:pt x="54259" y="39527"/>
                </a:moveTo>
                <a:lnTo>
                  <a:pt x="54259" y="44390"/>
                </a:lnTo>
                <a:lnTo>
                  <a:pt x="49397" y="44390"/>
                </a:lnTo>
                <a:lnTo>
                  <a:pt x="49397" y="39527"/>
                </a:lnTo>
                <a:close/>
                <a:moveTo>
                  <a:pt x="4935" y="44462"/>
                </a:moveTo>
                <a:lnTo>
                  <a:pt x="4935" y="49325"/>
                </a:lnTo>
                <a:lnTo>
                  <a:pt x="73" y="49325"/>
                </a:lnTo>
                <a:lnTo>
                  <a:pt x="73" y="44462"/>
                </a:lnTo>
                <a:close/>
                <a:moveTo>
                  <a:pt x="9870" y="44462"/>
                </a:moveTo>
                <a:lnTo>
                  <a:pt x="9870" y="49325"/>
                </a:lnTo>
                <a:lnTo>
                  <a:pt x="5007" y="49325"/>
                </a:lnTo>
                <a:lnTo>
                  <a:pt x="5007" y="44462"/>
                </a:lnTo>
                <a:close/>
                <a:moveTo>
                  <a:pt x="14799" y="44462"/>
                </a:moveTo>
                <a:lnTo>
                  <a:pt x="14799" y="49325"/>
                </a:lnTo>
                <a:lnTo>
                  <a:pt x="9936" y="49325"/>
                </a:lnTo>
                <a:lnTo>
                  <a:pt x="9936" y="44462"/>
                </a:lnTo>
                <a:close/>
                <a:moveTo>
                  <a:pt x="19733" y="44462"/>
                </a:moveTo>
                <a:lnTo>
                  <a:pt x="19733" y="49325"/>
                </a:lnTo>
                <a:lnTo>
                  <a:pt x="14871" y="49325"/>
                </a:lnTo>
                <a:lnTo>
                  <a:pt x="14871" y="44462"/>
                </a:lnTo>
                <a:close/>
                <a:moveTo>
                  <a:pt x="24668" y="44462"/>
                </a:moveTo>
                <a:lnTo>
                  <a:pt x="24668" y="49325"/>
                </a:lnTo>
                <a:lnTo>
                  <a:pt x="19805" y="49325"/>
                </a:lnTo>
                <a:lnTo>
                  <a:pt x="19805" y="44462"/>
                </a:lnTo>
                <a:close/>
                <a:moveTo>
                  <a:pt x="29603" y="44462"/>
                </a:moveTo>
                <a:lnTo>
                  <a:pt x="29603" y="49325"/>
                </a:lnTo>
                <a:lnTo>
                  <a:pt x="24740" y="49325"/>
                </a:lnTo>
                <a:lnTo>
                  <a:pt x="24740" y="44462"/>
                </a:lnTo>
                <a:close/>
                <a:moveTo>
                  <a:pt x="34532" y="44462"/>
                </a:moveTo>
                <a:lnTo>
                  <a:pt x="34532" y="49325"/>
                </a:lnTo>
                <a:lnTo>
                  <a:pt x="29664" y="49325"/>
                </a:lnTo>
                <a:lnTo>
                  <a:pt x="29664" y="44462"/>
                </a:lnTo>
                <a:close/>
                <a:moveTo>
                  <a:pt x="39466" y="44462"/>
                </a:moveTo>
                <a:lnTo>
                  <a:pt x="39466" y="49325"/>
                </a:lnTo>
                <a:lnTo>
                  <a:pt x="34598" y="49325"/>
                </a:lnTo>
                <a:lnTo>
                  <a:pt x="34598" y="44462"/>
                </a:lnTo>
                <a:close/>
                <a:moveTo>
                  <a:pt x="44401" y="44462"/>
                </a:moveTo>
                <a:lnTo>
                  <a:pt x="44401" y="49325"/>
                </a:lnTo>
                <a:lnTo>
                  <a:pt x="39533" y="49325"/>
                </a:lnTo>
                <a:lnTo>
                  <a:pt x="39533" y="44462"/>
                </a:lnTo>
                <a:close/>
                <a:moveTo>
                  <a:pt x="49324" y="44462"/>
                </a:moveTo>
                <a:lnTo>
                  <a:pt x="49324" y="49325"/>
                </a:lnTo>
                <a:lnTo>
                  <a:pt x="44462" y="49325"/>
                </a:lnTo>
                <a:lnTo>
                  <a:pt x="44462" y="44462"/>
                </a:lnTo>
                <a:close/>
                <a:moveTo>
                  <a:pt x="54259" y="44462"/>
                </a:moveTo>
                <a:lnTo>
                  <a:pt x="54259" y="49325"/>
                </a:lnTo>
                <a:lnTo>
                  <a:pt x="49397" y="49325"/>
                </a:lnTo>
                <a:lnTo>
                  <a:pt x="49397" y="44462"/>
                </a:lnTo>
                <a:close/>
                <a:moveTo>
                  <a:pt x="54259" y="49386"/>
                </a:moveTo>
                <a:lnTo>
                  <a:pt x="54259" y="54254"/>
                </a:lnTo>
                <a:lnTo>
                  <a:pt x="49397" y="54254"/>
                </a:lnTo>
                <a:lnTo>
                  <a:pt x="49397" y="49386"/>
                </a:lnTo>
                <a:close/>
                <a:moveTo>
                  <a:pt x="4935" y="49397"/>
                </a:moveTo>
                <a:lnTo>
                  <a:pt x="4935" y="54259"/>
                </a:lnTo>
                <a:lnTo>
                  <a:pt x="73" y="54259"/>
                </a:lnTo>
                <a:lnTo>
                  <a:pt x="73" y="49397"/>
                </a:lnTo>
                <a:close/>
                <a:moveTo>
                  <a:pt x="9870" y="49397"/>
                </a:moveTo>
                <a:lnTo>
                  <a:pt x="9870" y="54259"/>
                </a:lnTo>
                <a:lnTo>
                  <a:pt x="5007" y="54259"/>
                </a:lnTo>
                <a:lnTo>
                  <a:pt x="5007" y="49397"/>
                </a:lnTo>
                <a:close/>
                <a:moveTo>
                  <a:pt x="14804" y="49397"/>
                </a:moveTo>
                <a:lnTo>
                  <a:pt x="14804" y="54259"/>
                </a:lnTo>
                <a:lnTo>
                  <a:pt x="9942" y="54259"/>
                </a:lnTo>
                <a:lnTo>
                  <a:pt x="9942" y="49397"/>
                </a:lnTo>
                <a:close/>
                <a:moveTo>
                  <a:pt x="19733" y="49397"/>
                </a:moveTo>
                <a:lnTo>
                  <a:pt x="19733" y="54259"/>
                </a:lnTo>
                <a:lnTo>
                  <a:pt x="14871" y="54259"/>
                </a:lnTo>
                <a:lnTo>
                  <a:pt x="14871" y="49397"/>
                </a:lnTo>
                <a:close/>
                <a:moveTo>
                  <a:pt x="24668" y="49397"/>
                </a:moveTo>
                <a:lnTo>
                  <a:pt x="24668" y="54259"/>
                </a:lnTo>
                <a:lnTo>
                  <a:pt x="19805" y="54259"/>
                </a:lnTo>
                <a:lnTo>
                  <a:pt x="19805" y="49397"/>
                </a:lnTo>
                <a:close/>
                <a:moveTo>
                  <a:pt x="29603" y="49397"/>
                </a:moveTo>
                <a:lnTo>
                  <a:pt x="29603" y="54259"/>
                </a:lnTo>
                <a:lnTo>
                  <a:pt x="24740" y="54259"/>
                </a:lnTo>
                <a:lnTo>
                  <a:pt x="24740" y="49397"/>
                </a:lnTo>
                <a:close/>
                <a:moveTo>
                  <a:pt x="34532" y="49397"/>
                </a:moveTo>
                <a:lnTo>
                  <a:pt x="34532" y="54259"/>
                </a:lnTo>
                <a:lnTo>
                  <a:pt x="29664" y="54259"/>
                </a:lnTo>
                <a:lnTo>
                  <a:pt x="29664" y="49397"/>
                </a:lnTo>
                <a:close/>
                <a:moveTo>
                  <a:pt x="39466" y="49397"/>
                </a:moveTo>
                <a:lnTo>
                  <a:pt x="39466" y="54259"/>
                </a:lnTo>
                <a:lnTo>
                  <a:pt x="34598" y="54259"/>
                </a:lnTo>
                <a:lnTo>
                  <a:pt x="34598" y="49397"/>
                </a:lnTo>
                <a:close/>
                <a:moveTo>
                  <a:pt x="44401" y="49397"/>
                </a:moveTo>
                <a:lnTo>
                  <a:pt x="44401" y="54259"/>
                </a:lnTo>
                <a:lnTo>
                  <a:pt x="39533" y="54259"/>
                </a:lnTo>
                <a:lnTo>
                  <a:pt x="39533" y="49397"/>
                </a:lnTo>
                <a:close/>
                <a:moveTo>
                  <a:pt x="49324" y="49397"/>
                </a:moveTo>
                <a:lnTo>
                  <a:pt x="49324" y="54259"/>
                </a:lnTo>
                <a:lnTo>
                  <a:pt x="44462" y="54259"/>
                </a:lnTo>
                <a:lnTo>
                  <a:pt x="44462" y="49397"/>
                </a:lnTo>
                <a:close/>
                <a:moveTo>
                  <a:pt x="0" y="0"/>
                </a:moveTo>
                <a:lnTo>
                  <a:pt x="0" y="54326"/>
                </a:lnTo>
                <a:lnTo>
                  <a:pt x="54326" y="54326"/>
                </a:lnTo>
                <a:lnTo>
                  <a:pt x="5432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2" name="Google Shape;2502;p31"/>
          <p:cNvGrpSpPr/>
          <p:nvPr/>
        </p:nvGrpSpPr>
        <p:grpSpPr>
          <a:xfrm rot="-9735451">
            <a:off x="8413314" y="529649"/>
            <a:ext cx="410123" cy="333699"/>
            <a:chOff x="1271050" y="2649850"/>
            <a:chExt cx="120475" cy="98025"/>
          </a:xfrm>
        </p:grpSpPr>
        <p:sp>
          <p:nvSpPr>
            <p:cNvPr id="2503" name="Google Shape;2503;p31"/>
            <p:cNvSpPr/>
            <p:nvPr/>
          </p:nvSpPr>
          <p:spPr>
            <a:xfrm>
              <a:off x="1271050" y="2649850"/>
              <a:ext cx="120475" cy="98025"/>
            </a:xfrm>
            <a:custGeom>
              <a:avLst/>
              <a:gdLst/>
              <a:ahLst/>
              <a:cxnLst/>
              <a:rect l="l" t="t" r="r" b="b"/>
              <a:pathLst>
                <a:path w="4819" h="3921" extrusionOk="0">
                  <a:moveTo>
                    <a:pt x="1453" y="0"/>
                  </a:moveTo>
                  <a:lnTo>
                    <a:pt x="1" y="3366"/>
                  </a:lnTo>
                  <a:lnTo>
                    <a:pt x="4819" y="3920"/>
                  </a:lnTo>
                  <a:lnTo>
                    <a:pt x="4819" y="3920"/>
                  </a:lnTo>
                  <a:lnTo>
                    <a:pt x="14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31"/>
            <p:cNvSpPr/>
            <p:nvPr/>
          </p:nvSpPr>
          <p:spPr>
            <a:xfrm>
              <a:off x="1271050" y="2649850"/>
              <a:ext cx="53675" cy="84150"/>
            </a:xfrm>
            <a:custGeom>
              <a:avLst/>
              <a:gdLst/>
              <a:ahLst/>
              <a:cxnLst/>
              <a:rect l="l" t="t" r="r" b="b"/>
              <a:pathLst>
                <a:path w="2147" h="3366" extrusionOk="0">
                  <a:moveTo>
                    <a:pt x="1453" y="0"/>
                  </a:moveTo>
                  <a:lnTo>
                    <a:pt x="1" y="3366"/>
                  </a:lnTo>
                  <a:lnTo>
                    <a:pt x="2146" y="2362"/>
                  </a:lnTo>
                  <a:lnTo>
                    <a:pt x="1453" y="0"/>
                  </a:lnTo>
                  <a:close/>
                </a:path>
              </a:pathLst>
            </a:custGeom>
            <a:solidFill>
              <a:srgbClr val="F8F3E3">
                <a:alpha val="1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31"/>
            <p:cNvSpPr/>
            <p:nvPr/>
          </p:nvSpPr>
          <p:spPr>
            <a:xfrm>
              <a:off x="1271050" y="2708900"/>
              <a:ext cx="120475" cy="38975"/>
            </a:xfrm>
            <a:custGeom>
              <a:avLst/>
              <a:gdLst/>
              <a:ahLst/>
              <a:cxnLst/>
              <a:rect l="l" t="t" r="r" b="b"/>
              <a:pathLst>
                <a:path w="4819" h="1559" extrusionOk="0">
                  <a:moveTo>
                    <a:pt x="2146" y="0"/>
                  </a:moveTo>
                  <a:lnTo>
                    <a:pt x="1" y="1004"/>
                  </a:lnTo>
                  <a:lnTo>
                    <a:pt x="4819" y="1558"/>
                  </a:lnTo>
                  <a:lnTo>
                    <a:pt x="2146" y="0"/>
                  </a:lnTo>
                  <a:close/>
                </a:path>
              </a:pathLst>
            </a:custGeom>
            <a:solidFill>
              <a:srgbClr val="FFFFFF">
                <a:alpha val="44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6" name="Google Shape;2506;p31"/>
          <p:cNvGrpSpPr/>
          <p:nvPr/>
        </p:nvGrpSpPr>
        <p:grpSpPr>
          <a:xfrm>
            <a:off x="386710" y="539490"/>
            <a:ext cx="653046" cy="611943"/>
            <a:chOff x="1281300" y="2251475"/>
            <a:chExt cx="280025" cy="262400"/>
          </a:xfrm>
        </p:grpSpPr>
        <p:sp>
          <p:nvSpPr>
            <p:cNvPr id="2507" name="Google Shape;2507;p31"/>
            <p:cNvSpPr/>
            <p:nvPr/>
          </p:nvSpPr>
          <p:spPr>
            <a:xfrm>
              <a:off x="1281300" y="2251475"/>
              <a:ext cx="280025" cy="228175"/>
            </a:xfrm>
            <a:custGeom>
              <a:avLst/>
              <a:gdLst/>
              <a:ahLst/>
              <a:cxnLst/>
              <a:rect l="l" t="t" r="r" b="b"/>
              <a:pathLst>
                <a:path w="11201" h="9127" extrusionOk="0">
                  <a:moveTo>
                    <a:pt x="627" y="0"/>
                  </a:moveTo>
                  <a:cubicBezTo>
                    <a:pt x="278" y="0"/>
                    <a:pt x="1" y="283"/>
                    <a:pt x="1" y="627"/>
                  </a:cubicBezTo>
                  <a:lnTo>
                    <a:pt x="1" y="8505"/>
                  </a:lnTo>
                  <a:cubicBezTo>
                    <a:pt x="1" y="8849"/>
                    <a:pt x="284" y="9126"/>
                    <a:pt x="627" y="9126"/>
                  </a:cubicBezTo>
                  <a:lnTo>
                    <a:pt x="10580" y="9126"/>
                  </a:lnTo>
                  <a:cubicBezTo>
                    <a:pt x="10918" y="9126"/>
                    <a:pt x="11195" y="8849"/>
                    <a:pt x="11201" y="8511"/>
                  </a:cubicBezTo>
                  <a:lnTo>
                    <a:pt x="11201" y="627"/>
                  </a:lnTo>
                  <a:cubicBezTo>
                    <a:pt x="11201" y="277"/>
                    <a:pt x="10918" y="0"/>
                    <a:pt x="105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31"/>
            <p:cNvSpPr/>
            <p:nvPr/>
          </p:nvSpPr>
          <p:spPr>
            <a:xfrm>
              <a:off x="1386525" y="2478925"/>
              <a:ext cx="69600" cy="34950"/>
            </a:xfrm>
            <a:custGeom>
              <a:avLst/>
              <a:gdLst/>
              <a:ahLst/>
              <a:cxnLst/>
              <a:rect l="l" t="t" r="r" b="b"/>
              <a:pathLst>
                <a:path w="2784" h="1398" extrusionOk="0">
                  <a:moveTo>
                    <a:pt x="0" y="1"/>
                  </a:moveTo>
                  <a:lnTo>
                    <a:pt x="1392" y="1398"/>
                  </a:lnTo>
                  <a:lnTo>
                    <a:pt x="27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31"/>
            <p:cNvSpPr/>
            <p:nvPr/>
          </p:nvSpPr>
          <p:spPr>
            <a:xfrm>
              <a:off x="1329000" y="2332000"/>
              <a:ext cx="60600" cy="69875"/>
            </a:xfrm>
            <a:custGeom>
              <a:avLst/>
              <a:gdLst/>
              <a:ahLst/>
              <a:cxnLst/>
              <a:rect l="l" t="t" r="r" b="b"/>
              <a:pathLst>
                <a:path w="2424" h="2795" extrusionOk="0">
                  <a:moveTo>
                    <a:pt x="2146" y="1"/>
                  </a:moveTo>
                  <a:lnTo>
                    <a:pt x="39" y="1165"/>
                  </a:lnTo>
                  <a:cubicBezTo>
                    <a:pt x="11" y="1237"/>
                    <a:pt x="0" y="1309"/>
                    <a:pt x="6" y="1403"/>
                  </a:cubicBezTo>
                  <a:cubicBezTo>
                    <a:pt x="11" y="1492"/>
                    <a:pt x="22" y="1570"/>
                    <a:pt x="39" y="1636"/>
                  </a:cubicBezTo>
                  <a:lnTo>
                    <a:pt x="2146" y="2795"/>
                  </a:lnTo>
                  <a:cubicBezTo>
                    <a:pt x="2218" y="2756"/>
                    <a:pt x="2273" y="2690"/>
                    <a:pt x="2329" y="2601"/>
                  </a:cubicBezTo>
                  <a:cubicBezTo>
                    <a:pt x="2384" y="2512"/>
                    <a:pt x="2418" y="2424"/>
                    <a:pt x="2423" y="2324"/>
                  </a:cubicBezTo>
                  <a:lnTo>
                    <a:pt x="1065" y="1608"/>
                  </a:lnTo>
                  <a:cubicBezTo>
                    <a:pt x="1009" y="1581"/>
                    <a:pt x="943" y="1547"/>
                    <a:pt x="848" y="1509"/>
                  </a:cubicBezTo>
                  <a:cubicBezTo>
                    <a:pt x="760" y="1464"/>
                    <a:pt x="699" y="1437"/>
                    <a:pt x="649" y="1414"/>
                  </a:cubicBezTo>
                  <a:lnTo>
                    <a:pt x="649" y="1381"/>
                  </a:lnTo>
                  <a:cubicBezTo>
                    <a:pt x="693" y="1359"/>
                    <a:pt x="760" y="1326"/>
                    <a:pt x="848" y="1287"/>
                  </a:cubicBezTo>
                  <a:cubicBezTo>
                    <a:pt x="943" y="1243"/>
                    <a:pt x="1009" y="1209"/>
                    <a:pt x="1065" y="1182"/>
                  </a:cubicBezTo>
                  <a:lnTo>
                    <a:pt x="2423" y="466"/>
                  </a:lnTo>
                  <a:cubicBezTo>
                    <a:pt x="2418" y="361"/>
                    <a:pt x="2384" y="272"/>
                    <a:pt x="2334" y="189"/>
                  </a:cubicBezTo>
                  <a:cubicBezTo>
                    <a:pt x="2279" y="106"/>
                    <a:pt x="2218" y="45"/>
                    <a:pt x="21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31"/>
            <p:cNvSpPr/>
            <p:nvPr/>
          </p:nvSpPr>
          <p:spPr>
            <a:xfrm>
              <a:off x="1392750" y="2309825"/>
              <a:ext cx="57825" cy="124500"/>
            </a:xfrm>
            <a:custGeom>
              <a:avLst/>
              <a:gdLst/>
              <a:ahLst/>
              <a:cxnLst/>
              <a:rect l="l" t="t" r="r" b="b"/>
              <a:pathLst>
                <a:path w="2313" h="4980" extrusionOk="0">
                  <a:moveTo>
                    <a:pt x="1803" y="0"/>
                  </a:moveTo>
                  <a:lnTo>
                    <a:pt x="1" y="4785"/>
                  </a:lnTo>
                  <a:cubicBezTo>
                    <a:pt x="78" y="4841"/>
                    <a:pt x="161" y="4880"/>
                    <a:pt x="250" y="4918"/>
                  </a:cubicBezTo>
                  <a:cubicBezTo>
                    <a:pt x="339" y="4952"/>
                    <a:pt x="428" y="4974"/>
                    <a:pt x="511" y="4979"/>
                  </a:cubicBezTo>
                  <a:lnTo>
                    <a:pt x="2313" y="189"/>
                  </a:lnTo>
                  <a:cubicBezTo>
                    <a:pt x="2246" y="134"/>
                    <a:pt x="2163" y="95"/>
                    <a:pt x="2074" y="56"/>
                  </a:cubicBezTo>
                  <a:cubicBezTo>
                    <a:pt x="1974" y="28"/>
                    <a:pt x="1886" y="12"/>
                    <a:pt x="18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31"/>
            <p:cNvSpPr/>
            <p:nvPr/>
          </p:nvSpPr>
          <p:spPr>
            <a:xfrm>
              <a:off x="1453600" y="2331725"/>
              <a:ext cx="60475" cy="69600"/>
            </a:xfrm>
            <a:custGeom>
              <a:avLst/>
              <a:gdLst/>
              <a:ahLst/>
              <a:cxnLst/>
              <a:rect l="l" t="t" r="r" b="b"/>
              <a:pathLst>
                <a:path w="2419" h="2784" extrusionOk="0">
                  <a:moveTo>
                    <a:pt x="278" y="0"/>
                  </a:moveTo>
                  <a:cubicBezTo>
                    <a:pt x="206" y="39"/>
                    <a:pt x="150" y="111"/>
                    <a:pt x="95" y="195"/>
                  </a:cubicBezTo>
                  <a:cubicBezTo>
                    <a:pt x="39" y="278"/>
                    <a:pt x="12" y="372"/>
                    <a:pt x="1" y="472"/>
                  </a:cubicBezTo>
                  <a:lnTo>
                    <a:pt x="1359" y="1187"/>
                  </a:lnTo>
                  <a:cubicBezTo>
                    <a:pt x="1414" y="1215"/>
                    <a:pt x="1481" y="1248"/>
                    <a:pt x="1570" y="1287"/>
                  </a:cubicBezTo>
                  <a:cubicBezTo>
                    <a:pt x="1664" y="1331"/>
                    <a:pt x="1731" y="1359"/>
                    <a:pt x="1780" y="1381"/>
                  </a:cubicBezTo>
                  <a:lnTo>
                    <a:pt x="1780" y="1414"/>
                  </a:lnTo>
                  <a:cubicBezTo>
                    <a:pt x="1731" y="1437"/>
                    <a:pt x="1664" y="1464"/>
                    <a:pt x="1570" y="1503"/>
                  </a:cubicBezTo>
                  <a:cubicBezTo>
                    <a:pt x="1481" y="1547"/>
                    <a:pt x="1414" y="1581"/>
                    <a:pt x="1359" y="1608"/>
                  </a:cubicBezTo>
                  <a:lnTo>
                    <a:pt x="1" y="2324"/>
                  </a:lnTo>
                  <a:cubicBezTo>
                    <a:pt x="6" y="2423"/>
                    <a:pt x="34" y="2518"/>
                    <a:pt x="89" y="2601"/>
                  </a:cubicBezTo>
                  <a:cubicBezTo>
                    <a:pt x="139" y="2684"/>
                    <a:pt x="200" y="2745"/>
                    <a:pt x="267" y="2784"/>
                  </a:cubicBezTo>
                  <a:lnTo>
                    <a:pt x="2390" y="1631"/>
                  </a:lnTo>
                  <a:cubicBezTo>
                    <a:pt x="2407" y="1558"/>
                    <a:pt x="2418" y="1481"/>
                    <a:pt x="2418" y="1392"/>
                  </a:cubicBezTo>
                  <a:cubicBezTo>
                    <a:pt x="2418" y="1303"/>
                    <a:pt x="2401" y="1226"/>
                    <a:pt x="2390" y="1159"/>
                  </a:cubicBezTo>
                  <a:lnTo>
                    <a:pt x="2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2" name="Google Shape;2512;p31"/>
          <p:cNvGrpSpPr/>
          <p:nvPr/>
        </p:nvGrpSpPr>
        <p:grpSpPr>
          <a:xfrm>
            <a:off x="-113550" y="1775354"/>
            <a:ext cx="826772" cy="829448"/>
            <a:chOff x="1926550" y="3146625"/>
            <a:chExt cx="301225" cy="302200"/>
          </a:xfrm>
        </p:grpSpPr>
        <p:sp>
          <p:nvSpPr>
            <p:cNvPr id="2513" name="Google Shape;2513;p31"/>
            <p:cNvSpPr/>
            <p:nvPr/>
          </p:nvSpPr>
          <p:spPr>
            <a:xfrm>
              <a:off x="2058500" y="3294250"/>
              <a:ext cx="25125" cy="154575"/>
            </a:xfrm>
            <a:custGeom>
              <a:avLst/>
              <a:gdLst/>
              <a:ahLst/>
              <a:cxnLst/>
              <a:rect l="l" t="t" r="r" b="b"/>
              <a:pathLst>
                <a:path w="1005" h="6183" extrusionOk="0">
                  <a:moveTo>
                    <a:pt x="688" y="1"/>
                  </a:moveTo>
                  <a:lnTo>
                    <a:pt x="1" y="6150"/>
                  </a:lnTo>
                  <a:lnTo>
                    <a:pt x="322" y="6183"/>
                  </a:lnTo>
                  <a:lnTo>
                    <a:pt x="1004" y="34"/>
                  </a:lnTo>
                  <a:lnTo>
                    <a:pt x="6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31"/>
            <p:cNvSpPr/>
            <p:nvPr/>
          </p:nvSpPr>
          <p:spPr>
            <a:xfrm>
              <a:off x="1965925" y="3292325"/>
              <a:ext cx="117550" cy="112575"/>
            </a:xfrm>
            <a:custGeom>
              <a:avLst/>
              <a:gdLst/>
              <a:ahLst/>
              <a:cxnLst/>
              <a:rect l="l" t="t" r="r" b="b"/>
              <a:pathLst>
                <a:path w="4702" h="4503" extrusionOk="0">
                  <a:moveTo>
                    <a:pt x="4480" y="0"/>
                  </a:moveTo>
                  <a:lnTo>
                    <a:pt x="0" y="4269"/>
                  </a:lnTo>
                  <a:lnTo>
                    <a:pt x="222" y="4502"/>
                  </a:lnTo>
                  <a:lnTo>
                    <a:pt x="4702" y="227"/>
                  </a:lnTo>
                  <a:lnTo>
                    <a:pt x="44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31"/>
            <p:cNvSpPr/>
            <p:nvPr/>
          </p:nvSpPr>
          <p:spPr>
            <a:xfrm>
              <a:off x="1926550" y="3292175"/>
              <a:ext cx="154850" cy="17775"/>
            </a:xfrm>
            <a:custGeom>
              <a:avLst/>
              <a:gdLst/>
              <a:ahLst/>
              <a:cxnLst/>
              <a:rect l="l" t="t" r="r" b="b"/>
              <a:pathLst>
                <a:path w="6194" h="711" extrusionOk="0">
                  <a:moveTo>
                    <a:pt x="6177" y="1"/>
                  </a:moveTo>
                  <a:lnTo>
                    <a:pt x="1" y="394"/>
                  </a:lnTo>
                  <a:lnTo>
                    <a:pt x="17" y="710"/>
                  </a:lnTo>
                  <a:lnTo>
                    <a:pt x="6194" y="317"/>
                  </a:lnTo>
                  <a:lnTo>
                    <a:pt x="61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31"/>
            <p:cNvSpPr/>
            <p:nvPr/>
          </p:nvSpPr>
          <p:spPr>
            <a:xfrm>
              <a:off x="1953850" y="3202225"/>
              <a:ext cx="129350" cy="98150"/>
            </a:xfrm>
            <a:custGeom>
              <a:avLst/>
              <a:gdLst/>
              <a:ahLst/>
              <a:cxnLst/>
              <a:rect l="l" t="t" r="r" b="b"/>
              <a:pathLst>
                <a:path w="5174" h="3926" extrusionOk="0">
                  <a:moveTo>
                    <a:pt x="189" y="0"/>
                  </a:moveTo>
                  <a:lnTo>
                    <a:pt x="1" y="255"/>
                  </a:lnTo>
                  <a:lnTo>
                    <a:pt x="4985" y="3926"/>
                  </a:lnTo>
                  <a:lnTo>
                    <a:pt x="5174" y="3671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31"/>
            <p:cNvSpPr/>
            <p:nvPr/>
          </p:nvSpPr>
          <p:spPr>
            <a:xfrm>
              <a:off x="2039650" y="3146625"/>
              <a:ext cx="44250" cy="152225"/>
            </a:xfrm>
            <a:custGeom>
              <a:avLst/>
              <a:gdLst/>
              <a:ahLst/>
              <a:cxnLst/>
              <a:rect l="l" t="t" r="r" b="b"/>
              <a:pathLst>
                <a:path w="1770" h="6089" extrusionOk="0">
                  <a:moveTo>
                    <a:pt x="311" y="1"/>
                  </a:moveTo>
                  <a:lnTo>
                    <a:pt x="1" y="73"/>
                  </a:lnTo>
                  <a:lnTo>
                    <a:pt x="1459" y="6089"/>
                  </a:lnTo>
                  <a:lnTo>
                    <a:pt x="1770" y="6011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31"/>
            <p:cNvSpPr/>
            <p:nvPr/>
          </p:nvSpPr>
          <p:spPr>
            <a:xfrm>
              <a:off x="2075150" y="3157300"/>
              <a:ext cx="75850" cy="142100"/>
            </a:xfrm>
            <a:custGeom>
              <a:avLst/>
              <a:gdLst/>
              <a:ahLst/>
              <a:cxnLst/>
              <a:rect l="l" t="t" r="r" b="b"/>
              <a:pathLst>
                <a:path w="3034" h="5684" extrusionOk="0">
                  <a:moveTo>
                    <a:pt x="2750" y="1"/>
                  </a:moveTo>
                  <a:lnTo>
                    <a:pt x="0" y="5545"/>
                  </a:lnTo>
                  <a:lnTo>
                    <a:pt x="289" y="5684"/>
                  </a:lnTo>
                  <a:lnTo>
                    <a:pt x="3033" y="139"/>
                  </a:lnTo>
                  <a:lnTo>
                    <a:pt x="27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31"/>
            <p:cNvSpPr/>
            <p:nvPr/>
          </p:nvSpPr>
          <p:spPr>
            <a:xfrm>
              <a:off x="2076400" y="3231050"/>
              <a:ext cx="144875" cy="69325"/>
            </a:xfrm>
            <a:custGeom>
              <a:avLst/>
              <a:gdLst/>
              <a:ahLst/>
              <a:cxnLst/>
              <a:rect l="l" t="t" r="r" b="b"/>
              <a:pathLst>
                <a:path w="5795" h="2773" extrusionOk="0">
                  <a:moveTo>
                    <a:pt x="5667" y="0"/>
                  </a:moveTo>
                  <a:lnTo>
                    <a:pt x="0" y="2484"/>
                  </a:lnTo>
                  <a:lnTo>
                    <a:pt x="128" y="2773"/>
                  </a:lnTo>
                  <a:lnTo>
                    <a:pt x="5794" y="289"/>
                  </a:lnTo>
                  <a:lnTo>
                    <a:pt x="5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31"/>
            <p:cNvSpPr/>
            <p:nvPr/>
          </p:nvSpPr>
          <p:spPr>
            <a:xfrm>
              <a:off x="2077075" y="3291900"/>
              <a:ext cx="150700" cy="51300"/>
            </a:xfrm>
            <a:custGeom>
              <a:avLst/>
              <a:gdLst/>
              <a:ahLst/>
              <a:cxnLst/>
              <a:rect l="l" t="t" r="r" b="b"/>
              <a:pathLst>
                <a:path w="6028" h="2052" extrusionOk="0">
                  <a:moveTo>
                    <a:pt x="90" y="0"/>
                  </a:moveTo>
                  <a:lnTo>
                    <a:pt x="1" y="305"/>
                  </a:lnTo>
                  <a:lnTo>
                    <a:pt x="5939" y="2052"/>
                  </a:lnTo>
                  <a:lnTo>
                    <a:pt x="6028" y="1741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31"/>
            <p:cNvSpPr/>
            <p:nvPr/>
          </p:nvSpPr>
          <p:spPr>
            <a:xfrm>
              <a:off x="2075275" y="3292600"/>
              <a:ext cx="92350" cy="133225"/>
            </a:xfrm>
            <a:custGeom>
              <a:avLst/>
              <a:gdLst/>
              <a:ahLst/>
              <a:cxnLst/>
              <a:rect l="l" t="t" r="r" b="b"/>
              <a:pathLst>
                <a:path w="3694" h="5329" extrusionOk="0">
                  <a:moveTo>
                    <a:pt x="267" y="0"/>
                  </a:moveTo>
                  <a:lnTo>
                    <a:pt x="1" y="178"/>
                  </a:lnTo>
                  <a:lnTo>
                    <a:pt x="3427" y="5328"/>
                  </a:lnTo>
                  <a:lnTo>
                    <a:pt x="3693" y="5151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2" name="Google Shape;2522;p31"/>
          <p:cNvGrpSpPr/>
          <p:nvPr/>
        </p:nvGrpSpPr>
        <p:grpSpPr>
          <a:xfrm>
            <a:off x="8035025" y="3955563"/>
            <a:ext cx="1286291" cy="1296864"/>
            <a:chOff x="5254975" y="-194125"/>
            <a:chExt cx="1286291" cy="1296864"/>
          </a:xfrm>
        </p:grpSpPr>
        <p:sp>
          <p:nvSpPr>
            <p:cNvPr id="2523" name="Google Shape;2523;p31"/>
            <p:cNvSpPr/>
            <p:nvPr/>
          </p:nvSpPr>
          <p:spPr>
            <a:xfrm>
              <a:off x="5254975" y="-194125"/>
              <a:ext cx="1286291" cy="1296864"/>
            </a:xfrm>
            <a:custGeom>
              <a:avLst/>
              <a:gdLst/>
              <a:ahLst/>
              <a:cxnLst/>
              <a:rect l="l" t="t" r="r" b="b"/>
              <a:pathLst>
                <a:path w="31023" h="31278" extrusionOk="0">
                  <a:moveTo>
                    <a:pt x="12492" y="1"/>
                  </a:moveTo>
                  <a:lnTo>
                    <a:pt x="12481" y="10153"/>
                  </a:lnTo>
                  <a:lnTo>
                    <a:pt x="3305" y="5811"/>
                  </a:lnTo>
                  <a:lnTo>
                    <a:pt x="9820" y="13596"/>
                  </a:lnTo>
                  <a:lnTo>
                    <a:pt x="1" y="16168"/>
                  </a:lnTo>
                  <a:lnTo>
                    <a:pt x="10003" y="17937"/>
                  </a:lnTo>
                  <a:lnTo>
                    <a:pt x="4131" y="26226"/>
                  </a:lnTo>
                  <a:lnTo>
                    <a:pt x="12925" y="21153"/>
                  </a:lnTo>
                  <a:lnTo>
                    <a:pt x="13757" y="31277"/>
                  </a:lnTo>
                  <a:lnTo>
                    <a:pt x="17238" y="21730"/>
                  </a:lnTo>
                  <a:lnTo>
                    <a:pt x="24374" y="28954"/>
                  </a:lnTo>
                  <a:lnTo>
                    <a:pt x="20909" y="19412"/>
                  </a:lnTo>
                  <a:lnTo>
                    <a:pt x="20909" y="19412"/>
                  </a:lnTo>
                  <a:lnTo>
                    <a:pt x="31022" y="20354"/>
                  </a:lnTo>
                  <a:lnTo>
                    <a:pt x="22234" y="15265"/>
                  </a:lnTo>
                  <a:lnTo>
                    <a:pt x="30579" y="9493"/>
                  </a:lnTo>
                  <a:lnTo>
                    <a:pt x="20576" y="11245"/>
                  </a:lnTo>
                  <a:lnTo>
                    <a:pt x="23265" y="1453"/>
                  </a:lnTo>
                  <a:lnTo>
                    <a:pt x="16734" y="9221"/>
                  </a:lnTo>
                  <a:lnTo>
                    <a:pt x="124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24" name="Google Shape;2524;p31"/>
            <p:cNvGrpSpPr/>
            <p:nvPr/>
          </p:nvGrpSpPr>
          <p:grpSpPr>
            <a:xfrm>
              <a:off x="5256207" y="-187096"/>
              <a:ext cx="1194991" cy="979137"/>
              <a:chOff x="3398625" y="3024000"/>
              <a:chExt cx="720525" cy="590375"/>
            </a:xfrm>
          </p:grpSpPr>
          <p:sp>
            <p:nvSpPr>
              <p:cNvPr id="2525" name="Google Shape;2525;p31"/>
              <p:cNvSpPr/>
              <p:nvPr/>
            </p:nvSpPr>
            <p:spPr>
              <a:xfrm>
                <a:off x="3710925" y="3024000"/>
                <a:ext cx="4450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93" extrusionOk="0">
                    <a:moveTo>
                      <a:pt x="64" y="0"/>
                    </a:moveTo>
                    <a:cubicBezTo>
                      <a:pt x="42" y="0"/>
                      <a:pt x="20" y="18"/>
                      <a:pt x="0" y="65"/>
                    </a:cubicBezTo>
                    <a:cubicBezTo>
                      <a:pt x="11" y="62"/>
                      <a:pt x="22" y="60"/>
                      <a:pt x="31" y="60"/>
                    </a:cubicBezTo>
                    <a:cubicBezTo>
                      <a:pt x="110" y="60"/>
                      <a:pt x="108" y="178"/>
                      <a:pt x="178" y="193"/>
                    </a:cubicBezTo>
                    <a:cubicBezTo>
                      <a:pt x="172" y="149"/>
                      <a:pt x="172" y="99"/>
                      <a:pt x="144" y="65"/>
                    </a:cubicBezTo>
                    <a:cubicBezTo>
                      <a:pt x="120" y="29"/>
                      <a:pt x="92" y="0"/>
                      <a:pt x="64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6" name="Google Shape;2526;p31"/>
              <p:cNvSpPr/>
              <p:nvPr/>
            </p:nvSpPr>
            <p:spPr>
              <a:xfrm>
                <a:off x="3479425" y="3165100"/>
                <a:ext cx="228325" cy="219375"/>
              </a:xfrm>
              <a:custGeom>
                <a:avLst/>
                <a:gdLst/>
                <a:ahLst/>
                <a:cxnLst/>
                <a:rect l="l" t="t" r="r" b="b"/>
                <a:pathLst>
                  <a:path w="9133" h="8775" extrusionOk="0">
                    <a:moveTo>
                      <a:pt x="2263" y="2067"/>
                    </a:moveTo>
                    <a:lnTo>
                      <a:pt x="2263" y="2067"/>
                    </a:lnTo>
                    <a:cubicBezTo>
                      <a:pt x="2285" y="2073"/>
                      <a:pt x="2307" y="2078"/>
                      <a:pt x="2329" y="2101"/>
                    </a:cubicBezTo>
                    <a:cubicBezTo>
                      <a:pt x="2307" y="2089"/>
                      <a:pt x="2285" y="2073"/>
                      <a:pt x="2263" y="2067"/>
                    </a:cubicBezTo>
                    <a:close/>
                    <a:moveTo>
                      <a:pt x="5889" y="7928"/>
                    </a:moveTo>
                    <a:cubicBezTo>
                      <a:pt x="5877" y="7944"/>
                      <a:pt x="5871" y="7958"/>
                      <a:pt x="5871" y="7970"/>
                    </a:cubicBezTo>
                    <a:lnTo>
                      <a:pt x="5871" y="7970"/>
                    </a:lnTo>
                    <a:cubicBezTo>
                      <a:pt x="5871" y="7957"/>
                      <a:pt x="5876" y="7943"/>
                      <a:pt x="5889" y="7928"/>
                    </a:cubicBezTo>
                    <a:close/>
                    <a:moveTo>
                      <a:pt x="52" y="1"/>
                    </a:moveTo>
                    <a:cubicBezTo>
                      <a:pt x="37" y="1"/>
                      <a:pt x="20" y="8"/>
                      <a:pt x="1" y="27"/>
                    </a:cubicBezTo>
                    <a:cubicBezTo>
                      <a:pt x="56" y="77"/>
                      <a:pt x="67" y="149"/>
                      <a:pt x="123" y="210"/>
                    </a:cubicBezTo>
                    <a:cubicBezTo>
                      <a:pt x="284" y="332"/>
                      <a:pt x="406" y="498"/>
                      <a:pt x="544" y="653"/>
                    </a:cubicBezTo>
                    <a:cubicBezTo>
                      <a:pt x="727" y="848"/>
                      <a:pt x="860" y="1075"/>
                      <a:pt x="1060" y="1241"/>
                    </a:cubicBezTo>
                    <a:cubicBezTo>
                      <a:pt x="1110" y="1369"/>
                      <a:pt x="1171" y="1491"/>
                      <a:pt x="1304" y="1546"/>
                    </a:cubicBezTo>
                    <a:cubicBezTo>
                      <a:pt x="1359" y="1651"/>
                      <a:pt x="1453" y="1718"/>
                      <a:pt x="1525" y="1812"/>
                    </a:cubicBezTo>
                    <a:cubicBezTo>
                      <a:pt x="1642" y="1956"/>
                      <a:pt x="1747" y="2123"/>
                      <a:pt x="1869" y="2267"/>
                    </a:cubicBezTo>
                    <a:cubicBezTo>
                      <a:pt x="2124" y="2544"/>
                      <a:pt x="2357" y="2844"/>
                      <a:pt x="2596" y="3126"/>
                    </a:cubicBezTo>
                    <a:cubicBezTo>
                      <a:pt x="2773" y="3326"/>
                      <a:pt x="2895" y="3575"/>
                      <a:pt x="3161" y="3703"/>
                    </a:cubicBezTo>
                    <a:cubicBezTo>
                      <a:pt x="3200" y="3725"/>
                      <a:pt x="3244" y="3764"/>
                      <a:pt x="3233" y="3825"/>
                    </a:cubicBezTo>
                    <a:cubicBezTo>
                      <a:pt x="3200" y="3936"/>
                      <a:pt x="3316" y="3952"/>
                      <a:pt x="3361" y="4019"/>
                    </a:cubicBezTo>
                    <a:cubicBezTo>
                      <a:pt x="3391" y="4069"/>
                      <a:pt x="3389" y="4161"/>
                      <a:pt x="3467" y="4161"/>
                    </a:cubicBezTo>
                    <a:cubicBezTo>
                      <a:pt x="3475" y="4161"/>
                      <a:pt x="3484" y="4160"/>
                      <a:pt x="3494" y="4158"/>
                    </a:cubicBezTo>
                    <a:cubicBezTo>
                      <a:pt x="3594" y="4141"/>
                      <a:pt x="3455" y="4036"/>
                      <a:pt x="3538" y="3991"/>
                    </a:cubicBezTo>
                    <a:lnTo>
                      <a:pt x="3538" y="3991"/>
                    </a:lnTo>
                    <a:cubicBezTo>
                      <a:pt x="3579" y="3996"/>
                      <a:pt x="3568" y="4071"/>
                      <a:pt x="3617" y="4071"/>
                    </a:cubicBezTo>
                    <a:cubicBezTo>
                      <a:pt x="3622" y="4071"/>
                      <a:pt x="3627" y="4070"/>
                      <a:pt x="3632" y="4069"/>
                    </a:cubicBezTo>
                    <a:cubicBezTo>
                      <a:pt x="3670" y="4114"/>
                      <a:pt x="3711" y="4154"/>
                      <a:pt x="3762" y="4154"/>
                    </a:cubicBezTo>
                    <a:cubicBezTo>
                      <a:pt x="3786" y="4154"/>
                      <a:pt x="3813" y="4146"/>
                      <a:pt x="3843" y="4124"/>
                    </a:cubicBezTo>
                    <a:cubicBezTo>
                      <a:pt x="3887" y="4147"/>
                      <a:pt x="3871" y="4224"/>
                      <a:pt x="3943" y="4224"/>
                    </a:cubicBezTo>
                    <a:cubicBezTo>
                      <a:pt x="3976" y="4257"/>
                      <a:pt x="4021" y="4274"/>
                      <a:pt x="4065" y="4285"/>
                    </a:cubicBezTo>
                    <a:cubicBezTo>
                      <a:pt x="4085" y="4305"/>
                      <a:pt x="4101" y="4314"/>
                      <a:pt x="4115" y="4314"/>
                    </a:cubicBezTo>
                    <a:cubicBezTo>
                      <a:pt x="4135" y="4314"/>
                      <a:pt x="4149" y="4294"/>
                      <a:pt x="4159" y="4257"/>
                    </a:cubicBezTo>
                    <a:cubicBezTo>
                      <a:pt x="4165" y="4257"/>
                      <a:pt x="4176" y="4252"/>
                      <a:pt x="4187" y="4252"/>
                    </a:cubicBezTo>
                    <a:cubicBezTo>
                      <a:pt x="4192" y="4263"/>
                      <a:pt x="4203" y="4268"/>
                      <a:pt x="4215" y="4285"/>
                    </a:cubicBezTo>
                    <a:cubicBezTo>
                      <a:pt x="4191" y="4337"/>
                      <a:pt x="4151" y="4377"/>
                      <a:pt x="4091" y="4377"/>
                    </a:cubicBezTo>
                    <a:cubicBezTo>
                      <a:pt x="4081" y="4377"/>
                      <a:pt x="4071" y="4376"/>
                      <a:pt x="4059" y="4374"/>
                    </a:cubicBezTo>
                    <a:cubicBezTo>
                      <a:pt x="4045" y="4357"/>
                      <a:pt x="4030" y="4349"/>
                      <a:pt x="4015" y="4349"/>
                    </a:cubicBezTo>
                    <a:cubicBezTo>
                      <a:pt x="4000" y="4349"/>
                      <a:pt x="3984" y="4357"/>
                      <a:pt x="3971" y="4374"/>
                    </a:cubicBezTo>
                    <a:lnTo>
                      <a:pt x="3910" y="4374"/>
                    </a:lnTo>
                    <a:cubicBezTo>
                      <a:pt x="3884" y="4353"/>
                      <a:pt x="3858" y="4344"/>
                      <a:pt x="3834" y="4344"/>
                    </a:cubicBezTo>
                    <a:cubicBezTo>
                      <a:pt x="3795" y="4344"/>
                      <a:pt x="3760" y="4367"/>
                      <a:pt x="3743" y="4402"/>
                    </a:cubicBezTo>
                    <a:cubicBezTo>
                      <a:pt x="3710" y="4457"/>
                      <a:pt x="3721" y="4540"/>
                      <a:pt x="3810" y="4562"/>
                    </a:cubicBezTo>
                    <a:cubicBezTo>
                      <a:pt x="3815" y="4668"/>
                      <a:pt x="3921" y="4679"/>
                      <a:pt x="3976" y="4756"/>
                    </a:cubicBezTo>
                    <a:cubicBezTo>
                      <a:pt x="4087" y="4917"/>
                      <a:pt x="4187" y="5122"/>
                      <a:pt x="4364" y="5194"/>
                    </a:cubicBezTo>
                    <a:cubicBezTo>
                      <a:pt x="4520" y="5255"/>
                      <a:pt x="4575" y="5311"/>
                      <a:pt x="4586" y="5461"/>
                    </a:cubicBezTo>
                    <a:cubicBezTo>
                      <a:pt x="4592" y="5560"/>
                      <a:pt x="4697" y="5627"/>
                      <a:pt x="4775" y="5699"/>
                    </a:cubicBezTo>
                    <a:cubicBezTo>
                      <a:pt x="4775" y="5804"/>
                      <a:pt x="4891" y="5788"/>
                      <a:pt x="4935" y="5849"/>
                    </a:cubicBezTo>
                    <a:cubicBezTo>
                      <a:pt x="4963" y="5948"/>
                      <a:pt x="5035" y="6009"/>
                      <a:pt x="5091" y="6087"/>
                    </a:cubicBezTo>
                    <a:cubicBezTo>
                      <a:pt x="5164" y="6185"/>
                      <a:pt x="5255" y="6233"/>
                      <a:pt x="5344" y="6233"/>
                    </a:cubicBezTo>
                    <a:cubicBezTo>
                      <a:pt x="5451" y="6233"/>
                      <a:pt x="5554" y="6165"/>
                      <a:pt x="5617" y="6032"/>
                    </a:cubicBezTo>
                    <a:cubicBezTo>
                      <a:pt x="5640" y="5987"/>
                      <a:pt x="5651" y="5948"/>
                      <a:pt x="5673" y="5904"/>
                    </a:cubicBezTo>
                    <a:cubicBezTo>
                      <a:pt x="5728" y="5876"/>
                      <a:pt x="5745" y="5821"/>
                      <a:pt x="5762" y="5777"/>
                    </a:cubicBezTo>
                    <a:cubicBezTo>
                      <a:pt x="5773" y="5777"/>
                      <a:pt x="5784" y="5777"/>
                      <a:pt x="5789" y="5782"/>
                    </a:cubicBezTo>
                    <a:cubicBezTo>
                      <a:pt x="5806" y="5815"/>
                      <a:pt x="5828" y="5838"/>
                      <a:pt x="5856" y="5843"/>
                    </a:cubicBezTo>
                    <a:cubicBezTo>
                      <a:pt x="5867" y="5904"/>
                      <a:pt x="5745" y="5960"/>
                      <a:pt x="5834" y="6009"/>
                    </a:cubicBezTo>
                    <a:cubicBezTo>
                      <a:pt x="5967" y="6082"/>
                      <a:pt x="5939" y="6170"/>
                      <a:pt x="5917" y="6276"/>
                    </a:cubicBezTo>
                    <a:cubicBezTo>
                      <a:pt x="5850" y="6342"/>
                      <a:pt x="5917" y="6447"/>
                      <a:pt x="5856" y="6525"/>
                    </a:cubicBezTo>
                    <a:cubicBezTo>
                      <a:pt x="5778" y="6647"/>
                      <a:pt x="5745" y="6802"/>
                      <a:pt x="5822" y="6913"/>
                    </a:cubicBezTo>
                    <a:cubicBezTo>
                      <a:pt x="5994" y="7168"/>
                      <a:pt x="6194" y="7418"/>
                      <a:pt x="6405" y="7651"/>
                    </a:cubicBezTo>
                    <a:cubicBezTo>
                      <a:pt x="6499" y="7762"/>
                      <a:pt x="6432" y="7762"/>
                      <a:pt x="6355" y="7784"/>
                    </a:cubicBezTo>
                    <a:cubicBezTo>
                      <a:pt x="6194" y="7828"/>
                      <a:pt x="6044" y="7867"/>
                      <a:pt x="5889" y="7928"/>
                    </a:cubicBezTo>
                    <a:cubicBezTo>
                      <a:pt x="5882" y="7927"/>
                      <a:pt x="5875" y="7926"/>
                      <a:pt x="5868" y="7926"/>
                    </a:cubicBezTo>
                    <a:cubicBezTo>
                      <a:pt x="5806" y="7926"/>
                      <a:pt x="5782" y="7972"/>
                      <a:pt x="5767" y="8022"/>
                    </a:cubicBezTo>
                    <a:cubicBezTo>
                      <a:pt x="5737" y="8009"/>
                      <a:pt x="5706" y="7987"/>
                      <a:pt x="5675" y="7987"/>
                    </a:cubicBezTo>
                    <a:cubicBezTo>
                      <a:pt x="5654" y="7987"/>
                      <a:pt x="5634" y="7996"/>
                      <a:pt x="5612" y="8022"/>
                    </a:cubicBezTo>
                    <a:cubicBezTo>
                      <a:pt x="5573" y="8066"/>
                      <a:pt x="5590" y="8122"/>
                      <a:pt x="5612" y="8166"/>
                    </a:cubicBezTo>
                    <a:cubicBezTo>
                      <a:pt x="5638" y="8211"/>
                      <a:pt x="5663" y="8228"/>
                      <a:pt x="5685" y="8228"/>
                    </a:cubicBezTo>
                    <a:cubicBezTo>
                      <a:pt x="5724" y="8228"/>
                      <a:pt x="5758" y="8179"/>
                      <a:pt x="5789" y="8144"/>
                    </a:cubicBezTo>
                    <a:cubicBezTo>
                      <a:pt x="5796" y="8145"/>
                      <a:pt x="5802" y="8145"/>
                      <a:pt x="5809" y="8145"/>
                    </a:cubicBezTo>
                    <a:cubicBezTo>
                      <a:pt x="5851" y="8145"/>
                      <a:pt x="5888" y="8130"/>
                      <a:pt x="5917" y="8111"/>
                    </a:cubicBezTo>
                    <a:cubicBezTo>
                      <a:pt x="5961" y="8140"/>
                      <a:pt x="6008" y="8146"/>
                      <a:pt x="6057" y="8146"/>
                    </a:cubicBezTo>
                    <a:cubicBezTo>
                      <a:pt x="6091" y="8146"/>
                      <a:pt x="6125" y="8143"/>
                      <a:pt x="6160" y="8143"/>
                    </a:cubicBezTo>
                    <a:cubicBezTo>
                      <a:pt x="6169" y="8143"/>
                      <a:pt x="6179" y="8144"/>
                      <a:pt x="6188" y="8144"/>
                    </a:cubicBezTo>
                    <a:cubicBezTo>
                      <a:pt x="6206" y="8162"/>
                      <a:pt x="6218" y="8169"/>
                      <a:pt x="6227" y="8169"/>
                    </a:cubicBezTo>
                    <a:cubicBezTo>
                      <a:pt x="6242" y="8169"/>
                      <a:pt x="6246" y="8145"/>
                      <a:pt x="6249" y="8116"/>
                    </a:cubicBezTo>
                    <a:lnTo>
                      <a:pt x="6277" y="8116"/>
                    </a:lnTo>
                    <a:cubicBezTo>
                      <a:pt x="6300" y="8127"/>
                      <a:pt x="6322" y="8133"/>
                      <a:pt x="6341" y="8133"/>
                    </a:cubicBezTo>
                    <a:cubicBezTo>
                      <a:pt x="6382" y="8133"/>
                      <a:pt x="6414" y="8108"/>
                      <a:pt x="6432" y="8055"/>
                    </a:cubicBezTo>
                    <a:lnTo>
                      <a:pt x="6521" y="8055"/>
                    </a:lnTo>
                    <a:cubicBezTo>
                      <a:pt x="6554" y="8144"/>
                      <a:pt x="6443" y="8244"/>
                      <a:pt x="6521" y="8333"/>
                    </a:cubicBezTo>
                    <a:cubicBezTo>
                      <a:pt x="6521" y="8360"/>
                      <a:pt x="6516" y="8394"/>
                      <a:pt x="6516" y="8421"/>
                    </a:cubicBezTo>
                    <a:cubicBezTo>
                      <a:pt x="6488" y="8444"/>
                      <a:pt x="6488" y="8460"/>
                      <a:pt x="6516" y="8482"/>
                    </a:cubicBezTo>
                    <a:cubicBezTo>
                      <a:pt x="6543" y="8649"/>
                      <a:pt x="6665" y="8721"/>
                      <a:pt x="6804" y="8754"/>
                    </a:cubicBezTo>
                    <a:cubicBezTo>
                      <a:pt x="6853" y="8765"/>
                      <a:pt x="6904" y="8774"/>
                      <a:pt x="6953" y="8774"/>
                    </a:cubicBezTo>
                    <a:cubicBezTo>
                      <a:pt x="7047" y="8774"/>
                      <a:pt x="7135" y="8742"/>
                      <a:pt x="7198" y="8632"/>
                    </a:cubicBezTo>
                    <a:cubicBezTo>
                      <a:pt x="7242" y="8554"/>
                      <a:pt x="7308" y="8482"/>
                      <a:pt x="7375" y="8416"/>
                    </a:cubicBezTo>
                    <a:cubicBezTo>
                      <a:pt x="7419" y="8360"/>
                      <a:pt x="7430" y="8305"/>
                      <a:pt x="7364" y="8255"/>
                    </a:cubicBezTo>
                    <a:cubicBezTo>
                      <a:pt x="7253" y="8166"/>
                      <a:pt x="7192" y="8050"/>
                      <a:pt x="7137" y="7917"/>
                    </a:cubicBezTo>
                    <a:cubicBezTo>
                      <a:pt x="7105" y="7821"/>
                      <a:pt x="7026" y="7756"/>
                      <a:pt x="6947" y="7756"/>
                    </a:cubicBezTo>
                    <a:cubicBezTo>
                      <a:pt x="6943" y="7756"/>
                      <a:pt x="6940" y="7756"/>
                      <a:pt x="6937" y="7756"/>
                    </a:cubicBezTo>
                    <a:cubicBezTo>
                      <a:pt x="6934" y="7756"/>
                      <a:pt x="6931" y="7756"/>
                      <a:pt x="6929" y="7756"/>
                    </a:cubicBezTo>
                    <a:cubicBezTo>
                      <a:pt x="6791" y="7756"/>
                      <a:pt x="6735" y="7622"/>
                      <a:pt x="6615" y="7595"/>
                    </a:cubicBezTo>
                    <a:cubicBezTo>
                      <a:pt x="6588" y="7590"/>
                      <a:pt x="6582" y="7567"/>
                      <a:pt x="6588" y="7534"/>
                    </a:cubicBezTo>
                    <a:cubicBezTo>
                      <a:pt x="6610" y="7357"/>
                      <a:pt x="6610" y="7357"/>
                      <a:pt x="6410" y="7340"/>
                    </a:cubicBezTo>
                    <a:cubicBezTo>
                      <a:pt x="6255" y="7335"/>
                      <a:pt x="6211" y="7257"/>
                      <a:pt x="6255" y="7113"/>
                    </a:cubicBezTo>
                    <a:cubicBezTo>
                      <a:pt x="6272" y="7068"/>
                      <a:pt x="6322" y="7024"/>
                      <a:pt x="6266" y="6974"/>
                    </a:cubicBezTo>
                    <a:cubicBezTo>
                      <a:pt x="6238" y="6946"/>
                      <a:pt x="6183" y="6919"/>
                      <a:pt x="6244" y="6885"/>
                    </a:cubicBezTo>
                    <a:cubicBezTo>
                      <a:pt x="6283" y="6864"/>
                      <a:pt x="6309" y="6797"/>
                      <a:pt x="6361" y="6797"/>
                    </a:cubicBezTo>
                    <a:cubicBezTo>
                      <a:pt x="6375" y="6797"/>
                      <a:pt x="6391" y="6802"/>
                      <a:pt x="6410" y="6813"/>
                    </a:cubicBezTo>
                    <a:cubicBezTo>
                      <a:pt x="6466" y="6841"/>
                      <a:pt x="6521" y="6869"/>
                      <a:pt x="6577" y="6891"/>
                    </a:cubicBezTo>
                    <a:cubicBezTo>
                      <a:pt x="6615" y="6902"/>
                      <a:pt x="6653" y="6908"/>
                      <a:pt x="6688" y="6908"/>
                    </a:cubicBezTo>
                    <a:cubicBezTo>
                      <a:pt x="6781" y="6908"/>
                      <a:pt x="6863" y="6870"/>
                      <a:pt x="6931" y="6786"/>
                    </a:cubicBezTo>
                    <a:cubicBezTo>
                      <a:pt x="7020" y="6669"/>
                      <a:pt x="6998" y="6558"/>
                      <a:pt x="6920" y="6431"/>
                    </a:cubicBezTo>
                    <a:cubicBezTo>
                      <a:pt x="6881" y="6364"/>
                      <a:pt x="6793" y="6314"/>
                      <a:pt x="6804" y="6204"/>
                    </a:cubicBezTo>
                    <a:cubicBezTo>
                      <a:pt x="6807" y="6171"/>
                      <a:pt x="6784" y="6154"/>
                      <a:pt x="6754" y="6154"/>
                    </a:cubicBezTo>
                    <a:cubicBezTo>
                      <a:pt x="6733" y="6154"/>
                      <a:pt x="6708" y="6163"/>
                      <a:pt x="6687" y="6181"/>
                    </a:cubicBezTo>
                    <a:cubicBezTo>
                      <a:pt x="6660" y="6209"/>
                      <a:pt x="6643" y="6248"/>
                      <a:pt x="6615" y="6292"/>
                    </a:cubicBezTo>
                    <a:cubicBezTo>
                      <a:pt x="6615" y="6170"/>
                      <a:pt x="6643" y="6070"/>
                      <a:pt x="6726" y="5904"/>
                    </a:cubicBezTo>
                    <a:cubicBezTo>
                      <a:pt x="6748" y="5865"/>
                      <a:pt x="6776" y="5843"/>
                      <a:pt x="6826" y="5843"/>
                    </a:cubicBezTo>
                    <a:cubicBezTo>
                      <a:pt x="6832" y="5926"/>
                      <a:pt x="6859" y="5987"/>
                      <a:pt x="6909" y="6065"/>
                    </a:cubicBezTo>
                    <a:cubicBezTo>
                      <a:pt x="6970" y="6165"/>
                      <a:pt x="7087" y="6181"/>
                      <a:pt x="7142" y="6265"/>
                    </a:cubicBezTo>
                    <a:cubicBezTo>
                      <a:pt x="7203" y="6354"/>
                      <a:pt x="7265" y="6390"/>
                      <a:pt x="7336" y="6390"/>
                    </a:cubicBezTo>
                    <a:cubicBezTo>
                      <a:pt x="7376" y="6390"/>
                      <a:pt x="7418" y="6379"/>
                      <a:pt x="7464" y="6359"/>
                    </a:cubicBezTo>
                    <a:cubicBezTo>
                      <a:pt x="7522" y="6332"/>
                      <a:pt x="7573" y="6311"/>
                      <a:pt x="7627" y="6311"/>
                    </a:cubicBezTo>
                    <a:cubicBezTo>
                      <a:pt x="7676" y="6311"/>
                      <a:pt x="7728" y="6328"/>
                      <a:pt x="7791" y="6375"/>
                    </a:cubicBezTo>
                    <a:cubicBezTo>
                      <a:pt x="7918" y="6486"/>
                      <a:pt x="7774" y="6558"/>
                      <a:pt x="7807" y="6647"/>
                    </a:cubicBezTo>
                    <a:cubicBezTo>
                      <a:pt x="7816" y="6661"/>
                      <a:pt x="7807" y="6673"/>
                      <a:pt x="7780" y="6673"/>
                    </a:cubicBezTo>
                    <a:cubicBezTo>
                      <a:pt x="7755" y="6673"/>
                      <a:pt x="7714" y="6663"/>
                      <a:pt x="7658" y="6636"/>
                    </a:cubicBezTo>
                    <a:cubicBezTo>
                      <a:pt x="7599" y="6609"/>
                      <a:pt x="7552" y="6594"/>
                      <a:pt x="7512" y="6594"/>
                    </a:cubicBezTo>
                    <a:cubicBezTo>
                      <a:pt x="7439" y="6594"/>
                      <a:pt x="7390" y="6643"/>
                      <a:pt x="7336" y="6747"/>
                    </a:cubicBezTo>
                    <a:cubicBezTo>
                      <a:pt x="7303" y="6808"/>
                      <a:pt x="7292" y="6897"/>
                      <a:pt x="7236" y="6930"/>
                    </a:cubicBezTo>
                    <a:cubicBezTo>
                      <a:pt x="7114" y="7007"/>
                      <a:pt x="7098" y="7118"/>
                      <a:pt x="7059" y="7235"/>
                    </a:cubicBezTo>
                    <a:cubicBezTo>
                      <a:pt x="7020" y="7257"/>
                      <a:pt x="6987" y="7279"/>
                      <a:pt x="6942" y="7290"/>
                    </a:cubicBezTo>
                    <a:cubicBezTo>
                      <a:pt x="6782" y="7312"/>
                      <a:pt x="6776" y="7423"/>
                      <a:pt x="6793" y="7540"/>
                    </a:cubicBezTo>
                    <a:cubicBezTo>
                      <a:pt x="6800" y="7624"/>
                      <a:pt x="6834" y="7658"/>
                      <a:pt x="6885" y="7658"/>
                    </a:cubicBezTo>
                    <a:cubicBezTo>
                      <a:pt x="6912" y="7658"/>
                      <a:pt x="6942" y="7649"/>
                      <a:pt x="6976" y="7634"/>
                    </a:cubicBezTo>
                    <a:cubicBezTo>
                      <a:pt x="6998" y="7617"/>
                      <a:pt x="7020" y="7612"/>
                      <a:pt x="7042" y="7595"/>
                    </a:cubicBezTo>
                    <a:cubicBezTo>
                      <a:pt x="7142" y="7529"/>
                      <a:pt x="7242" y="7457"/>
                      <a:pt x="7347" y="7385"/>
                    </a:cubicBezTo>
                    <a:cubicBezTo>
                      <a:pt x="7353" y="7385"/>
                      <a:pt x="7364" y="7373"/>
                      <a:pt x="7375" y="7373"/>
                    </a:cubicBezTo>
                    <a:cubicBezTo>
                      <a:pt x="7464" y="7373"/>
                      <a:pt x="7469" y="7312"/>
                      <a:pt x="7469" y="7251"/>
                    </a:cubicBezTo>
                    <a:cubicBezTo>
                      <a:pt x="7510" y="7256"/>
                      <a:pt x="7549" y="7287"/>
                      <a:pt x="7588" y="7287"/>
                    </a:cubicBezTo>
                    <a:cubicBezTo>
                      <a:pt x="7602" y="7287"/>
                      <a:pt x="7616" y="7284"/>
                      <a:pt x="7630" y="7274"/>
                    </a:cubicBezTo>
                    <a:cubicBezTo>
                      <a:pt x="7769" y="7168"/>
                      <a:pt x="7874" y="7030"/>
                      <a:pt x="7885" y="6863"/>
                    </a:cubicBezTo>
                    <a:cubicBezTo>
                      <a:pt x="7890" y="6777"/>
                      <a:pt x="7928" y="6742"/>
                      <a:pt x="7973" y="6742"/>
                    </a:cubicBezTo>
                    <a:cubicBezTo>
                      <a:pt x="7982" y="6742"/>
                      <a:pt x="7992" y="6744"/>
                      <a:pt x="8001" y="6747"/>
                    </a:cubicBezTo>
                    <a:cubicBezTo>
                      <a:pt x="8019" y="6751"/>
                      <a:pt x="8035" y="6752"/>
                      <a:pt x="8048" y="6752"/>
                    </a:cubicBezTo>
                    <a:cubicBezTo>
                      <a:pt x="8135" y="6752"/>
                      <a:pt x="8135" y="6680"/>
                      <a:pt x="8135" y="6608"/>
                    </a:cubicBezTo>
                    <a:cubicBezTo>
                      <a:pt x="8135" y="6536"/>
                      <a:pt x="8140" y="6481"/>
                      <a:pt x="8207" y="6431"/>
                    </a:cubicBezTo>
                    <a:cubicBezTo>
                      <a:pt x="8323" y="6342"/>
                      <a:pt x="8467" y="6259"/>
                      <a:pt x="8329" y="6070"/>
                    </a:cubicBezTo>
                    <a:cubicBezTo>
                      <a:pt x="8369" y="6070"/>
                      <a:pt x="8398" y="6063"/>
                      <a:pt x="8422" y="6063"/>
                    </a:cubicBezTo>
                    <a:cubicBezTo>
                      <a:pt x="8428" y="6063"/>
                      <a:pt x="8434" y="6064"/>
                      <a:pt x="8440" y="6065"/>
                    </a:cubicBezTo>
                    <a:cubicBezTo>
                      <a:pt x="8459" y="6069"/>
                      <a:pt x="8475" y="6070"/>
                      <a:pt x="8490" y="6070"/>
                    </a:cubicBezTo>
                    <a:cubicBezTo>
                      <a:pt x="8586" y="6070"/>
                      <a:pt x="8591" y="5996"/>
                      <a:pt x="8567" y="5904"/>
                    </a:cubicBezTo>
                    <a:cubicBezTo>
                      <a:pt x="8528" y="5760"/>
                      <a:pt x="8567" y="5710"/>
                      <a:pt x="8717" y="5705"/>
                    </a:cubicBezTo>
                    <a:cubicBezTo>
                      <a:pt x="8739" y="5705"/>
                      <a:pt x="8761" y="5710"/>
                      <a:pt x="8778" y="5710"/>
                    </a:cubicBezTo>
                    <a:cubicBezTo>
                      <a:pt x="8927" y="5710"/>
                      <a:pt x="9049" y="5644"/>
                      <a:pt x="9099" y="5516"/>
                    </a:cubicBezTo>
                    <a:cubicBezTo>
                      <a:pt x="9133" y="5433"/>
                      <a:pt x="9066" y="5322"/>
                      <a:pt x="8955" y="5261"/>
                    </a:cubicBezTo>
                    <a:cubicBezTo>
                      <a:pt x="8872" y="5211"/>
                      <a:pt x="8850" y="5095"/>
                      <a:pt x="8855" y="5017"/>
                    </a:cubicBezTo>
                    <a:cubicBezTo>
                      <a:pt x="8872" y="4906"/>
                      <a:pt x="8794" y="4851"/>
                      <a:pt x="8744" y="4790"/>
                    </a:cubicBezTo>
                    <a:cubicBezTo>
                      <a:pt x="8706" y="4751"/>
                      <a:pt x="8683" y="4706"/>
                      <a:pt x="8661" y="4657"/>
                    </a:cubicBezTo>
                    <a:cubicBezTo>
                      <a:pt x="8597" y="4486"/>
                      <a:pt x="8548" y="4396"/>
                      <a:pt x="8364" y="4396"/>
                    </a:cubicBezTo>
                    <a:cubicBezTo>
                      <a:pt x="8327" y="4396"/>
                      <a:pt x="8284" y="4400"/>
                      <a:pt x="8234" y="4407"/>
                    </a:cubicBezTo>
                    <a:cubicBezTo>
                      <a:pt x="8209" y="4385"/>
                      <a:pt x="8183" y="4381"/>
                      <a:pt x="8156" y="4381"/>
                    </a:cubicBezTo>
                    <a:cubicBezTo>
                      <a:pt x="8140" y="4381"/>
                      <a:pt x="8123" y="4382"/>
                      <a:pt x="8107" y="4382"/>
                    </a:cubicBezTo>
                    <a:cubicBezTo>
                      <a:pt x="8096" y="4382"/>
                      <a:pt x="8085" y="4382"/>
                      <a:pt x="8074" y="4379"/>
                    </a:cubicBezTo>
                    <a:lnTo>
                      <a:pt x="8074" y="4324"/>
                    </a:lnTo>
                    <a:cubicBezTo>
                      <a:pt x="8085" y="4230"/>
                      <a:pt x="8001" y="4207"/>
                      <a:pt x="7946" y="4180"/>
                    </a:cubicBezTo>
                    <a:cubicBezTo>
                      <a:pt x="7863" y="4147"/>
                      <a:pt x="7819" y="4102"/>
                      <a:pt x="7857" y="4002"/>
                    </a:cubicBezTo>
                    <a:cubicBezTo>
                      <a:pt x="7880" y="3947"/>
                      <a:pt x="7913" y="3842"/>
                      <a:pt x="7780" y="3825"/>
                    </a:cubicBezTo>
                    <a:cubicBezTo>
                      <a:pt x="7724" y="3758"/>
                      <a:pt x="7602" y="3758"/>
                      <a:pt x="7602" y="3625"/>
                    </a:cubicBezTo>
                    <a:cubicBezTo>
                      <a:pt x="7602" y="3607"/>
                      <a:pt x="7592" y="3601"/>
                      <a:pt x="7578" y="3601"/>
                    </a:cubicBezTo>
                    <a:cubicBezTo>
                      <a:pt x="7557" y="3601"/>
                      <a:pt x="7525" y="3615"/>
                      <a:pt x="7503" y="3615"/>
                    </a:cubicBezTo>
                    <a:cubicBezTo>
                      <a:pt x="7501" y="3615"/>
                      <a:pt x="7499" y="3615"/>
                      <a:pt x="7497" y="3614"/>
                    </a:cubicBezTo>
                    <a:cubicBezTo>
                      <a:pt x="7464" y="3575"/>
                      <a:pt x="7486" y="3503"/>
                      <a:pt x="7408" y="3492"/>
                    </a:cubicBezTo>
                    <a:cubicBezTo>
                      <a:pt x="7281" y="3420"/>
                      <a:pt x="7159" y="3348"/>
                      <a:pt x="7003" y="3343"/>
                    </a:cubicBezTo>
                    <a:cubicBezTo>
                      <a:pt x="6958" y="3283"/>
                      <a:pt x="6914" y="3251"/>
                      <a:pt x="6868" y="3251"/>
                    </a:cubicBezTo>
                    <a:cubicBezTo>
                      <a:pt x="6824" y="3251"/>
                      <a:pt x="6778" y="3280"/>
                      <a:pt x="6726" y="3343"/>
                    </a:cubicBezTo>
                    <a:cubicBezTo>
                      <a:pt x="6721" y="3365"/>
                      <a:pt x="6710" y="3381"/>
                      <a:pt x="6699" y="3404"/>
                    </a:cubicBezTo>
                    <a:cubicBezTo>
                      <a:pt x="6632" y="3476"/>
                      <a:pt x="6604" y="3548"/>
                      <a:pt x="6604" y="3647"/>
                    </a:cubicBezTo>
                    <a:cubicBezTo>
                      <a:pt x="6577" y="3647"/>
                      <a:pt x="6554" y="3653"/>
                      <a:pt x="6543" y="3681"/>
                    </a:cubicBezTo>
                    <a:cubicBezTo>
                      <a:pt x="6527" y="3520"/>
                      <a:pt x="6493" y="3370"/>
                      <a:pt x="6382" y="3243"/>
                    </a:cubicBezTo>
                    <a:cubicBezTo>
                      <a:pt x="6410" y="3226"/>
                      <a:pt x="6438" y="3204"/>
                      <a:pt x="6471" y="3187"/>
                    </a:cubicBezTo>
                    <a:cubicBezTo>
                      <a:pt x="6504" y="3176"/>
                      <a:pt x="6554" y="3176"/>
                      <a:pt x="6554" y="3121"/>
                    </a:cubicBezTo>
                    <a:cubicBezTo>
                      <a:pt x="6554" y="3076"/>
                      <a:pt x="6516" y="3065"/>
                      <a:pt x="6477" y="3049"/>
                    </a:cubicBezTo>
                    <a:cubicBezTo>
                      <a:pt x="6166" y="2910"/>
                      <a:pt x="5861" y="2766"/>
                      <a:pt x="5551" y="2627"/>
                    </a:cubicBezTo>
                    <a:cubicBezTo>
                      <a:pt x="5556" y="2550"/>
                      <a:pt x="5518" y="2516"/>
                      <a:pt x="5451" y="2489"/>
                    </a:cubicBezTo>
                    <a:cubicBezTo>
                      <a:pt x="5019" y="2289"/>
                      <a:pt x="4586" y="2089"/>
                      <a:pt x="4148" y="1895"/>
                    </a:cubicBezTo>
                    <a:cubicBezTo>
                      <a:pt x="3899" y="1785"/>
                      <a:pt x="3666" y="1629"/>
                      <a:pt x="3400" y="1552"/>
                    </a:cubicBezTo>
                    <a:cubicBezTo>
                      <a:pt x="3311" y="1507"/>
                      <a:pt x="3222" y="1457"/>
                      <a:pt x="3133" y="1424"/>
                    </a:cubicBezTo>
                    <a:cubicBezTo>
                      <a:pt x="2901" y="1341"/>
                      <a:pt x="2679" y="1236"/>
                      <a:pt x="2468" y="1130"/>
                    </a:cubicBezTo>
                    <a:cubicBezTo>
                      <a:pt x="2163" y="981"/>
                      <a:pt x="1842" y="848"/>
                      <a:pt x="1537" y="692"/>
                    </a:cubicBezTo>
                    <a:cubicBezTo>
                      <a:pt x="1415" y="581"/>
                      <a:pt x="1265" y="543"/>
                      <a:pt x="1110" y="515"/>
                    </a:cubicBezTo>
                    <a:cubicBezTo>
                      <a:pt x="1094" y="520"/>
                      <a:pt x="1080" y="522"/>
                      <a:pt x="1067" y="522"/>
                    </a:cubicBezTo>
                    <a:cubicBezTo>
                      <a:pt x="982" y="522"/>
                      <a:pt x="960" y="421"/>
                      <a:pt x="888" y="387"/>
                    </a:cubicBezTo>
                    <a:cubicBezTo>
                      <a:pt x="622" y="271"/>
                      <a:pt x="361" y="138"/>
                      <a:pt x="95" y="16"/>
                    </a:cubicBezTo>
                    <a:cubicBezTo>
                      <a:pt x="81" y="8"/>
                      <a:pt x="67" y="1"/>
                      <a:pt x="52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7" name="Google Shape;2527;p31"/>
              <p:cNvSpPr/>
              <p:nvPr/>
            </p:nvSpPr>
            <p:spPr>
              <a:xfrm>
                <a:off x="3704400" y="3027150"/>
                <a:ext cx="107000" cy="276975"/>
              </a:xfrm>
              <a:custGeom>
                <a:avLst/>
                <a:gdLst/>
                <a:ahLst/>
                <a:cxnLst/>
                <a:rect l="l" t="t" r="r" b="b"/>
                <a:pathLst>
                  <a:path w="4280" h="11079" extrusionOk="0">
                    <a:moveTo>
                      <a:pt x="253" y="1"/>
                    </a:moveTo>
                    <a:cubicBezTo>
                      <a:pt x="244" y="1"/>
                      <a:pt x="234" y="3"/>
                      <a:pt x="222" y="6"/>
                    </a:cubicBezTo>
                    <a:cubicBezTo>
                      <a:pt x="161" y="50"/>
                      <a:pt x="139" y="117"/>
                      <a:pt x="150" y="189"/>
                    </a:cubicBezTo>
                    <a:cubicBezTo>
                      <a:pt x="156" y="294"/>
                      <a:pt x="161" y="394"/>
                      <a:pt x="161" y="499"/>
                    </a:cubicBezTo>
                    <a:cubicBezTo>
                      <a:pt x="122" y="605"/>
                      <a:pt x="167" y="716"/>
                      <a:pt x="139" y="827"/>
                    </a:cubicBezTo>
                    <a:cubicBezTo>
                      <a:pt x="134" y="860"/>
                      <a:pt x="161" y="860"/>
                      <a:pt x="189" y="865"/>
                    </a:cubicBezTo>
                    <a:cubicBezTo>
                      <a:pt x="189" y="888"/>
                      <a:pt x="183" y="910"/>
                      <a:pt x="183" y="932"/>
                    </a:cubicBezTo>
                    <a:cubicBezTo>
                      <a:pt x="128" y="971"/>
                      <a:pt x="100" y="1026"/>
                      <a:pt x="161" y="1082"/>
                    </a:cubicBezTo>
                    <a:cubicBezTo>
                      <a:pt x="122" y="1320"/>
                      <a:pt x="178" y="1553"/>
                      <a:pt x="161" y="1791"/>
                    </a:cubicBezTo>
                    <a:cubicBezTo>
                      <a:pt x="106" y="1830"/>
                      <a:pt x="178" y="1874"/>
                      <a:pt x="161" y="1913"/>
                    </a:cubicBezTo>
                    <a:lnTo>
                      <a:pt x="161" y="1969"/>
                    </a:lnTo>
                    <a:cubicBezTo>
                      <a:pt x="139" y="1974"/>
                      <a:pt x="139" y="1991"/>
                      <a:pt x="161" y="1996"/>
                    </a:cubicBezTo>
                    <a:cubicBezTo>
                      <a:pt x="161" y="2263"/>
                      <a:pt x="122" y="2529"/>
                      <a:pt x="161" y="2795"/>
                    </a:cubicBezTo>
                    <a:cubicBezTo>
                      <a:pt x="122" y="2828"/>
                      <a:pt x="122" y="2856"/>
                      <a:pt x="167" y="2884"/>
                    </a:cubicBezTo>
                    <a:cubicBezTo>
                      <a:pt x="161" y="2928"/>
                      <a:pt x="150" y="2961"/>
                      <a:pt x="139" y="3000"/>
                    </a:cubicBezTo>
                    <a:cubicBezTo>
                      <a:pt x="134" y="3028"/>
                      <a:pt x="139" y="3055"/>
                      <a:pt x="167" y="3072"/>
                    </a:cubicBezTo>
                    <a:cubicBezTo>
                      <a:pt x="161" y="3277"/>
                      <a:pt x="139" y="3488"/>
                      <a:pt x="161" y="3687"/>
                    </a:cubicBezTo>
                    <a:cubicBezTo>
                      <a:pt x="183" y="3937"/>
                      <a:pt x="128" y="4181"/>
                      <a:pt x="156" y="4425"/>
                    </a:cubicBezTo>
                    <a:cubicBezTo>
                      <a:pt x="189" y="4719"/>
                      <a:pt x="111" y="5013"/>
                      <a:pt x="139" y="5301"/>
                    </a:cubicBezTo>
                    <a:cubicBezTo>
                      <a:pt x="161" y="5534"/>
                      <a:pt x="150" y="5761"/>
                      <a:pt x="139" y="5983"/>
                    </a:cubicBezTo>
                    <a:cubicBezTo>
                      <a:pt x="84" y="6011"/>
                      <a:pt x="128" y="6044"/>
                      <a:pt x="139" y="6077"/>
                    </a:cubicBezTo>
                    <a:lnTo>
                      <a:pt x="139" y="6133"/>
                    </a:lnTo>
                    <a:cubicBezTo>
                      <a:pt x="84" y="6177"/>
                      <a:pt x="122" y="6188"/>
                      <a:pt x="161" y="6199"/>
                    </a:cubicBezTo>
                    <a:lnTo>
                      <a:pt x="161" y="6288"/>
                    </a:lnTo>
                    <a:cubicBezTo>
                      <a:pt x="128" y="6310"/>
                      <a:pt x="128" y="6327"/>
                      <a:pt x="161" y="6349"/>
                    </a:cubicBezTo>
                    <a:cubicBezTo>
                      <a:pt x="128" y="6537"/>
                      <a:pt x="167" y="6715"/>
                      <a:pt x="161" y="6903"/>
                    </a:cubicBezTo>
                    <a:cubicBezTo>
                      <a:pt x="78" y="7003"/>
                      <a:pt x="122" y="7114"/>
                      <a:pt x="134" y="7214"/>
                    </a:cubicBezTo>
                    <a:lnTo>
                      <a:pt x="134" y="7269"/>
                    </a:lnTo>
                    <a:cubicBezTo>
                      <a:pt x="78" y="7319"/>
                      <a:pt x="111" y="7325"/>
                      <a:pt x="161" y="7336"/>
                    </a:cubicBezTo>
                    <a:cubicBezTo>
                      <a:pt x="134" y="7458"/>
                      <a:pt x="156" y="7558"/>
                      <a:pt x="222" y="7585"/>
                    </a:cubicBezTo>
                    <a:cubicBezTo>
                      <a:pt x="241" y="7602"/>
                      <a:pt x="262" y="7606"/>
                      <a:pt x="284" y="7606"/>
                    </a:cubicBezTo>
                    <a:cubicBezTo>
                      <a:pt x="302" y="7606"/>
                      <a:pt x="322" y="7603"/>
                      <a:pt x="341" y="7603"/>
                    </a:cubicBezTo>
                    <a:cubicBezTo>
                      <a:pt x="357" y="7603"/>
                      <a:pt x="373" y="7605"/>
                      <a:pt x="389" y="7613"/>
                    </a:cubicBezTo>
                    <a:cubicBezTo>
                      <a:pt x="420" y="7629"/>
                      <a:pt x="450" y="7636"/>
                      <a:pt x="478" y="7636"/>
                    </a:cubicBezTo>
                    <a:cubicBezTo>
                      <a:pt x="550" y="7636"/>
                      <a:pt x="606" y="7587"/>
                      <a:pt x="621" y="7491"/>
                    </a:cubicBezTo>
                    <a:cubicBezTo>
                      <a:pt x="677" y="7430"/>
                      <a:pt x="710" y="7364"/>
                      <a:pt x="716" y="7269"/>
                    </a:cubicBezTo>
                    <a:cubicBezTo>
                      <a:pt x="749" y="7264"/>
                      <a:pt x="777" y="7253"/>
                      <a:pt x="816" y="7242"/>
                    </a:cubicBezTo>
                    <a:cubicBezTo>
                      <a:pt x="816" y="7419"/>
                      <a:pt x="851" y="7501"/>
                      <a:pt x="942" y="7501"/>
                    </a:cubicBezTo>
                    <a:cubicBezTo>
                      <a:pt x="965" y="7501"/>
                      <a:pt x="991" y="7495"/>
                      <a:pt x="1021" y="7486"/>
                    </a:cubicBezTo>
                    <a:cubicBezTo>
                      <a:pt x="1048" y="7535"/>
                      <a:pt x="1137" y="7546"/>
                      <a:pt x="1104" y="7630"/>
                    </a:cubicBezTo>
                    <a:cubicBezTo>
                      <a:pt x="1080" y="7692"/>
                      <a:pt x="1051" y="7738"/>
                      <a:pt x="990" y="7738"/>
                    </a:cubicBezTo>
                    <a:cubicBezTo>
                      <a:pt x="981" y="7738"/>
                      <a:pt x="971" y="7737"/>
                      <a:pt x="960" y="7735"/>
                    </a:cubicBezTo>
                    <a:cubicBezTo>
                      <a:pt x="910" y="7719"/>
                      <a:pt x="869" y="7710"/>
                      <a:pt x="835" y="7710"/>
                    </a:cubicBezTo>
                    <a:cubicBezTo>
                      <a:pt x="741" y="7710"/>
                      <a:pt x="706" y="7775"/>
                      <a:pt x="710" y="7918"/>
                    </a:cubicBezTo>
                    <a:cubicBezTo>
                      <a:pt x="710" y="7972"/>
                      <a:pt x="728" y="8044"/>
                      <a:pt x="654" y="8044"/>
                    </a:cubicBezTo>
                    <a:cubicBezTo>
                      <a:pt x="645" y="8044"/>
                      <a:pt x="634" y="8042"/>
                      <a:pt x="621" y="8040"/>
                    </a:cubicBezTo>
                    <a:cubicBezTo>
                      <a:pt x="560" y="7995"/>
                      <a:pt x="505" y="7926"/>
                      <a:pt x="431" y="7926"/>
                    </a:cubicBezTo>
                    <a:cubicBezTo>
                      <a:pt x="405" y="7926"/>
                      <a:pt x="376" y="7935"/>
                      <a:pt x="344" y="7957"/>
                    </a:cubicBezTo>
                    <a:cubicBezTo>
                      <a:pt x="336" y="7957"/>
                      <a:pt x="328" y="7957"/>
                      <a:pt x="320" y="7957"/>
                    </a:cubicBezTo>
                    <a:cubicBezTo>
                      <a:pt x="251" y="7957"/>
                      <a:pt x="186" y="7961"/>
                      <a:pt x="161" y="8045"/>
                    </a:cubicBezTo>
                    <a:cubicBezTo>
                      <a:pt x="122" y="8090"/>
                      <a:pt x="122" y="8129"/>
                      <a:pt x="161" y="8173"/>
                    </a:cubicBezTo>
                    <a:lnTo>
                      <a:pt x="161" y="8201"/>
                    </a:lnTo>
                    <a:cubicBezTo>
                      <a:pt x="122" y="8240"/>
                      <a:pt x="122" y="8284"/>
                      <a:pt x="161" y="8323"/>
                    </a:cubicBezTo>
                    <a:lnTo>
                      <a:pt x="161" y="8417"/>
                    </a:lnTo>
                    <a:cubicBezTo>
                      <a:pt x="122" y="8445"/>
                      <a:pt x="122" y="8478"/>
                      <a:pt x="161" y="8506"/>
                    </a:cubicBezTo>
                    <a:lnTo>
                      <a:pt x="161" y="8539"/>
                    </a:lnTo>
                    <a:cubicBezTo>
                      <a:pt x="122" y="8583"/>
                      <a:pt x="122" y="8622"/>
                      <a:pt x="167" y="8666"/>
                    </a:cubicBezTo>
                    <a:cubicBezTo>
                      <a:pt x="150" y="8838"/>
                      <a:pt x="161" y="9010"/>
                      <a:pt x="167" y="9182"/>
                    </a:cubicBezTo>
                    <a:cubicBezTo>
                      <a:pt x="122" y="9238"/>
                      <a:pt x="95" y="9304"/>
                      <a:pt x="139" y="9371"/>
                    </a:cubicBezTo>
                    <a:lnTo>
                      <a:pt x="139" y="9426"/>
                    </a:lnTo>
                    <a:cubicBezTo>
                      <a:pt x="139" y="9454"/>
                      <a:pt x="139" y="9476"/>
                      <a:pt x="167" y="9498"/>
                    </a:cubicBezTo>
                    <a:lnTo>
                      <a:pt x="167" y="9526"/>
                    </a:lnTo>
                    <a:cubicBezTo>
                      <a:pt x="150" y="9565"/>
                      <a:pt x="67" y="9609"/>
                      <a:pt x="167" y="9648"/>
                    </a:cubicBezTo>
                    <a:lnTo>
                      <a:pt x="167" y="9737"/>
                    </a:lnTo>
                    <a:cubicBezTo>
                      <a:pt x="189" y="9764"/>
                      <a:pt x="211" y="9803"/>
                      <a:pt x="233" y="9831"/>
                    </a:cubicBezTo>
                    <a:cubicBezTo>
                      <a:pt x="294" y="9776"/>
                      <a:pt x="342" y="9744"/>
                      <a:pt x="370" y="9744"/>
                    </a:cubicBezTo>
                    <a:cubicBezTo>
                      <a:pt x="400" y="9744"/>
                      <a:pt x="408" y="9777"/>
                      <a:pt x="389" y="9853"/>
                    </a:cubicBezTo>
                    <a:cubicBezTo>
                      <a:pt x="378" y="9908"/>
                      <a:pt x="405" y="9953"/>
                      <a:pt x="461" y="9969"/>
                    </a:cubicBezTo>
                    <a:cubicBezTo>
                      <a:pt x="480" y="9974"/>
                      <a:pt x="502" y="9979"/>
                      <a:pt x="522" y="9979"/>
                    </a:cubicBezTo>
                    <a:cubicBezTo>
                      <a:pt x="553" y="9979"/>
                      <a:pt x="582" y="9967"/>
                      <a:pt x="599" y="9920"/>
                    </a:cubicBezTo>
                    <a:cubicBezTo>
                      <a:pt x="627" y="9836"/>
                      <a:pt x="716" y="9809"/>
                      <a:pt x="788" y="9809"/>
                    </a:cubicBezTo>
                    <a:cubicBezTo>
                      <a:pt x="960" y="9809"/>
                      <a:pt x="1021" y="9659"/>
                      <a:pt x="1120" y="9576"/>
                    </a:cubicBezTo>
                    <a:cubicBezTo>
                      <a:pt x="1220" y="9482"/>
                      <a:pt x="1265" y="9343"/>
                      <a:pt x="1204" y="9188"/>
                    </a:cubicBezTo>
                    <a:cubicBezTo>
                      <a:pt x="1165" y="9093"/>
                      <a:pt x="1231" y="8983"/>
                      <a:pt x="1331" y="8944"/>
                    </a:cubicBezTo>
                    <a:cubicBezTo>
                      <a:pt x="1355" y="8933"/>
                      <a:pt x="1375" y="8929"/>
                      <a:pt x="1391" y="8929"/>
                    </a:cubicBezTo>
                    <a:cubicBezTo>
                      <a:pt x="1463" y="8929"/>
                      <a:pt x="1475" y="9015"/>
                      <a:pt x="1498" y="9082"/>
                    </a:cubicBezTo>
                    <a:cubicBezTo>
                      <a:pt x="1513" y="9119"/>
                      <a:pt x="1534" y="9160"/>
                      <a:pt x="1573" y="9160"/>
                    </a:cubicBezTo>
                    <a:cubicBezTo>
                      <a:pt x="1576" y="9160"/>
                      <a:pt x="1578" y="9160"/>
                      <a:pt x="1581" y="9160"/>
                    </a:cubicBezTo>
                    <a:cubicBezTo>
                      <a:pt x="1594" y="9158"/>
                      <a:pt x="1607" y="9157"/>
                      <a:pt x="1620" y="9157"/>
                    </a:cubicBezTo>
                    <a:cubicBezTo>
                      <a:pt x="1689" y="9157"/>
                      <a:pt x="1758" y="9181"/>
                      <a:pt x="1830" y="9181"/>
                    </a:cubicBezTo>
                    <a:cubicBezTo>
                      <a:pt x="1854" y="9181"/>
                      <a:pt x="1878" y="9178"/>
                      <a:pt x="1902" y="9171"/>
                    </a:cubicBezTo>
                    <a:lnTo>
                      <a:pt x="1902" y="9171"/>
                    </a:lnTo>
                    <a:cubicBezTo>
                      <a:pt x="1897" y="9276"/>
                      <a:pt x="1902" y="9365"/>
                      <a:pt x="1969" y="9448"/>
                    </a:cubicBezTo>
                    <a:cubicBezTo>
                      <a:pt x="2035" y="9526"/>
                      <a:pt x="1958" y="9620"/>
                      <a:pt x="1952" y="9714"/>
                    </a:cubicBezTo>
                    <a:cubicBezTo>
                      <a:pt x="1952" y="9746"/>
                      <a:pt x="1877" y="9798"/>
                      <a:pt x="1778" y="9798"/>
                    </a:cubicBezTo>
                    <a:cubicBezTo>
                      <a:pt x="1774" y="9798"/>
                      <a:pt x="1769" y="9798"/>
                      <a:pt x="1764" y="9798"/>
                    </a:cubicBezTo>
                    <a:cubicBezTo>
                      <a:pt x="1742" y="9796"/>
                      <a:pt x="1721" y="9795"/>
                      <a:pt x="1702" y="9795"/>
                    </a:cubicBezTo>
                    <a:cubicBezTo>
                      <a:pt x="1560" y="9795"/>
                      <a:pt x="1505" y="9854"/>
                      <a:pt x="1481" y="10025"/>
                    </a:cubicBezTo>
                    <a:cubicBezTo>
                      <a:pt x="1464" y="10114"/>
                      <a:pt x="1326" y="10186"/>
                      <a:pt x="1242" y="10258"/>
                    </a:cubicBezTo>
                    <a:cubicBezTo>
                      <a:pt x="1242" y="10258"/>
                      <a:pt x="1215" y="10247"/>
                      <a:pt x="1209" y="10241"/>
                    </a:cubicBezTo>
                    <a:cubicBezTo>
                      <a:pt x="1177" y="10199"/>
                      <a:pt x="1148" y="10181"/>
                      <a:pt x="1121" y="10181"/>
                    </a:cubicBezTo>
                    <a:cubicBezTo>
                      <a:pt x="1088" y="10181"/>
                      <a:pt x="1057" y="10209"/>
                      <a:pt x="1026" y="10252"/>
                    </a:cubicBezTo>
                    <a:cubicBezTo>
                      <a:pt x="1001" y="10282"/>
                      <a:pt x="963" y="10303"/>
                      <a:pt x="920" y="10303"/>
                    </a:cubicBezTo>
                    <a:cubicBezTo>
                      <a:pt x="914" y="10303"/>
                      <a:pt x="909" y="10303"/>
                      <a:pt x="904" y="10302"/>
                    </a:cubicBezTo>
                    <a:cubicBezTo>
                      <a:pt x="910" y="10252"/>
                      <a:pt x="888" y="10213"/>
                      <a:pt x="871" y="10175"/>
                    </a:cubicBezTo>
                    <a:cubicBezTo>
                      <a:pt x="814" y="10105"/>
                      <a:pt x="760" y="10067"/>
                      <a:pt x="704" y="10067"/>
                    </a:cubicBezTo>
                    <a:cubicBezTo>
                      <a:pt x="662" y="10067"/>
                      <a:pt x="619" y="10088"/>
                      <a:pt x="572" y="10130"/>
                    </a:cubicBezTo>
                    <a:cubicBezTo>
                      <a:pt x="548" y="10154"/>
                      <a:pt x="522" y="10177"/>
                      <a:pt x="493" y="10177"/>
                    </a:cubicBezTo>
                    <a:cubicBezTo>
                      <a:pt x="481" y="10177"/>
                      <a:pt x="468" y="10173"/>
                      <a:pt x="455" y="10164"/>
                    </a:cubicBezTo>
                    <a:cubicBezTo>
                      <a:pt x="418" y="10134"/>
                      <a:pt x="378" y="10127"/>
                      <a:pt x="338" y="10127"/>
                    </a:cubicBezTo>
                    <a:cubicBezTo>
                      <a:pt x="294" y="10127"/>
                      <a:pt x="249" y="10136"/>
                      <a:pt x="206" y="10136"/>
                    </a:cubicBezTo>
                    <a:cubicBezTo>
                      <a:pt x="84" y="10136"/>
                      <a:pt x="1" y="10285"/>
                      <a:pt x="84" y="10358"/>
                    </a:cubicBezTo>
                    <a:cubicBezTo>
                      <a:pt x="178" y="10435"/>
                      <a:pt x="134" y="10535"/>
                      <a:pt x="178" y="10602"/>
                    </a:cubicBezTo>
                    <a:cubicBezTo>
                      <a:pt x="261" y="10724"/>
                      <a:pt x="189" y="10906"/>
                      <a:pt x="361" y="11006"/>
                    </a:cubicBezTo>
                    <a:cubicBezTo>
                      <a:pt x="434" y="11052"/>
                      <a:pt x="545" y="11079"/>
                      <a:pt x="653" y="11079"/>
                    </a:cubicBezTo>
                    <a:cubicBezTo>
                      <a:pt x="784" y="11079"/>
                      <a:pt x="909" y="11039"/>
                      <a:pt x="954" y="10945"/>
                    </a:cubicBezTo>
                    <a:cubicBezTo>
                      <a:pt x="1037" y="10779"/>
                      <a:pt x="1159" y="10618"/>
                      <a:pt x="1154" y="10419"/>
                    </a:cubicBezTo>
                    <a:cubicBezTo>
                      <a:pt x="1154" y="10385"/>
                      <a:pt x="1165" y="10369"/>
                      <a:pt x="1193" y="10369"/>
                    </a:cubicBezTo>
                    <a:cubicBezTo>
                      <a:pt x="1231" y="10369"/>
                      <a:pt x="1259" y="10391"/>
                      <a:pt x="1259" y="10424"/>
                    </a:cubicBezTo>
                    <a:cubicBezTo>
                      <a:pt x="1259" y="10452"/>
                      <a:pt x="1242" y="10480"/>
                      <a:pt x="1242" y="10518"/>
                    </a:cubicBezTo>
                    <a:cubicBezTo>
                      <a:pt x="1242" y="10552"/>
                      <a:pt x="1265" y="10574"/>
                      <a:pt x="1298" y="10579"/>
                    </a:cubicBezTo>
                    <a:cubicBezTo>
                      <a:pt x="1302" y="10580"/>
                      <a:pt x="1306" y="10580"/>
                      <a:pt x="1310" y="10580"/>
                    </a:cubicBezTo>
                    <a:cubicBezTo>
                      <a:pt x="1347" y="10580"/>
                      <a:pt x="1342" y="10554"/>
                      <a:pt x="1342" y="10524"/>
                    </a:cubicBezTo>
                    <a:cubicBezTo>
                      <a:pt x="1336" y="10483"/>
                      <a:pt x="1351" y="10478"/>
                      <a:pt x="1370" y="10478"/>
                    </a:cubicBezTo>
                    <a:cubicBezTo>
                      <a:pt x="1377" y="10478"/>
                      <a:pt x="1385" y="10479"/>
                      <a:pt x="1392" y="10479"/>
                    </a:cubicBezTo>
                    <a:cubicBezTo>
                      <a:pt x="1400" y="10479"/>
                      <a:pt x="1408" y="10478"/>
                      <a:pt x="1414" y="10474"/>
                    </a:cubicBezTo>
                    <a:cubicBezTo>
                      <a:pt x="1425" y="10469"/>
                      <a:pt x="1437" y="10467"/>
                      <a:pt x="1450" y="10467"/>
                    </a:cubicBezTo>
                    <a:cubicBezTo>
                      <a:pt x="1493" y="10467"/>
                      <a:pt x="1542" y="10492"/>
                      <a:pt x="1584" y="10492"/>
                    </a:cubicBezTo>
                    <a:cubicBezTo>
                      <a:pt x="1619" y="10492"/>
                      <a:pt x="1648" y="10474"/>
                      <a:pt x="1664" y="10407"/>
                    </a:cubicBezTo>
                    <a:cubicBezTo>
                      <a:pt x="1668" y="10407"/>
                      <a:pt x="1672" y="10407"/>
                      <a:pt x="1676" y="10407"/>
                    </a:cubicBezTo>
                    <a:cubicBezTo>
                      <a:pt x="1731" y="10407"/>
                      <a:pt x="1791" y="10443"/>
                      <a:pt x="1842" y="10443"/>
                    </a:cubicBezTo>
                    <a:cubicBezTo>
                      <a:pt x="1882" y="10443"/>
                      <a:pt x="1918" y="10421"/>
                      <a:pt x="1941" y="10341"/>
                    </a:cubicBezTo>
                    <a:cubicBezTo>
                      <a:pt x="1991" y="10352"/>
                      <a:pt x="2041" y="10369"/>
                      <a:pt x="2091" y="10369"/>
                    </a:cubicBezTo>
                    <a:cubicBezTo>
                      <a:pt x="2240" y="10380"/>
                      <a:pt x="2179" y="10452"/>
                      <a:pt x="2135" y="10524"/>
                    </a:cubicBezTo>
                    <a:cubicBezTo>
                      <a:pt x="2124" y="10546"/>
                      <a:pt x="2080" y="10552"/>
                      <a:pt x="2063" y="10574"/>
                    </a:cubicBezTo>
                    <a:cubicBezTo>
                      <a:pt x="2008" y="10629"/>
                      <a:pt x="1958" y="10685"/>
                      <a:pt x="1985" y="10773"/>
                    </a:cubicBezTo>
                    <a:cubicBezTo>
                      <a:pt x="2013" y="10857"/>
                      <a:pt x="2069" y="10857"/>
                      <a:pt x="2152" y="10862"/>
                    </a:cubicBezTo>
                    <a:cubicBezTo>
                      <a:pt x="2164" y="10863"/>
                      <a:pt x="2177" y="10864"/>
                      <a:pt x="2188" y="10864"/>
                    </a:cubicBezTo>
                    <a:cubicBezTo>
                      <a:pt x="2328" y="10864"/>
                      <a:pt x="2421" y="10778"/>
                      <a:pt x="2523" y="10701"/>
                    </a:cubicBezTo>
                    <a:cubicBezTo>
                      <a:pt x="2573" y="10663"/>
                      <a:pt x="2679" y="10640"/>
                      <a:pt x="2645" y="10535"/>
                    </a:cubicBezTo>
                    <a:cubicBezTo>
                      <a:pt x="2649" y="10448"/>
                      <a:pt x="2610" y="10404"/>
                      <a:pt x="2538" y="10404"/>
                    </a:cubicBezTo>
                    <a:cubicBezTo>
                      <a:pt x="2515" y="10404"/>
                      <a:pt x="2487" y="10409"/>
                      <a:pt x="2457" y="10419"/>
                    </a:cubicBezTo>
                    <a:cubicBezTo>
                      <a:pt x="2385" y="10407"/>
                      <a:pt x="2301" y="10413"/>
                      <a:pt x="2385" y="10302"/>
                    </a:cubicBezTo>
                    <a:cubicBezTo>
                      <a:pt x="2440" y="10224"/>
                      <a:pt x="2440" y="10158"/>
                      <a:pt x="2368" y="10086"/>
                    </a:cubicBezTo>
                    <a:cubicBezTo>
                      <a:pt x="2324" y="10047"/>
                      <a:pt x="2290" y="9992"/>
                      <a:pt x="2240" y="9920"/>
                    </a:cubicBezTo>
                    <a:lnTo>
                      <a:pt x="2240" y="9920"/>
                    </a:lnTo>
                    <a:cubicBezTo>
                      <a:pt x="2324" y="9936"/>
                      <a:pt x="2379" y="9947"/>
                      <a:pt x="2429" y="9953"/>
                    </a:cubicBezTo>
                    <a:cubicBezTo>
                      <a:pt x="2459" y="9987"/>
                      <a:pt x="2488" y="10006"/>
                      <a:pt x="2520" y="10006"/>
                    </a:cubicBezTo>
                    <a:cubicBezTo>
                      <a:pt x="2541" y="10006"/>
                      <a:pt x="2564" y="9998"/>
                      <a:pt x="2590" y="9981"/>
                    </a:cubicBezTo>
                    <a:lnTo>
                      <a:pt x="2645" y="9981"/>
                    </a:lnTo>
                    <a:cubicBezTo>
                      <a:pt x="2660" y="10002"/>
                      <a:pt x="2672" y="10010"/>
                      <a:pt x="2681" y="10010"/>
                    </a:cubicBezTo>
                    <a:cubicBezTo>
                      <a:pt x="2695" y="10010"/>
                      <a:pt x="2703" y="9988"/>
                      <a:pt x="2706" y="9964"/>
                    </a:cubicBezTo>
                    <a:cubicBezTo>
                      <a:pt x="2756" y="9992"/>
                      <a:pt x="2812" y="9997"/>
                      <a:pt x="2856" y="9997"/>
                    </a:cubicBezTo>
                    <a:cubicBezTo>
                      <a:pt x="2895" y="10008"/>
                      <a:pt x="2934" y="10025"/>
                      <a:pt x="2967" y="10047"/>
                    </a:cubicBezTo>
                    <a:cubicBezTo>
                      <a:pt x="3018" y="10077"/>
                      <a:pt x="3064" y="10093"/>
                      <a:pt x="3109" y="10093"/>
                    </a:cubicBezTo>
                    <a:cubicBezTo>
                      <a:pt x="3172" y="10093"/>
                      <a:pt x="3230" y="10062"/>
                      <a:pt x="3288" y="9997"/>
                    </a:cubicBezTo>
                    <a:cubicBezTo>
                      <a:pt x="3355" y="9859"/>
                      <a:pt x="3272" y="9831"/>
                      <a:pt x="3161" y="9809"/>
                    </a:cubicBezTo>
                    <a:cubicBezTo>
                      <a:pt x="3140" y="9784"/>
                      <a:pt x="3112" y="9779"/>
                      <a:pt x="3084" y="9779"/>
                    </a:cubicBezTo>
                    <a:cubicBezTo>
                      <a:pt x="3069" y="9779"/>
                      <a:pt x="3053" y="9781"/>
                      <a:pt x="3039" y="9781"/>
                    </a:cubicBezTo>
                    <a:cubicBezTo>
                      <a:pt x="2956" y="9687"/>
                      <a:pt x="3017" y="9548"/>
                      <a:pt x="2950" y="9443"/>
                    </a:cubicBezTo>
                    <a:cubicBezTo>
                      <a:pt x="2934" y="9332"/>
                      <a:pt x="2950" y="9232"/>
                      <a:pt x="3094" y="9226"/>
                    </a:cubicBezTo>
                    <a:cubicBezTo>
                      <a:pt x="3122" y="9226"/>
                      <a:pt x="3133" y="9199"/>
                      <a:pt x="3133" y="9171"/>
                    </a:cubicBezTo>
                    <a:cubicBezTo>
                      <a:pt x="3155" y="9160"/>
                      <a:pt x="3172" y="9143"/>
                      <a:pt x="3189" y="9138"/>
                    </a:cubicBezTo>
                    <a:cubicBezTo>
                      <a:pt x="3261" y="9132"/>
                      <a:pt x="3272" y="9105"/>
                      <a:pt x="3227" y="9049"/>
                    </a:cubicBezTo>
                    <a:lnTo>
                      <a:pt x="3227" y="9021"/>
                    </a:lnTo>
                    <a:cubicBezTo>
                      <a:pt x="3272" y="8971"/>
                      <a:pt x="3244" y="8916"/>
                      <a:pt x="3255" y="8861"/>
                    </a:cubicBezTo>
                    <a:lnTo>
                      <a:pt x="3255" y="8861"/>
                    </a:lnTo>
                    <a:cubicBezTo>
                      <a:pt x="3323" y="8866"/>
                      <a:pt x="3376" y="8939"/>
                      <a:pt x="3446" y="8939"/>
                    </a:cubicBezTo>
                    <a:cubicBezTo>
                      <a:pt x="3451" y="8939"/>
                      <a:pt x="3455" y="8939"/>
                      <a:pt x="3460" y="8938"/>
                    </a:cubicBezTo>
                    <a:cubicBezTo>
                      <a:pt x="3543" y="8916"/>
                      <a:pt x="3710" y="8661"/>
                      <a:pt x="3704" y="8556"/>
                    </a:cubicBezTo>
                    <a:cubicBezTo>
                      <a:pt x="3699" y="8484"/>
                      <a:pt x="3704" y="8428"/>
                      <a:pt x="3782" y="8411"/>
                    </a:cubicBezTo>
                    <a:cubicBezTo>
                      <a:pt x="3794" y="8408"/>
                      <a:pt x="3805" y="8406"/>
                      <a:pt x="3815" y="8406"/>
                    </a:cubicBezTo>
                    <a:cubicBezTo>
                      <a:pt x="3866" y="8406"/>
                      <a:pt x="3895" y="8450"/>
                      <a:pt x="3909" y="8506"/>
                    </a:cubicBezTo>
                    <a:cubicBezTo>
                      <a:pt x="3929" y="8580"/>
                      <a:pt x="3981" y="8591"/>
                      <a:pt x="4034" y="8591"/>
                    </a:cubicBezTo>
                    <a:cubicBezTo>
                      <a:pt x="4056" y="8591"/>
                      <a:pt x="4078" y="8589"/>
                      <a:pt x="4098" y="8589"/>
                    </a:cubicBezTo>
                    <a:cubicBezTo>
                      <a:pt x="4176" y="8589"/>
                      <a:pt x="4242" y="8567"/>
                      <a:pt x="4237" y="8472"/>
                    </a:cubicBezTo>
                    <a:cubicBezTo>
                      <a:pt x="4280" y="8289"/>
                      <a:pt x="4128" y="8078"/>
                      <a:pt x="3940" y="8078"/>
                    </a:cubicBezTo>
                    <a:cubicBezTo>
                      <a:pt x="3936" y="8078"/>
                      <a:pt x="3931" y="8078"/>
                      <a:pt x="3926" y="8079"/>
                    </a:cubicBezTo>
                    <a:cubicBezTo>
                      <a:pt x="3926" y="8034"/>
                      <a:pt x="3948" y="7985"/>
                      <a:pt x="3898" y="7951"/>
                    </a:cubicBezTo>
                    <a:cubicBezTo>
                      <a:pt x="3909" y="7835"/>
                      <a:pt x="3760" y="7790"/>
                      <a:pt x="3771" y="7674"/>
                    </a:cubicBezTo>
                    <a:cubicBezTo>
                      <a:pt x="3837" y="7674"/>
                      <a:pt x="3865" y="7668"/>
                      <a:pt x="3843" y="7585"/>
                    </a:cubicBezTo>
                    <a:cubicBezTo>
                      <a:pt x="3821" y="7486"/>
                      <a:pt x="3771" y="7402"/>
                      <a:pt x="3743" y="7314"/>
                    </a:cubicBezTo>
                    <a:cubicBezTo>
                      <a:pt x="3732" y="7275"/>
                      <a:pt x="3726" y="7225"/>
                      <a:pt x="3671" y="7219"/>
                    </a:cubicBezTo>
                    <a:cubicBezTo>
                      <a:pt x="3649" y="7219"/>
                      <a:pt x="3627" y="7225"/>
                      <a:pt x="3621" y="7247"/>
                    </a:cubicBezTo>
                    <a:cubicBezTo>
                      <a:pt x="3604" y="7303"/>
                      <a:pt x="3616" y="7341"/>
                      <a:pt x="3671" y="7375"/>
                    </a:cubicBezTo>
                    <a:cubicBezTo>
                      <a:pt x="3765" y="7441"/>
                      <a:pt x="3710" y="7469"/>
                      <a:pt x="3643" y="7486"/>
                    </a:cubicBezTo>
                    <a:cubicBezTo>
                      <a:pt x="3635" y="7485"/>
                      <a:pt x="3627" y="7485"/>
                      <a:pt x="3620" y="7485"/>
                    </a:cubicBezTo>
                    <a:cubicBezTo>
                      <a:pt x="3502" y="7485"/>
                      <a:pt x="3436" y="7564"/>
                      <a:pt x="3399" y="7668"/>
                    </a:cubicBezTo>
                    <a:cubicBezTo>
                      <a:pt x="3355" y="7668"/>
                      <a:pt x="3316" y="7674"/>
                      <a:pt x="3288" y="7707"/>
                    </a:cubicBezTo>
                    <a:cubicBezTo>
                      <a:pt x="3254" y="7754"/>
                      <a:pt x="3223" y="7773"/>
                      <a:pt x="3193" y="7773"/>
                    </a:cubicBezTo>
                    <a:cubicBezTo>
                      <a:pt x="3155" y="7773"/>
                      <a:pt x="3118" y="7743"/>
                      <a:pt x="3078" y="7696"/>
                    </a:cubicBezTo>
                    <a:cubicBezTo>
                      <a:pt x="3054" y="7668"/>
                      <a:pt x="3059" y="7588"/>
                      <a:pt x="3010" y="7588"/>
                    </a:cubicBezTo>
                    <a:cubicBezTo>
                      <a:pt x="3001" y="7588"/>
                      <a:pt x="2991" y="7590"/>
                      <a:pt x="2978" y="7596"/>
                    </a:cubicBezTo>
                    <a:cubicBezTo>
                      <a:pt x="2906" y="7641"/>
                      <a:pt x="2939" y="7718"/>
                      <a:pt x="2967" y="7779"/>
                    </a:cubicBezTo>
                    <a:cubicBezTo>
                      <a:pt x="2983" y="7813"/>
                      <a:pt x="2989" y="7874"/>
                      <a:pt x="3017" y="7890"/>
                    </a:cubicBezTo>
                    <a:cubicBezTo>
                      <a:pt x="3122" y="7929"/>
                      <a:pt x="3078" y="8001"/>
                      <a:pt x="3067" y="8062"/>
                    </a:cubicBezTo>
                    <a:cubicBezTo>
                      <a:pt x="2978" y="8173"/>
                      <a:pt x="2967" y="8301"/>
                      <a:pt x="2983" y="8428"/>
                    </a:cubicBezTo>
                    <a:cubicBezTo>
                      <a:pt x="2928" y="8472"/>
                      <a:pt x="2911" y="8528"/>
                      <a:pt x="2911" y="8589"/>
                    </a:cubicBezTo>
                    <a:cubicBezTo>
                      <a:pt x="2908" y="8589"/>
                      <a:pt x="2905" y="8589"/>
                      <a:pt x="2902" y="8589"/>
                    </a:cubicBezTo>
                    <a:cubicBezTo>
                      <a:pt x="2851" y="8589"/>
                      <a:pt x="2799" y="8559"/>
                      <a:pt x="2746" y="8559"/>
                    </a:cubicBezTo>
                    <a:cubicBezTo>
                      <a:pt x="2727" y="8559"/>
                      <a:pt x="2709" y="8563"/>
                      <a:pt x="2690" y="8572"/>
                    </a:cubicBezTo>
                    <a:cubicBezTo>
                      <a:pt x="2671" y="8584"/>
                      <a:pt x="2644" y="8610"/>
                      <a:pt x="2620" y="8610"/>
                    </a:cubicBezTo>
                    <a:cubicBezTo>
                      <a:pt x="2609" y="8610"/>
                      <a:pt x="2599" y="8605"/>
                      <a:pt x="2590" y="8589"/>
                    </a:cubicBezTo>
                    <a:cubicBezTo>
                      <a:pt x="2551" y="8539"/>
                      <a:pt x="2590" y="8478"/>
                      <a:pt x="2629" y="8456"/>
                    </a:cubicBezTo>
                    <a:cubicBezTo>
                      <a:pt x="2773" y="8406"/>
                      <a:pt x="2800" y="8278"/>
                      <a:pt x="2850" y="8151"/>
                    </a:cubicBezTo>
                    <a:cubicBezTo>
                      <a:pt x="2967" y="7979"/>
                      <a:pt x="2956" y="7851"/>
                      <a:pt x="2817" y="7752"/>
                    </a:cubicBezTo>
                    <a:cubicBezTo>
                      <a:pt x="2800" y="7729"/>
                      <a:pt x="2795" y="7707"/>
                      <a:pt x="2784" y="7696"/>
                    </a:cubicBezTo>
                    <a:cubicBezTo>
                      <a:pt x="2717" y="7674"/>
                      <a:pt x="2662" y="7652"/>
                      <a:pt x="2601" y="7630"/>
                    </a:cubicBezTo>
                    <a:cubicBezTo>
                      <a:pt x="2523" y="7641"/>
                      <a:pt x="2484" y="7685"/>
                      <a:pt x="2451" y="7752"/>
                    </a:cubicBezTo>
                    <a:cubicBezTo>
                      <a:pt x="2430" y="7794"/>
                      <a:pt x="2392" y="7820"/>
                      <a:pt x="2351" y="7820"/>
                    </a:cubicBezTo>
                    <a:cubicBezTo>
                      <a:pt x="2339" y="7820"/>
                      <a:pt x="2326" y="7818"/>
                      <a:pt x="2313" y="7813"/>
                    </a:cubicBezTo>
                    <a:cubicBezTo>
                      <a:pt x="2257" y="7785"/>
                      <a:pt x="2257" y="7729"/>
                      <a:pt x="2268" y="7680"/>
                    </a:cubicBezTo>
                    <a:cubicBezTo>
                      <a:pt x="2285" y="7602"/>
                      <a:pt x="2296" y="7535"/>
                      <a:pt x="2263" y="7458"/>
                    </a:cubicBezTo>
                    <a:cubicBezTo>
                      <a:pt x="2346" y="7408"/>
                      <a:pt x="2490" y="7380"/>
                      <a:pt x="2340" y="7242"/>
                    </a:cubicBezTo>
                    <a:cubicBezTo>
                      <a:pt x="2313" y="7225"/>
                      <a:pt x="2329" y="7175"/>
                      <a:pt x="2346" y="7147"/>
                    </a:cubicBezTo>
                    <a:cubicBezTo>
                      <a:pt x="2368" y="7097"/>
                      <a:pt x="2351" y="7070"/>
                      <a:pt x="2296" y="7064"/>
                    </a:cubicBezTo>
                    <a:cubicBezTo>
                      <a:pt x="2268" y="7031"/>
                      <a:pt x="2235" y="7003"/>
                      <a:pt x="2207" y="6964"/>
                    </a:cubicBezTo>
                    <a:cubicBezTo>
                      <a:pt x="2191" y="6926"/>
                      <a:pt x="2185" y="6881"/>
                      <a:pt x="2174" y="6842"/>
                    </a:cubicBezTo>
                    <a:lnTo>
                      <a:pt x="2174" y="6842"/>
                    </a:lnTo>
                    <a:cubicBezTo>
                      <a:pt x="2241" y="6847"/>
                      <a:pt x="2293" y="6910"/>
                      <a:pt x="2367" y="6910"/>
                    </a:cubicBezTo>
                    <a:cubicBezTo>
                      <a:pt x="2373" y="6910"/>
                      <a:pt x="2379" y="6910"/>
                      <a:pt x="2385" y="6909"/>
                    </a:cubicBezTo>
                    <a:cubicBezTo>
                      <a:pt x="2427" y="6949"/>
                      <a:pt x="2464" y="6967"/>
                      <a:pt x="2497" y="6967"/>
                    </a:cubicBezTo>
                    <a:cubicBezTo>
                      <a:pt x="2551" y="6967"/>
                      <a:pt x="2594" y="6920"/>
                      <a:pt x="2629" y="6848"/>
                    </a:cubicBezTo>
                    <a:cubicBezTo>
                      <a:pt x="2634" y="6848"/>
                      <a:pt x="2645" y="6842"/>
                      <a:pt x="2651" y="6842"/>
                    </a:cubicBezTo>
                    <a:cubicBezTo>
                      <a:pt x="2662" y="6842"/>
                      <a:pt x="2679" y="6848"/>
                      <a:pt x="2690" y="6848"/>
                    </a:cubicBezTo>
                    <a:lnTo>
                      <a:pt x="2690" y="6876"/>
                    </a:lnTo>
                    <a:cubicBezTo>
                      <a:pt x="2634" y="6937"/>
                      <a:pt x="2656" y="7003"/>
                      <a:pt x="2728" y="7009"/>
                    </a:cubicBezTo>
                    <a:cubicBezTo>
                      <a:pt x="2744" y="7011"/>
                      <a:pt x="2760" y="7013"/>
                      <a:pt x="2776" y="7013"/>
                    </a:cubicBezTo>
                    <a:cubicBezTo>
                      <a:pt x="2837" y="7013"/>
                      <a:pt x="2896" y="6991"/>
                      <a:pt x="2900" y="6903"/>
                    </a:cubicBezTo>
                    <a:lnTo>
                      <a:pt x="2900" y="6876"/>
                    </a:lnTo>
                    <a:cubicBezTo>
                      <a:pt x="2961" y="6826"/>
                      <a:pt x="2934" y="6781"/>
                      <a:pt x="2878" y="6765"/>
                    </a:cubicBezTo>
                    <a:cubicBezTo>
                      <a:pt x="2828" y="6743"/>
                      <a:pt x="2812" y="6715"/>
                      <a:pt x="2812" y="6670"/>
                    </a:cubicBezTo>
                    <a:cubicBezTo>
                      <a:pt x="2828" y="6670"/>
                      <a:pt x="2850" y="6670"/>
                      <a:pt x="2873" y="6676"/>
                    </a:cubicBezTo>
                    <a:cubicBezTo>
                      <a:pt x="2879" y="6714"/>
                      <a:pt x="2902" y="6728"/>
                      <a:pt x="2928" y="6728"/>
                    </a:cubicBezTo>
                    <a:cubicBezTo>
                      <a:pt x="2944" y="6728"/>
                      <a:pt x="2961" y="6723"/>
                      <a:pt x="2978" y="6715"/>
                    </a:cubicBezTo>
                    <a:cubicBezTo>
                      <a:pt x="3067" y="6676"/>
                      <a:pt x="2995" y="6604"/>
                      <a:pt x="2995" y="6543"/>
                    </a:cubicBezTo>
                    <a:lnTo>
                      <a:pt x="2995" y="6543"/>
                    </a:lnTo>
                    <a:cubicBezTo>
                      <a:pt x="3059" y="6579"/>
                      <a:pt x="3130" y="6615"/>
                      <a:pt x="3195" y="6615"/>
                    </a:cubicBezTo>
                    <a:cubicBezTo>
                      <a:pt x="3231" y="6615"/>
                      <a:pt x="3264" y="6604"/>
                      <a:pt x="3294" y="6576"/>
                    </a:cubicBezTo>
                    <a:cubicBezTo>
                      <a:pt x="3366" y="6510"/>
                      <a:pt x="3283" y="6399"/>
                      <a:pt x="3244" y="6316"/>
                    </a:cubicBezTo>
                    <a:lnTo>
                      <a:pt x="3244" y="6299"/>
                    </a:lnTo>
                    <a:cubicBezTo>
                      <a:pt x="3266" y="6288"/>
                      <a:pt x="3266" y="6282"/>
                      <a:pt x="3244" y="6271"/>
                    </a:cubicBezTo>
                    <a:cubicBezTo>
                      <a:pt x="3216" y="6160"/>
                      <a:pt x="3233" y="6022"/>
                      <a:pt x="3094" y="5966"/>
                    </a:cubicBezTo>
                    <a:cubicBezTo>
                      <a:pt x="3022" y="5883"/>
                      <a:pt x="3011" y="5767"/>
                      <a:pt x="2961" y="5672"/>
                    </a:cubicBezTo>
                    <a:cubicBezTo>
                      <a:pt x="2884" y="5517"/>
                      <a:pt x="2767" y="5379"/>
                      <a:pt x="2756" y="5201"/>
                    </a:cubicBezTo>
                    <a:cubicBezTo>
                      <a:pt x="2728" y="5096"/>
                      <a:pt x="2701" y="4990"/>
                      <a:pt x="2601" y="4924"/>
                    </a:cubicBezTo>
                    <a:cubicBezTo>
                      <a:pt x="2512" y="4796"/>
                      <a:pt x="2518" y="4602"/>
                      <a:pt x="2324" y="4552"/>
                    </a:cubicBezTo>
                    <a:cubicBezTo>
                      <a:pt x="2235" y="4519"/>
                      <a:pt x="2179" y="4436"/>
                      <a:pt x="2074" y="4430"/>
                    </a:cubicBezTo>
                    <a:cubicBezTo>
                      <a:pt x="2063" y="4386"/>
                      <a:pt x="2052" y="4347"/>
                      <a:pt x="2041" y="4303"/>
                    </a:cubicBezTo>
                    <a:cubicBezTo>
                      <a:pt x="2091" y="4259"/>
                      <a:pt x="2046" y="4247"/>
                      <a:pt x="2013" y="4242"/>
                    </a:cubicBezTo>
                    <a:cubicBezTo>
                      <a:pt x="2013" y="4236"/>
                      <a:pt x="2008" y="4220"/>
                      <a:pt x="2008" y="4214"/>
                    </a:cubicBezTo>
                    <a:cubicBezTo>
                      <a:pt x="2052" y="4187"/>
                      <a:pt x="2107" y="4181"/>
                      <a:pt x="2130" y="4120"/>
                    </a:cubicBezTo>
                    <a:cubicBezTo>
                      <a:pt x="2191" y="4037"/>
                      <a:pt x="2185" y="3965"/>
                      <a:pt x="2102" y="3904"/>
                    </a:cubicBezTo>
                    <a:cubicBezTo>
                      <a:pt x="2124" y="3815"/>
                      <a:pt x="1980" y="3793"/>
                      <a:pt x="2013" y="3693"/>
                    </a:cubicBezTo>
                    <a:cubicBezTo>
                      <a:pt x="2041" y="3632"/>
                      <a:pt x="1952" y="3604"/>
                      <a:pt x="1980" y="3543"/>
                    </a:cubicBezTo>
                    <a:cubicBezTo>
                      <a:pt x="1980" y="3438"/>
                      <a:pt x="1941" y="3349"/>
                      <a:pt x="1825" y="3322"/>
                    </a:cubicBezTo>
                    <a:cubicBezTo>
                      <a:pt x="1825" y="3244"/>
                      <a:pt x="1791" y="3177"/>
                      <a:pt x="1764" y="3105"/>
                    </a:cubicBezTo>
                    <a:cubicBezTo>
                      <a:pt x="1769" y="3094"/>
                      <a:pt x="1775" y="3083"/>
                      <a:pt x="1780" y="3072"/>
                    </a:cubicBezTo>
                    <a:cubicBezTo>
                      <a:pt x="1664" y="3022"/>
                      <a:pt x="1675" y="2928"/>
                      <a:pt x="1664" y="2828"/>
                    </a:cubicBezTo>
                    <a:cubicBezTo>
                      <a:pt x="1664" y="2773"/>
                      <a:pt x="1664" y="2689"/>
                      <a:pt x="1575" y="2678"/>
                    </a:cubicBezTo>
                    <a:cubicBezTo>
                      <a:pt x="1542" y="2656"/>
                      <a:pt x="1536" y="2623"/>
                      <a:pt x="1514" y="2595"/>
                    </a:cubicBezTo>
                    <a:cubicBezTo>
                      <a:pt x="1392" y="2401"/>
                      <a:pt x="1364" y="2157"/>
                      <a:pt x="1237" y="1969"/>
                    </a:cubicBezTo>
                    <a:cubicBezTo>
                      <a:pt x="1215" y="1863"/>
                      <a:pt x="1220" y="1752"/>
                      <a:pt x="1109" y="1691"/>
                    </a:cubicBezTo>
                    <a:cubicBezTo>
                      <a:pt x="1054" y="1558"/>
                      <a:pt x="965" y="1436"/>
                      <a:pt x="921" y="1298"/>
                    </a:cubicBezTo>
                    <a:cubicBezTo>
                      <a:pt x="921" y="1248"/>
                      <a:pt x="932" y="1209"/>
                      <a:pt x="865" y="1198"/>
                    </a:cubicBezTo>
                    <a:lnTo>
                      <a:pt x="804" y="1198"/>
                    </a:lnTo>
                    <a:cubicBezTo>
                      <a:pt x="777" y="1164"/>
                      <a:pt x="751" y="1153"/>
                      <a:pt x="725" y="1153"/>
                    </a:cubicBezTo>
                    <a:cubicBezTo>
                      <a:pt x="679" y="1153"/>
                      <a:pt x="635" y="1191"/>
                      <a:pt x="588" y="1209"/>
                    </a:cubicBezTo>
                    <a:cubicBezTo>
                      <a:pt x="572" y="1200"/>
                      <a:pt x="557" y="1196"/>
                      <a:pt x="542" y="1196"/>
                    </a:cubicBezTo>
                    <a:cubicBezTo>
                      <a:pt x="487" y="1196"/>
                      <a:pt x="438" y="1245"/>
                      <a:pt x="382" y="1245"/>
                    </a:cubicBezTo>
                    <a:cubicBezTo>
                      <a:pt x="370" y="1245"/>
                      <a:pt x="357" y="1243"/>
                      <a:pt x="344" y="1237"/>
                    </a:cubicBezTo>
                    <a:cubicBezTo>
                      <a:pt x="361" y="1181"/>
                      <a:pt x="383" y="1126"/>
                      <a:pt x="411" y="1076"/>
                    </a:cubicBezTo>
                    <a:cubicBezTo>
                      <a:pt x="439" y="1076"/>
                      <a:pt x="472" y="1076"/>
                      <a:pt x="500" y="1082"/>
                    </a:cubicBezTo>
                    <a:cubicBezTo>
                      <a:pt x="522" y="1094"/>
                      <a:pt x="542" y="1100"/>
                      <a:pt x="560" y="1100"/>
                    </a:cubicBezTo>
                    <a:cubicBezTo>
                      <a:pt x="604" y="1100"/>
                      <a:pt x="637" y="1066"/>
                      <a:pt x="660" y="1026"/>
                    </a:cubicBezTo>
                    <a:cubicBezTo>
                      <a:pt x="688" y="987"/>
                      <a:pt x="666" y="965"/>
                      <a:pt x="627" y="960"/>
                    </a:cubicBezTo>
                    <a:cubicBezTo>
                      <a:pt x="610" y="937"/>
                      <a:pt x="605" y="915"/>
                      <a:pt x="588" y="904"/>
                    </a:cubicBezTo>
                    <a:cubicBezTo>
                      <a:pt x="585" y="860"/>
                      <a:pt x="573" y="839"/>
                      <a:pt x="552" y="839"/>
                    </a:cubicBezTo>
                    <a:cubicBezTo>
                      <a:pt x="539" y="839"/>
                      <a:pt x="521" y="848"/>
                      <a:pt x="500" y="865"/>
                    </a:cubicBezTo>
                    <a:cubicBezTo>
                      <a:pt x="454" y="841"/>
                      <a:pt x="399" y="836"/>
                      <a:pt x="345" y="836"/>
                    </a:cubicBezTo>
                    <a:cubicBezTo>
                      <a:pt x="314" y="836"/>
                      <a:pt x="284" y="838"/>
                      <a:pt x="256" y="838"/>
                    </a:cubicBezTo>
                    <a:cubicBezTo>
                      <a:pt x="267" y="804"/>
                      <a:pt x="289" y="771"/>
                      <a:pt x="272" y="738"/>
                    </a:cubicBezTo>
                    <a:cubicBezTo>
                      <a:pt x="247" y="653"/>
                      <a:pt x="252" y="629"/>
                      <a:pt x="272" y="629"/>
                    </a:cubicBezTo>
                    <a:cubicBezTo>
                      <a:pt x="295" y="629"/>
                      <a:pt x="339" y="662"/>
                      <a:pt x="378" y="671"/>
                    </a:cubicBezTo>
                    <a:cubicBezTo>
                      <a:pt x="397" y="681"/>
                      <a:pt x="430" y="708"/>
                      <a:pt x="458" y="708"/>
                    </a:cubicBezTo>
                    <a:cubicBezTo>
                      <a:pt x="477" y="708"/>
                      <a:pt x="493" y="695"/>
                      <a:pt x="500" y="655"/>
                    </a:cubicBezTo>
                    <a:cubicBezTo>
                      <a:pt x="504" y="653"/>
                      <a:pt x="508" y="652"/>
                      <a:pt x="513" y="652"/>
                    </a:cubicBezTo>
                    <a:cubicBezTo>
                      <a:pt x="534" y="652"/>
                      <a:pt x="558" y="671"/>
                      <a:pt x="581" y="671"/>
                    </a:cubicBezTo>
                    <a:cubicBezTo>
                      <a:pt x="591" y="671"/>
                      <a:pt x="601" y="667"/>
                      <a:pt x="610" y="655"/>
                    </a:cubicBezTo>
                    <a:cubicBezTo>
                      <a:pt x="638" y="616"/>
                      <a:pt x="605" y="583"/>
                      <a:pt x="588" y="555"/>
                    </a:cubicBezTo>
                    <a:cubicBezTo>
                      <a:pt x="527" y="416"/>
                      <a:pt x="466" y="272"/>
                      <a:pt x="405" y="133"/>
                    </a:cubicBezTo>
                    <a:cubicBezTo>
                      <a:pt x="336" y="119"/>
                      <a:pt x="333" y="1"/>
                      <a:pt x="253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8" name="Google Shape;2528;p31"/>
              <p:cNvSpPr/>
              <p:nvPr/>
            </p:nvSpPr>
            <p:spPr>
              <a:xfrm>
                <a:off x="3855075" y="3106425"/>
                <a:ext cx="105375" cy="205275"/>
              </a:xfrm>
              <a:custGeom>
                <a:avLst/>
                <a:gdLst/>
                <a:ahLst/>
                <a:cxnLst/>
                <a:rect l="l" t="t" r="r" b="b"/>
                <a:pathLst>
                  <a:path w="4215" h="8211" extrusionOk="0">
                    <a:moveTo>
                      <a:pt x="2340" y="7591"/>
                    </a:moveTo>
                    <a:cubicBezTo>
                      <a:pt x="2333" y="7614"/>
                      <a:pt x="2331" y="7636"/>
                      <a:pt x="2331" y="7658"/>
                    </a:cubicBezTo>
                    <a:lnTo>
                      <a:pt x="2331" y="7658"/>
                    </a:lnTo>
                    <a:cubicBezTo>
                      <a:pt x="2330" y="7635"/>
                      <a:pt x="2333" y="7613"/>
                      <a:pt x="2340" y="7591"/>
                    </a:cubicBezTo>
                    <a:close/>
                    <a:moveTo>
                      <a:pt x="3205" y="1"/>
                    </a:moveTo>
                    <a:lnTo>
                      <a:pt x="3205" y="1"/>
                    </a:lnTo>
                    <a:cubicBezTo>
                      <a:pt x="3155" y="145"/>
                      <a:pt x="3006" y="212"/>
                      <a:pt x="2961" y="350"/>
                    </a:cubicBezTo>
                    <a:cubicBezTo>
                      <a:pt x="2739" y="528"/>
                      <a:pt x="2617" y="788"/>
                      <a:pt x="2423" y="982"/>
                    </a:cubicBezTo>
                    <a:cubicBezTo>
                      <a:pt x="2390" y="1016"/>
                      <a:pt x="2373" y="1065"/>
                      <a:pt x="2446" y="1093"/>
                    </a:cubicBezTo>
                    <a:cubicBezTo>
                      <a:pt x="2484" y="1174"/>
                      <a:pt x="2521" y="1213"/>
                      <a:pt x="2567" y="1213"/>
                    </a:cubicBezTo>
                    <a:cubicBezTo>
                      <a:pt x="2600" y="1213"/>
                      <a:pt x="2638" y="1193"/>
                      <a:pt x="2684" y="1154"/>
                    </a:cubicBezTo>
                    <a:lnTo>
                      <a:pt x="2750" y="1154"/>
                    </a:lnTo>
                    <a:cubicBezTo>
                      <a:pt x="2803" y="1236"/>
                      <a:pt x="2856" y="1297"/>
                      <a:pt x="2960" y="1297"/>
                    </a:cubicBezTo>
                    <a:cubicBezTo>
                      <a:pt x="2976" y="1297"/>
                      <a:pt x="2993" y="1296"/>
                      <a:pt x="3011" y="1293"/>
                    </a:cubicBezTo>
                    <a:cubicBezTo>
                      <a:pt x="3018" y="1292"/>
                      <a:pt x="3024" y="1291"/>
                      <a:pt x="3031" y="1291"/>
                    </a:cubicBezTo>
                    <a:cubicBezTo>
                      <a:pt x="3095" y="1291"/>
                      <a:pt x="3152" y="1340"/>
                      <a:pt x="3177" y="1426"/>
                    </a:cubicBezTo>
                    <a:cubicBezTo>
                      <a:pt x="3211" y="1537"/>
                      <a:pt x="3111" y="1564"/>
                      <a:pt x="3067" y="1620"/>
                    </a:cubicBezTo>
                    <a:cubicBezTo>
                      <a:pt x="3052" y="1645"/>
                      <a:pt x="3023" y="1656"/>
                      <a:pt x="2991" y="1656"/>
                    </a:cubicBezTo>
                    <a:cubicBezTo>
                      <a:pt x="2951" y="1656"/>
                      <a:pt x="2906" y="1639"/>
                      <a:pt x="2872" y="1609"/>
                    </a:cubicBezTo>
                    <a:cubicBezTo>
                      <a:pt x="2835" y="1575"/>
                      <a:pt x="2797" y="1562"/>
                      <a:pt x="2757" y="1562"/>
                    </a:cubicBezTo>
                    <a:cubicBezTo>
                      <a:pt x="2720" y="1562"/>
                      <a:pt x="2683" y="1573"/>
                      <a:pt x="2645" y="1587"/>
                    </a:cubicBezTo>
                    <a:cubicBezTo>
                      <a:pt x="2601" y="1604"/>
                      <a:pt x="2563" y="1613"/>
                      <a:pt x="2532" y="1613"/>
                    </a:cubicBezTo>
                    <a:cubicBezTo>
                      <a:pt x="2462" y="1613"/>
                      <a:pt x="2425" y="1566"/>
                      <a:pt x="2418" y="1459"/>
                    </a:cubicBezTo>
                    <a:cubicBezTo>
                      <a:pt x="2401" y="1320"/>
                      <a:pt x="2290" y="1309"/>
                      <a:pt x="2218" y="1259"/>
                    </a:cubicBezTo>
                    <a:cubicBezTo>
                      <a:pt x="2210" y="1255"/>
                      <a:pt x="2202" y="1253"/>
                      <a:pt x="2194" y="1253"/>
                    </a:cubicBezTo>
                    <a:cubicBezTo>
                      <a:pt x="2147" y="1253"/>
                      <a:pt x="2102" y="1330"/>
                      <a:pt x="2068" y="1387"/>
                    </a:cubicBezTo>
                    <a:cubicBezTo>
                      <a:pt x="2057" y="1415"/>
                      <a:pt x="2030" y="1431"/>
                      <a:pt x="2008" y="1454"/>
                    </a:cubicBezTo>
                    <a:cubicBezTo>
                      <a:pt x="1808" y="1642"/>
                      <a:pt x="1675" y="1869"/>
                      <a:pt x="1575" y="2119"/>
                    </a:cubicBezTo>
                    <a:cubicBezTo>
                      <a:pt x="1564" y="2158"/>
                      <a:pt x="1547" y="2196"/>
                      <a:pt x="1608" y="2219"/>
                    </a:cubicBezTo>
                    <a:cubicBezTo>
                      <a:pt x="1643" y="2302"/>
                      <a:pt x="1671" y="2341"/>
                      <a:pt x="1710" y="2341"/>
                    </a:cubicBezTo>
                    <a:cubicBezTo>
                      <a:pt x="1738" y="2341"/>
                      <a:pt x="1772" y="2320"/>
                      <a:pt x="1819" y="2280"/>
                    </a:cubicBezTo>
                    <a:cubicBezTo>
                      <a:pt x="1847" y="2235"/>
                      <a:pt x="1891" y="2224"/>
                      <a:pt x="1941" y="2219"/>
                    </a:cubicBezTo>
                    <a:cubicBezTo>
                      <a:pt x="1985" y="2246"/>
                      <a:pt x="2063" y="2257"/>
                      <a:pt x="2080" y="2302"/>
                    </a:cubicBezTo>
                    <a:cubicBezTo>
                      <a:pt x="2108" y="2384"/>
                      <a:pt x="2159" y="2399"/>
                      <a:pt x="2219" y="2399"/>
                    </a:cubicBezTo>
                    <a:cubicBezTo>
                      <a:pt x="2240" y="2399"/>
                      <a:pt x="2262" y="2398"/>
                      <a:pt x="2285" y="2396"/>
                    </a:cubicBezTo>
                    <a:cubicBezTo>
                      <a:pt x="2285" y="2424"/>
                      <a:pt x="2285" y="2446"/>
                      <a:pt x="2312" y="2457"/>
                    </a:cubicBezTo>
                    <a:cubicBezTo>
                      <a:pt x="2312" y="2496"/>
                      <a:pt x="2307" y="2529"/>
                      <a:pt x="2346" y="2551"/>
                    </a:cubicBezTo>
                    <a:cubicBezTo>
                      <a:pt x="2341" y="2608"/>
                      <a:pt x="2304" y="2612"/>
                      <a:pt x="2269" y="2612"/>
                    </a:cubicBezTo>
                    <a:cubicBezTo>
                      <a:pt x="2263" y="2612"/>
                      <a:pt x="2257" y="2612"/>
                      <a:pt x="2251" y="2612"/>
                    </a:cubicBezTo>
                    <a:cubicBezTo>
                      <a:pt x="2174" y="2612"/>
                      <a:pt x="2085" y="2651"/>
                      <a:pt x="2080" y="2718"/>
                    </a:cubicBezTo>
                    <a:cubicBezTo>
                      <a:pt x="2063" y="2884"/>
                      <a:pt x="1897" y="2890"/>
                      <a:pt x="1836" y="3023"/>
                    </a:cubicBezTo>
                    <a:cubicBezTo>
                      <a:pt x="1769" y="2867"/>
                      <a:pt x="1614" y="2812"/>
                      <a:pt x="1614" y="2646"/>
                    </a:cubicBezTo>
                    <a:cubicBezTo>
                      <a:pt x="1619" y="2585"/>
                      <a:pt x="1569" y="2557"/>
                      <a:pt x="1525" y="2535"/>
                    </a:cubicBezTo>
                    <a:cubicBezTo>
                      <a:pt x="1453" y="2507"/>
                      <a:pt x="1375" y="2479"/>
                      <a:pt x="1314" y="2446"/>
                    </a:cubicBezTo>
                    <a:cubicBezTo>
                      <a:pt x="1270" y="2418"/>
                      <a:pt x="1234" y="2406"/>
                      <a:pt x="1203" y="2406"/>
                    </a:cubicBezTo>
                    <a:cubicBezTo>
                      <a:pt x="1142" y="2406"/>
                      <a:pt x="1108" y="2459"/>
                      <a:pt x="1093" y="2551"/>
                    </a:cubicBezTo>
                    <a:cubicBezTo>
                      <a:pt x="1037" y="2612"/>
                      <a:pt x="987" y="2679"/>
                      <a:pt x="926" y="2745"/>
                    </a:cubicBezTo>
                    <a:cubicBezTo>
                      <a:pt x="688" y="2984"/>
                      <a:pt x="494" y="3244"/>
                      <a:pt x="477" y="3594"/>
                    </a:cubicBezTo>
                    <a:cubicBezTo>
                      <a:pt x="466" y="3610"/>
                      <a:pt x="455" y="3621"/>
                      <a:pt x="455" y="3633"/>
                    </a:cubicBezTo>
                    <a:cubicBezTo>
                      <a:pt x="490" y="3683"/>
                      <a:pt x="530" y="3706"/>
                      <a:pt x="580" y="3706"/>
                    </a:cubicBezTo>
                    <a:cubicBezTo>
                      <a:pt x="601" y="3706"/>
                      <a:pt x="624" y="3702"/>
                      <a:pt x="649" y="3694"/>
                    </a:cubicBezTo>
                    <a:cubicBezTo>
                      <a:pt x="738" y="3666"/>
                      <a:pt x="771" y="3610"/>
                      <a:pt x="771" y="3527"/>
                    </a:cubicBezTo>
                    <a:cubicBezTo>
                      <a:pt x="771" y="3477"/>
                      <a:pt x="760" y="3427"/>
                      <a:pt x="754" y="3372"/>
                    </a:cubicBezTo>
                    <a:cubicBezTo>
                      <a:pt x="773" y="3362"/>
                      <a:pt x="789" y="3358"/>
                      <a:pt x="802" y="3358"/>
                    </a:cubicBezTo>
                    <a:cubicBezTo>
                      <a:pt x="880" y="3358"/>
                      <a:pt x="885" y="3494"/>
                      <a:pt x="961" y="3494"/>
                    </a:cubicBezTo>
                    <a:cubicBezTo>
                      <a:pt x="962" y="3494"/>
                      <a:pt x="964" y="3494"/>
                      <a:pt x="965" y="3494"/>
                    </a:cubicBezTo>
                    <a:cubicBezTo>
                      <a:pt x="982" y="3522"/>
                      <a:pt x="1004" y="3527"/>
                      <a:pt x="1032" y="3527"/>
                    </a:cubicBezTo>
                    <a:cubicBezTo>
                      <a:pt x="1032" y="3533"/>
                      <a:pt x="1037" y="3538"/>
                      <a:pt x="1037" y="3555"/>
                    </a:cubicBezTo>
                    <a:cubicBezTo>
                      <a:pt x="987" y="3594"/>
                      <a:pt x="954" y="3649"/>
                      <a:pt x="926" y="3716"/>
                    </a:cubicBezTo>
                    <a:cubicBezTo>
                      <a:pt x="879" y="3826"/>
                      <a:pt x="847" y="3955"/>
                      <a:pt x="699" y="3955"/>
                    </a:cubicBezTo>
                    <a:cubicBezTo>
                      <a:pt x="690" y="3955"/>
                      <a:pt x="681" y="3955"/>
                      <a:pt x="671" y="3954"/>
                    </a:cubicBezTo>
                    <a:cubicBezTo>
                      <a:pt x="657" y="3956"/>
                      <a:pt x="643" y="3956"/>
                      <a:pt x="629" y="3956"/>
                    </a:cubicBezTo>
                    <a:cubicBezTo>
                      <a:pt x="620" y="3956"/>
                      <a:pt x="611" y="3956"/>
                      <a:pt x="602" y="3956"/>
                    </a:cubicBezTo>
                    <a:cubicBezTo>
                      <a:pt x="547" y="3956"/>
                      <a:pt x="498" y="3962"/>
                      <a:pt x="483" y="4048"/>
                    </a:cubicBezTo>
                    <a:cubicBezTo>
                      <a:pt x="383" y="4148"/>
                      <a:pt x="433" y="4226"/>
                      <a:pt x="533" y="4287"/>
                    </a:cubicBezTo>
                    <a:cubicBezTo>
                      <a:pt x="605" y="4337"/>
                      <a:pt x="627" y="4392"/>
                      <a:pt x="577" y="4475"/>
                    </a:cubicBezTo>
                    <a:cubicBezTo>
                      <a:pt x="571" y="4492"/>
                      <a:pt x="560" y="4497"/>
                      <a:pt x="549" y="4509"/>
                    </a:cubicBezTo>
                    <a:cubicBezTo>
                      <a:pt x="466" y="4553"/>
                      <a:pt x="383" y="4586"/>
                      <a:pt x="300" y="4631"/>
                    </a:cubicBezTo>
                    <a:cubicBezTo>
                      <a:pt x="272" y="4619"/>
                      <a:pt x="239" y="4614"/>
                      <a:pt x="211" y="4603"/>
                    </a:cubicBezTo>
                    <a:cubicBezTo>
                      <a:pt x="193" y="4589"/>
                      <a:pt x="178" y="4583"/>
                      <a:pt x="166" y="4583"/>
                    </a:cubicBezTo>
                    <a:cubicBezTo>
                      <a:pt x="136" y="4583"/>
                      <a:pt x="126" y="4622"/>
                      <a:pt x="122" y="4658"/>
                    </a:cubicBezTo>
                    <a:cubicBezTo>
                      <a:pt x="0" y="4753"/>
                      <a:pt x="0" y="4852"/>
                      <a:pt x="122" y="4941"/>
                    </a:cubicBezTo>
                    <a:cubicBezTo>
                      <a:pt x="150" y="5024"/>
                      <a:pt x="189" y="5085"/>
                      <a:pt x="278" y="5130"/>
                    </a:cubicBezTo>
                    <a:cubicBezTo>
                      <a:pt x="239" y="5218"/>
                      <a:pt x="267" y="5296"/>
                      <a:pt x="344" y="5357"/>
                    </a:cubicBezTo>
                    <a:cubicBezTo>
                      <a:pt x="400" y="5407"/>
                      <a:pt x="449" y="5468"/>
                      <a:pt x="499" y="5523"/>
                    </a:cubicBezTo>
                    <a:cubicBezTo>
                      <a:pt x="539" y="5590"/>
                      <a:pt x="583" y="5642"/>
                      <a:pt x="647" y="5642"/>
                    </a:cubicBezTo>
                    <a:cubicBezTo>
                      <a:pt x="674" y="5642"/>
                      <a:pt x="703" y="5633"/>
                      <a:pt x="738" y="5612"/>
                    </a:cubicBezTo>
                    <a:cubicBezTo>
                      <a:pt x="782" y="5606"/>
                      <a:pt x="815" y="5590"/>
                      <a:pt x="860" y="5584"/>
                    </a:cubicBezTo>
                    <a:cubicBezTo>
                      <a:pt x="890" y="5574"/>
                      <a:pt x="917" y="5568"/>
                      <a:pt x="942" y="5568"/>
                    </a:cubicBezTo>
                    <a:cubicBezTo>
                      <a:pt x="1006" y="5568"/>
                      <a:pt x="1049" y="5608"/>
                      <a:pt x="1065" y="5701"/>
                    </a:cubicBezTo>
                    <a:cubicBezTo>
                      <a:pt x="1070" y="5739"/>
                      <a:pt x="1087" y="5773"/>
                      <a:pt x="1126" y="5773"/>
                    </a:cubicBezTo>
                    <a:lnTo>
                      <a:pt x="1165" y="5806"/>
                    </a:lnTo>
                    <a:cubicBezTo>
                      <a:pt x="1155" y="5844"/>
                      <a:pt x="1140" y="5855"/>
                      <a:pt x="1122" y="5855"/>
                    </a:cubicBezTo>
                    <a:cubicBezTo>
                      <a:pt x="1095" y="5855"/>
                      <a:pt x="1060" y="5827"/>
                      <a:pt x="1031" y="5827"/>
                    </a:cubicBezTo>
                    <a:cubicBezTo>
                      <a:pt x="1023" y="5827"/>
                      <a:pt x="1016" y="5829"/>
                      <a:pt x="1009" y="5834"/>
                    </a:cubicBezTo>
                    <a:cubicBezTo>
                      <a:pt x="974" y="5799"/>
                      <a:pt x="938" y="5786"/>
                      <a:pt x="901" y="5786"/>
                    </a:cubicBezTo>
                    <a:cubicBezTo>
                      <a:pt x="844" y="5786"/>
                      <a:pt x="786" y="5816"/>
                      <a:pt x="732" y="5839"/>
                    </a:cubicBezTo>
                    <a:cubicBezTo>
                      <a:pt x="627" y="5889"/>
                      <a:pt x="727" y="5989"/>
                      <a:pt x="699" y="6055"/>
                    </a:cubicBezTo>
                    <a:cubicBezTo>
                      <a:pt x="644" y="6172"/>
                      <a:pt x="533" y="6277"/>
                      <a:pt x="583" y="6433"/>
                    </a:cubicBezTo>
                    <a:lnTo>
                      <a:pt x="583" y="6488"/>
                    </a:lnTo>
                    <a:cubicBezTo>
                      <a:pt x="499" y="6571"/>
                      <a:pt x="516" y="6715"/>
                      <a:pt x="427" y="6793"/>
                    </a:cubicBezTo>
                    <a:cubicBezTo>
                      <a:pt x="416" y="6887"/>
                      <a:pt x="422" y="6976"/>
                      <a:pt x="516" y="7042"/>
                    </a:cubicBezTo>
                    <a:cubicBezTo>
                      <a:pt x="516" y="7081"/>
                      <a:pt x="516" y="7131"/>
                      <a:pt x="583" y="7131"/>
                    </a:cubicBezTo>
                    <a:cubicBezTo>
                      <a:pt x="588" y="7142"/>
                      <a:pt x="599" y="7153"/>
                      <a:pt x="610" y="7164"/>
                    </a:cubicBezTo>
                    <a:cubicBezTo>
                      <a:pt x="618" y="7234"/>
                      <a:pt x="637" y="7282"/>
                      <a:pt x="683" y="7282"/>
                    </a:cubicBezTo>
                    <a:cubicBezTo>
                      <a:pt x="703" y="7282"/>
                      <a:pt x="728" y="7273"/>
                      <a:pt x="760" y="7253"/>
                    </a:cubicBezTo>
                    <a:cubicBezTo>
                      <a:pt x="771" y="7255"/>
                      <a:pt x="781" y="7256"/>
                      <a:pt x="791" y="7256"/>
                    </a:cubicBezTo>
                    <a:cubicBezTo>
                      <a:pt x="849" y="7256"/>
                      <a:pt x="899" y="7228"/>
                      <a:pt x="932" y="7181"/>
                    </a:cubicBezTo>
                    <a:cubicBezTo>
                      <a:pt x="951" y="7160"/>
                      <a:pt x="963" y="7150"/>
                      <a:pt x="974" y="7150"/>
                    </a:cubicBezTo>
                    <a:cubicBezTo>
                      <a:pt x="985" y="7150"/>
                      <a:pt x="995" y="7161"/>
                      <a:pt x="1009" y="7181"/>
                    </a:cubicBezTo>
                    <a:cubicBezTo>
                      <a:pt x="1053" y="7237"/>
                      <a:pt x="1096" y="7258"/>
                      <a:pt x="1139" y="7258"/>
                    </a:cubicBezTo>
                    <a:cubicBezTo>
                      <a:pt x="1206" y="7258"/>
                      <a:pt x="1273" y="7208"/>
                      <a:pt x="1337" y="7164"/>
                    </a:cubicBezTo>
                    <a:cubicBezTo>
                      <a:pt x="1403" y="7142"/>
                      <a:pt x="1486" y="7126"/>
                      <a:pt x="1525" y="7048"/>
                    </a:cubicBezTo>
                    <a:cubicBezTo>
                      <a:pt x="1550" y="7046"/>
                      <a:pt x="1577" y="7044"/>
                      <a:pt x="1602" y="7044"/>
                    </a:cubicBezTo>
                    <a:cubicBezTo>
                      <a:pt x="1672" y="7044"/>
                      <a:pt x="1735" y="7061"/>
                      <a:pt x="1747" y="7159"/>
                    </a:cubicBezTo>
                    <a:cubicBezTo>
                      <a:pt x="1764" y="7303"/>
                      <a:pt x="1858" y="7347"/>
                      <a:pt x="1980" y="7347"/>
                    </a:cubicBezTo>
                    <a:lnTo>
                      <a:pt x="1980" y="7436"/>
                    </a:lnTo>
                    <a:cubicBezTo>
                      <a:pt x="1897" y="7497"/>
                      <a:pt x="1902" y="7558"/>
                      <a:pt x="1958" y="7641"/>
                    </a:cubicBezTo>
                    <a:cubicBezTo>
                      <a:pt x="2034" y="7752"/>
                      <a:pt x="2117" y="7823"/>
                      <a:pt x="2231" y="7823"/>
                    </a:cubicBezTo>
                    <a:cubicBezTo>
                      <a:pt x="2266" y="7823"/>
                      <a:pt x="2304" y="7816"/>
                      <a:pt x="2346" y="7802"/>
                    </a:cubicBezTo>
                    <a:lnTo>
                      <a:pt x="2385" y="7802"/>
                    </a:lnTo>
                    <a:cubicBezTo>
                      <a:pt x="2385" y="7824"/>
                      <a:pt x="2390" y="7835"/>
                      <a:pt x="2390" y="7857"/>
                    </a:cubicBezTo>
                    <a:cubicBezTo>
                      <a:pt x="2385" y="7896"/>
                      <a:pt x="2401" y="7918"/>
                      <a:pt x="2446" y="7924"/>
                    </a:cubicBezTo>
                    <a:cubicBezTo>
                      <a:pt x="2495" y="7968"/>
                      <a:pt x="2534" y="7996"/>
                      <a:pt x="2551" y="8063"/>
                    </a:cubicBezTo>
                    <a:cubicBezTo>
                      <a:pt x="2564" y="8156"/>
                      <a:pt x="2639" y="8211"/>
                      <a:pt x="2716" y="8211"/>
                    </a:cubicBezTo>
                    <a:cubicBezTo>
                      <a:pt x="2739" y="8211"/>
                      <a:pt x="2762" y="8206"/>
                      <a:pt x="2784" y="8196"/>
                    </a:cubicBezTo>
                    <a:cubicBezTo>
                      <a:pt x="2928" y="8135"/>
                      <a:pt x="2994" y="8029"/>
                      <a:pt x="2945" y="7918"/>
                    </a:cubicBezTo>
                    <a:cubicBezTo>
                      <a:pt x="2917" y="7857"/>
                      <a:pt x="2911" y="7796"/>
                      <a:pt x="2950" y="7730"/>
                    </a:cubicBezTo>
                    <a:cubicBezTo>
                      <a:pt x="2972" y="7702"/>
                      <a:pt x="3000" y="7669"/>
                      <a:pt x="2972" y="7636"/>
                    </a:cubicBezTo>
                    <a:cubicBezTo>
                      <a:pt x="2956" y="7619"/>
                      <a:pt x="2938" y="7615"/>
                      <a:pt x="2916" y="7615"/>
                    </a:cubicBezTo>
                    <a:cubicBezTo>
                      <a:pt x="2901" y="7615"/>
                      <a:pt x="2885" y="7617"/>
                      <a:pt x="2867" y="7619"/>
                    </a:cubicBezTo>
                    <a:cubicBezTo>
                      <a:pt x="2756" y="7641"/>
                      <a:pt x="2645" y="7658"/>
                      <a:pt x="2540" y="7674"/>
                    </a:cubicBezTo>
                    <a:cubicBezTo>
                      <a:pt x="2501" y="7663"/>
                      <a:pt x="2401" y="7575"/>
                      <a:pt x="2390" y="7525"/>
                    </a:cubicBezTo>
                    <a:cubicBezTo>
                      <a:pt x="2462" y="7336"/>
                      <a:pt x="2501" y="7137"/>
                      <a:pt x="2545" y="6943"/>
                    </a:cubicBezTo>
                    <a:cubicBezTo>
                      <a:pt x="2651" y="6854"/>
                      <a:pt x="2667" y="6787"/>
                      <a:pt x="2601" y="6726"/>
                    </a:cubicBezTo>
                    <a:cubicBezTo>
                      <a:pt x="2568" y="6699"/>
                      <a:pt x="2529" y="6671"/>
                      <a:pt x="2479" y="6632"/>
                    </a:cubicBezTo>
                    <a:cubicBezTo>
                      <a:pt x="2529" y="6610"/>
                      <a:pt x="2568" y="6588"/>
                      <a:pt x="2601" y="6577"/>
                    </a:cubicBezTo>
                    <a:cubicBezTo>
                      <a:pt x="2723" y="6521"/>
                      <a:pt x="2784" y="6438"/>
                      <a:pt x="2728" y="6299"/>
                    </a:cubicBezTo>
                    <a:cubicBezTo>
                      <a:pt x="2758" y="6166"/>
                      <a:pt x="2678" y="6033"/>
                      <a:pt x="2581" y="6033"/>
                    </a:cubicBezTo>
                    <a:cubicBezTo>
                      <a:pt x="2569" y="6033"/>
                      <a:pt x="2557" y="6035"/>
                      <a:pt x="2545" y="6039"/>
                    </a:cubicBezTo>
                    <a:cubicBezTo>
                      <a:pt x="2407" y="6089"/>
                      <a:pt x="2257" y="6078"/>
                      <a:pt x="2118" y="6111"/>
                    </a:cubicBezTo>
                    <a:cubicBezTo>
                      <a:pt x="2102" y="6095"/>
                      <a:pt x="2088" y="6089"/>
                      <a:pt x="2077" y="6089"/>
                    </a:cubicBezTo>
                    <a:cubicBezTo>
                      <a:pt x="2052" y="6089"/>
                      <a:pt x="2037" y="6116"/>
                      <a:pt x="2030" y="6139"/>
                    </a:cubicBezTo>
                    <a:cubicBezTo>
                      <a:pt x="2002" y="6200"/>
                      <a:pt x="1985" y="6261"/>
                      <a:pt x="1963" y="6327"/>
                    </a:cubicBezTo>
                    <a:cubicBezTo>
                      <a:pt x="1869" y="6372"/>
                      <a:pt x="1797" y="6449"/>
                      <a:pt x="1758" y="6554"/>
                    </a:cubicBezTo>
                    <a:cubicBezTo>
                      <a:pt x="1725" y="6632"/>
                      <a:pt x="1669" y="6699"/>
                      <a:pt x="1658" y="6787"/>
                    </a:cubicBezTo>
                    <a:cubicBezTo>
                      <a:pt x="1654" y="6818"/>
                      <a:pt x="1646" y="6842"/>
                      <a:pt x="1620" y="6842"/>
                    </a:cubicBezTo>
                    <a:cubicBezTo>
                      <a:pt x="1614" y="6842"/>
                      <a:pt x="1606" y="6841"/>
                      <a:pt x="1597" y="6837"/>
                    </a:cubicBezTo>
                    <a:cubicBezTo>
                      <a:pt x="1558" y="6826"/>
                      <a:pt x="1575" y="6787"/>
                      <a:pt x="1592" y="6760"/>
                    </a:cubicBezTo>
                    <a:cubicBezTo>
                      <a:pt x="1647" y="6665"/>
                      <a:pt x="1619" y="6577"/>
                      <a:pt x="1536" y="6505"/>
                    </a:cubicBezTo>
                    <a:cubicBezTo>
                      <a:pt x="1503" y="6477"/>
                      <a:pt x="1503" y="6444"/>
                      <a:pt x="1508" y="6410"/>
                    </a:cubicBezTo>
                    <a:cubicBezTo>
                      <a:pt x="1542" y="6388"/>
                      <a:pt x="1575" y="6360"/>
                      <a:pt x="1564" y="6327"/>
                    </a:cubicBezTo>
                    <a:cubicBezTo>
                      <a:pt x="1514" y="6222"/>
                      <a:pt x="1586" y="6150"/>
                      <a:pt x="1619" y="6067"/>
                    </a:cubicBezTo>
                    <a:cubicBezTo>
                      <a:pt x="1647" y="6006"/>
                      <a:pt x="1686" y="5956"/>
                      <a:pt x="1697" y="5889"/>
                    </a:cubicBezTo>
                    <a:cubicBezTo>
                      <a:pt x="1752" y="5773"/>
                      <a:pt x="1797" y="5651"/>
                      <a:pt x="1836" y="5529"/>
                    </a:cubicBezTo>
                    <a:cubicBezTo>
                      <a:pt x="1852" y="5451"/>
                      <a:pt x="1836" y="5412"/>
                      <a:pt x="1758" y="5401"/>
                    </a:cubicBezTo>
                    <a:cubicBezTo>
                      <a:pt x="1726" y="5373"/>
                      <a:pt x="1694" y="5353"/>
                      <a:pt x="1659" y="5353"/>
                    </a:cubicBezTo>
                    <a:cubicBezTo>
                      <a:pt x="1640" y="5353"/>
                      <a:pt x="1619" y="5360"/>
                      <a:pt x="1597" y="5374"/>
                    </a:cubicBezTo>
                    <a:lnTo>
                      <a:pt x="1542" y="5374"/>
                    </a:lnTo>
                    <a:cubicBezTo>
                      <a:pt x="1475" y="5285"/>
                      <a:pt x="1592" y="5207"/>
                      <a:pt x="1569" y="5124"/>
                    </a:cubicBezTo>
                    <a:cubicBezTo>
                      <a:pt x="1586" y="5113"/>
                      <a:pt x="1597" y="5091"/>
                      <a:pt x="1603" y="5080"/>
                    </a:cubicBezTo>
                    <a:cubicBezTo>
                      <a:pt x="1752" y="4891"/>
                      <a:pt x="1752" y="4858"/>
                      <a:pt x="1586" y="4697"/>
                    </a:cubicBezTo>
                    <a:cubicBezTo>
                      <a:pt x="1536" y="4647"/>
                      <a:pt x="1508" y="4597"/>
                      <a:pt x="1564" y="4536"/>
                    </a:cubicBezTo>
                    <a:cubicBezTo>
                      <a:pt x="1653" y="4514"/>
                      <a:pt x="1703" y="4453"/>
                      <a:pt x="1752" y="4392"/>
                    </a:cubicBezTo>
                    <a:cubicBezTo>
                      <a:pt x="1847" y="4265"/>
                      <a:pt x="2030" y="4276"/>
                      <a:pt x="2118" y="4143"/>
                    </a:cubicBezTo>
                    <a:cubicBezTo>
                      <a:pt x="2123" y="4143"/>
                      <a:pt x="2128" y="4143"/>
                      <a:pt x="2133" y="4143"/>
                    </a:cubicBezTo>
                    <a:cubicBezTo>
                      <a:pt x="2176" y="4143"/>
                      <a:pt x="2209" y="4122"/>
                      <a:pt x="2224" y="4082"/>
                    </a:cubicBezTo>
                    <a:cubicBezTo>
                      <a:pt x="2232" y="4050"/>
                      <a:pt x="2248" y="4035"/>
                      <a:pt x="2268" y="4035"/>
                    </a:cubicBezTo>
                    <a:cubicBezTo>
                      <a:pt x="2277" y="4035"/>
                      <a:pt x="2286" y="4038"/>
                      <a:pt x="2296" y="4043"/>
                    </a:cubicBezTo>
                    <a:cubicBezTo>
                      <a:pt x="2268" y="4126"/>
                      <a:pt x="2235" y="4215"/>
                      <a:pt x="2207" y="4287"/>
                    </a:cubicBezTo>
                    <a:cubicBezTo>
                      <a:pt x="2141" y="4375"/>
                      <a:pt x="2074" y="4475"/>
                      <a:pt x="2085" y="4597"/>
                    </a:cubicBezTo>
                    <a:lnTo>
                      <a:pt x="2085" y="4753"/>
                    </a:lnTo>
                    <a:cubicBezTo>
                      <a:pt x="2109" y="4793"/>
                      <a:pt x="2133" y="4833"/>
                      <a:pt x="2177" y="4833"/>
                    </a:cubicBezTo>
                    <a:cubicBezTo>
                      <a:pt x="2193" y="4833"/>
                      <a:pt x="2212" y="4827"/>
                      <a:pt x="2235" y="4814"/>
                    </a:cubicBezTo>
                    <a:lnTo>
                      <a:pt x="2290" y="4814"/>
                    </a:lnTo>
                    <a:cubicBezTo>
                      <a:pt x="2335" y="4841"/>
                      <a:pt x="2285" y="4880"/>
                      <a:pt x="2290" y="4908"/>
                    </a:cubicBezTo>
                    <a:cubicBezTo>
                      <a:pt x="2235" y="4952"/>
                      <a:pt x="2229" y="5024"/>
                      <a:pt x="2229" y="5091"/>
                    </a:cubicBezTo>
                    <a:cubicBezTo>
                      <a:pt x="2179" y="5141"/>
                      <a:pt x="2224" y="5168"/>
                      <a:pt x="2263" y="5174"/>
                    </a:cubicBezTo>
                    <a:cubicBezTo>
                      <a:pt x="2307" y="5191"/>
                      <a:pt x="2340" y="5202"/>
                      <a:pt x="2351" y="5246"/>
                    </a:cubicBezTo>
                    <a:cubicBezTo>
                      <a:pt x="2324" y="5301"/>
                      <a:pt x="2340" y="5379"/>
                      <a:pt x="2285" y="5423"/>
                    </a:cubicBezTo>
                    <a:cubicBezTo>
                      <a:pt x="2207" y="5495"/>
                      <a:pt x="2174" y="5590"/>
                      <a:pt x="2213" y="5690"/>
                    </a:cubicBezTo>
                    <a:cubicBezTo>
                      <a:pt x="2263" y="5800"/>
                      <a:pt x="2362" y="5861"/>
                      <a:pt x="2484" y="5867"/>
                    </a:cubicBezTo>
                    <a:cubicBezTo>
                      <a:pt x="2568" y="5873"/>
                      <a:pt x="2656" y="5884"/>
                      <a:pt x="2723" y="5945"/>
                    </a:cubicBezTo>
                    <a:cubicBezTo>
                      <a:pt x="2723" y="5995"/>
                      <a:pt x="2744" y="6013"/>
                      <a:pt x="2771" y="6013"/>
                    </a:cubicBezTo>
                    <a:cubicBezTo>
                      <a:pt x="2785" y="6013"/>
                      <a:pt x="2802" y="6008"/>
                      <a:pt x="2817" y="6000"/>
                    </a:cubicBezTo>
                    <a:cubicBezTo>
                      <a:pt x="2867" y="5972"/>
                      <a:pt x="2889" y="5928"/>
                      <a:pt x="2834" y="5889"/>
                    </a:cubicBezTo>
                    <a:cubicBezTo>
                      <a:pt x="2834" y="5784"/>
                      <a:pt x="2917" y="5717"/>
                      <a:pt x="2928" y="5612"/>
                    </a:cubicBezTo>
                    <a:cubicBezTo>
                      <a:pt x="2967" y="5562"/>
                      <a:pt x="3028" y="5523"/>
                      <a:pt x="2956" y="5457"/>
                    </a:cubicBezTo>
                    <a:lnTo>
                      <a:pt x="2956" y="5401"/>
                    </a:lnTo>
                    <a:cubicBezTo>
                      <a:pt x="3039" y="5313"/>
                      <a:pt x="3105" y="5224"/>
                      <a:pt x="3055" y="5091"/>
                    </a:cubicBezTo>
                    <a:cubicBezTo>
                      <a:pt x="3139" y="4919"/>
                      <a:pt x="3139" y="4719"/>
                      <a:pt x="3216" y="4536"/>
                    </a:cubicBezTo>
                    <a:cubicBezTo>
                      <a:pt x="3299" y="4470"/>
                      <a:pt x="3272" y="4375"/>
                      <a:pt x="3277" y="4287"/>
                    </a:cubicBezTo>
                    <a:cubicBezTo>
                      <a:pt x="3338" y="4120"/>
                      <a:pt x="3421" y="3949"/>
                      <a:pt x="3200" y="3821"/>
                    </a:cubicBezTo>
                    <a:cubicBezTo>
                      <a:pt x="3188" y="3815"/>
                      <a:pt x="3194" y="3766"/>
                      <a:pt x="3188" y="3738"/>
                    </a:cubicBezTo>
                    <a:cubicBezTo>
                      <a:pt x="3205" y="3705"/>
                      <a:pt x="3227" y="3677"/>
                      <a:pt x="3249" y="3644"/>
                    </a:cubicBezTo>
                    <a:cubicBezTo>
                      <a:pt x="3277" y="3655"/>
                      <a:pt x="3310" y="3666"/>
                      <a:pt x="3338" y="3677"/>
                    </a:cubicBezTo>
                    <a:cubicBezTo>
                      <a:pt x="3444" y="3671"/>
                      <a:pt x="3471" y="3588"/>
                      <a:pt x="3427" y="3461"/>
                    </a:cubicBezTo>
                    <a:lnTo>
                      <a:pt x="3427" y="3405"/>
                    </a:lnTo>
                    <a:cubicBezTo>
                      <a:pt x="3421" y="3400"/>
                      <a:pt x="3416" y="3389"/>
                      <a:pt x="3410" y="3377"/>
                    </a:cubicBezTo>
                    <a:lnTo>
                      <a:pt x="3427" y="3150"/>
                    </a:lnTo>
                    <a:cubicBezTo>
                      <a:pt x="3434" y="3080"/>
                      <a:pt x="3415" y="3040"/>
                      <a:pt x="3378" y="3040"/>
                    </a:cubicBezTo>
                    <a:cubicBezTo>
                      <a:pt x="3360" y="3040"/>
                      <a:pt x="3337" y="3050"/>
                      <a:pt x="3310" y="3073"/>
                    </a:cubicBezTo>
                    <a:cubicBezTo>
                      <a:pt x="3260" y="3116"/>
                      <a:pt x="3213" y="3133"/>
                      <a:pt x="3167" y="3133"/>
                    </a:cubicBezTo>
                    <a:cubicBezTo>
                      <a:pt x="3103" y="3133"/>
                      <a:pt x="3042" y="3098"/>
                      <a:pt x="2983" y="3056"/>
                    </a:cubicBezTo>
                    <a:cubicBezTo>
                      <a:pt x="2939" y="3017"/>
                      <a:pt x="2895" y="3012"/>
                      <a:pt x="2845" y="3006"/>
                    </a:cubicBezTo>
                    <a:cubicBezTo>
                      <a:pt x="2804" y="2985"/>
                      <a:pt x="2767" y="2973"/>
                      <a:pt x="2734" y="2973"/>
                    </a:cubicBezTo>
                    <a:cubicBezTo>
                      <a:pt x="2673" y="2973"/>
                      <a:pt x="2624" y="3012"/>
                      <a:pt x="2584" y="3095"/>
                    </a:cubicBezTo>
                    <a:cubicBezTo>
                      <a:pt x="2523" y="3228"/>
                      <a:pt x="2556" y="3333"/>
                      <a:pt x="2723" y="3472"/>
                    </a:cubicBezTo>
                    <a:cubicBezTo>
                      <a:pt x="2723" y="3560"/>
                      <a:pt x="2845" y="3644"/>
                      <a:pt x="2750" y="3749"/>
                    </a:cubicBezTo>
                    <a:cubicBezTo>
                      <a:pt x="2728" y="3749"/>
                      <a:pt x="2706" y="3755"/>
                      <a:pt x="2689" y="3755"/>
                    </a:cubicBezTo>
                    <a:cubicBezTo>
                      <a:pt x="2673" y="3614"/>
                      <a:pt x="2584" y="3516"/>
                      <a:pt x="2456" y="3516"/>
                    </a:cubicBezTo>
                    <a:cubicBezTo>
                      <a:pt x="2453" y="3516"/>
                      <a:pt x="2449" y="3516"/>
                      <a:pt x="2446" y="3516"/>
                    </a:cubicBezTo>
                    <a:cubicBezTo>
                      <a:pt x="2301" y="3516"/>
                      <a:pt x="2152" y="3566"/>
                      <a:pt x="2008" y="3594"/>
                    </a:cubicBezTo>
                    <a:cubicBezTo>
                      <a:pt x="1980" y="3594"/>
                      <a:pt x="1958" y="3599"/>
                      <a:pt x="1947" y="3621"/>
                    </a:cubicBezTo>
                    <a:cubicBezTo>
                      <a:pt x="1924" y="3621"/>
                      <a:pt x="1897" y="3627"/>
                      <a:pt x="1886" y="3649"/>
                    </a:cubicBezTo>
                    <a:cubicBezTo>
                      <a:pt x="1836" y="3705"/>
                      <a:pt x="1802" y="3760"/>
                      <a:pt x="1780" y="3832"/>
                    </a:cubicBezTo>
                    <a:cubicBezTo>
                      <a:pt x="1765" y="3889"/>
                      <a:pt x="1742" y="3920"/>
                      <a:pt x="1698" y="3920"/>
                    </a:cubicBezTo>
                    <a:cubicBezTo>
                      <a:pt x="1677" y="3920"/>
                      <a:pt x="1651" y="3913"/>
                      <a:pt x="1619" y="3899"/>
                    </a:cubicBezTo>
                    <a:cubicBezTo>
                      <a:pt x="1497" y="3843"/>
                      <a:pt x="1414" y="3755"/>
                      <a:pt x="1331" y="3655"/>
                    </a:cubicBezTo>
                    <a:lnTo>
                      <a:pt x="1331" y="3655"/>
                    </a:lnTo>
                    <a:cubicBezTo>
                      <a:pt x="1350" y="3659"/>
                      <a:pt x="1367" y="3661"/>
                      <a:pt x="1383" y="3661"/>
                    </a:cubicBezTo>
                    <a:cubicBezTo>
                      <a:pt x="1479" y="3661"/>
                      <a:pt x="1538" y="3594"/>
                      <a:pt x="1581" y="3499"/>
                    </a:cubicBezTo>
                    <a:cubicBezTo>
                      <a:pt x="1586" y="3499"/>
                      <a:pt x="1597" y="3499"/>
                      <a:pt x="1608" y="3505"/>
                    </a:cubicBezTo>
                    <a:cubicBezTo>
                      <a:pt x="1608" y="3576"/>
                      <a:pt x="1633" y="3619"/>
                      <a:pt x="1688" y="3619"/>
                    </a:cubicBezTo>
                    <a:cubicBezTo>
                      <a:pt x="1702" y="3619"/>
                      <a:pt x="1718" y="3616"/>
                      <a:pt x="1736" y="3610"/>
                    </a:cubicBezTo>
                    <a:cubicBezTo>
                      <a:pt x="1786" y="3594"/>
                      <a:pt x="1863" y="3588"/>
                      <a:pt x="1791" y="3505"/>
                    </a:cubicBezTo>
                    <a:lnTo>
                      <a:pt x="1791" y="3477"/>
                    </a:lnTo>
                    <a:cubicBezTo>
                      <a:pt x="1827" y="3433"/>
                      <a:pt x="1867" y="3413"/>
                      <a:pt x="1915" y="3413"/>
                    </a:cubicBezTo>
                    <a:cubicBezTo>
                      <a:pt x="1927" y="3413"/>
                      <a:pt x="1939" y="3414"/>
                      <a:pt x="1952" y="3416"/>
                    </a:cubicBezTo>
                    <a:cubicBezTo>
                      <a:pt x="1962" y="3418"/>
                      <a:pt x="1971" y="3418"/>
                      <a:pt x="1980" y="3418"/>
                    </a:cubicBezTo>
                    <a:cubicBezTo>
                      <a:pt x="2042" y="3418"/>
                      <a:pt x="2082" y="3385"/>
                      <a:pt x="2096" y="3322"/>
                    </a:cubicBezTo>
                    <a:cubicBezTo>
                      <a:pt x="2168" y="3289"/>
                      <a:pt x="2235" y="3261"/>
                      <a:pt x="2307" y="3228"/>
                    </a:cubicBezTo>
                    <a:cubicBezTo>
                      <a:pt x="2412" y="3200"/>
                      <a:pt x="2468" y="3150"/>
                      <a:pt x="2396" y="3045"/>
                    </a:cubicBezTo>
                    <a:cubicBezTo>
                      <a:pt x="2401" y="2984"/>
                      <a:pt x="2451" y="2984"/>
                      <a:pt x="2495" y="2984"/>
                    </a:cubicBezTo>
                    <a:cubicBezTo>
                      <a:pt x="2507" y="2998"/>
                      <a:pt x="2517" y="3004"/>
                      <a:pt x="2526" y="3004"/>
                    </a:cubicBezTo>
                    <a:cubicBezTo>
                      <a:pt x="2538" y="3004"/>
                      <a:pt x="2547" y="2994"/>
                      <a:pt x="2556" y="2978"/>
                    </a:cubicBezTo>
                    <a:cubicBezTo>
                      <a:pt x="2579" y="2934"/>
                      <a:pt x="2606" y="2901"/>
                      <a:pt x="2551" y="2867"/>
                    </a:cubicBezTo>
                    <a:cubicBezTo>
                      <a:pt x="2587" y="2760"/>
                      <a:pt x="2608" y="2638"/>
                      <a:pt x="2752" y="2638"/>
                    </a:cubicBezTo>
                    <a:cubicBezTo>
                      <a:pt x="2764" y="2638"/>
                      <a:pt x="2776" y="2638"/>
                      <a:pt x="2789" y="2640"/>
                    </a:cubicBezTo>
                    <a:cubicBezTo>
                      <a:pt x="2793" y="2640"/>
                      <a:pt x="2796" y="2641"/>
                      <a:pt x="2799" y="2641"/>
                    </a:cubicBezTo>
                    <a:cubicBezTo>
                      <a:pt x="2839" y="2641"/>
                      <a:pt x="2876" y="2611"/>
                      <a:pt x="2917" y="2590"/>
                    </a:cubicBezTo>
                    <a:cubicBezTo>
                      <a:pt x="2952" y="2616"/>
                      <a:pt x="2994" y="2632"/>
                      <a:pt x="3032" y="2632"/>
                    </a:cubicBezTo>
                    <a:cubicBezTo>
                      <a:pt x="3067" y="2632"/>
                      <a:pt x="3098" y="2619"/>
                      <a:pt x="3116" y="2590"/>
                    </a:cubicBezTo>
                    <a:cubicBezTo>
                      <a:pt x="3161" y="2529"/>
                      <a:pt x="3050" y="2513"/>
                      <a:pt x="3011" y="2463"/>
                    </a:cubicBezTo>
                    <a:cubicBezTo>
                      <a:pt x="3000" y="2446"/>
                      <a:pt x="2994" y="2424"/>
                      <a:pt x="2978" y="2402"/>
                    </a:cubicBezTo>
                    <a:lnTo>
                      <a:pt x="2978" y="2402"/>
                    </a:lnTo>
                    <a:cubicBezTo>
                      <a:pt x="3050" y="2429"/>
                      <a:pt x="3122" y="2463"/>
                      <a:pt x="3194" y="2490"/>
                    </a:cubicBezTo>
                    <a:cubicBezTo>
                      <a:pt x="3283" y="2601"/>
                      <a:pt x="3427" y="2535"/>
                      <a:pt x="3538" y="2590"/>
                    </a:cubicBezTo>
                    <a:cubicBezTo>
                      <a:pt x="3572" y="2607"/>
                      <a:pt x="3603" y="2616"/>
                      <a:pt x="3629" y="2616"/>
                    </a:cubicBezTo>
                    <a:cubicBezTo>
                      <a:pt x="3686" y="2616"/>
                      <a:pt x="3724" y="2574"/>
                      <a:pt x="3743" y="2490"/>
                    </a:cubicBezTo>
                    <a:cubicBezTo>
                      <a:pt x="3887" y="2407"/>
                      <a:pt x="3782" y="2263"/>
                      <a:pt x="3832" y="2152"/>
                    </a:cubicBezTo>
                    <a:cubicBezTo>
                      <a:pt x="3898" y="2069"/>
                      <a:pt x="3970" y="1991"/>
                      <a:pt x="3920" y="1869"/>
                    </a:cubicBezTo>
                    <a:cubicBezTo>
                      <a:pt x="3937" y="1808"/>
                      <a:pt x="3948" y="1753"/>
                      <a:pt x="3954" y="1686"/>
                    </a:cubicBezTo>
                    <a:cubicBezTo>
                      <a:pt x="4020" y="1620"/>
                      <a:pt x="3920" y="1542"/>
                      <a:pt x="3954" y="1476"/>
                    </a:cubicBezTo>
                    <a:cubicBezTo>
                      <a:pt x="4048" y="1465"/>
                      <a:pt x="4037" y="1381"/>
                      <a:pt x="4065" y="1326"/>
                    </a:cubicBezTo>
                    <a:cubicBezTo>
                      <a:pt x="4114" y="1237"/>
                      <a:pt x="4081" y="1132"/>
                      <a:pt x="4120" y="1049"/>
                    </a:cubicBezTo>
                    <a:cubicBezTo>
                      <a:pt x="4214" y="932"/>
                      <a:pt x="4087" y="955"/>
                      <a:pt x="4031" y="916"/>
                    </a:cubicBezTo>
                    <a:cubicBezTo>
                      <a:pt x="3980" y="870"/>
                      <a:pt x="4000" y="758"/>
                      <a:pt x="3908" y="758"/>
                    </a:cubicBezTo>
                    <a:cubicBezTo>
                      <a:pt x="3900" y="758"/>
                      <a:pt x="3891" y="759"/>
                      <a:pt x="3882" y="760"/>
                    </a:cubicBezTo>
                    <a:cubicBezTo>
                      <a:pt x="3865" y="760"/>
                      <a:pt x="3837" y="760"/>
                      <a:pt x="3837" y="766"/>
                    </a:cubicBezTo>
                    <a:cubicBezTo>
                      <a:pt x="3771" y="894"/>
                      <a:pt x="3593" y="899"/>
                      <a:pt x="3538" y="1032"/>
                    </a:cubicBezTo>
                    <a:cubicBezTo>
                      <a:pt x="3512" y="1047"/>
                      <a:pt x="3484" y="1052"/>
                      <a:pt x="3456" y="1052"/>
                    </a:cubicBezTo>
                    <a:cubicBezTo>
                      <a:pt x="3411" y="1052"/>
                      <a:pt x="3364" y="1040"/>
                      <a:pt x="3318" y="1040"/>
                    </a:cubicBezTo>
                    <a:cubicBezTo>
                      <a:pt x="3289" y="1040"/>
                      <a:pt x="3260" y="1045"/>
                      <a:pt x="3233" y="1060"/>
                    </a:cubicBezTo>
                    <a:lnTo>
                      <a:pt x="3205" y="1060"/>
                    </a:lnTo>
                    <a:cubicBezTo>
                      <a:pt x="3187" y="1042"/>
                      <a:pt x="3175" y="1035"/>
                      <a:pt x="3167" y="1035"/>
                    </a:cubicBezTo>
                    <a:cubicBezTo>
                      <a:pt x="3151" y="1035"/>
                      <a:pt x="3148" y="1059"/>
                      <a:pt x="3144" y="1088"/>
                    </a:cubicBezTo>
                    <a:cubicBezTo>
                      <a:pt x="3046" y="1088"/>
                      <a:pt x="2982" y="997"/>
                      <a:pt x="2889" y="997"/>
                    </a:cubicBezTo>
                    <a:cubicBezTo>
                      <a:pt x="2882" y="997"/>
                      <a:pt x="2875" y="998"/>
                      <a:pt x="2867" y="999"/>
                    </a:cubicBezTo>
                    <a:lnTo>
                      <a:pt x="2867" y="960"/>
                    </a:lnTo>
                    <a:cubicBezTo>
                      <a:pt x="2889" y="949"/>
                      <a:pt x="2900" y="943"/>
                      <a:pt x="2922" y="927"/>
                    </a:cubicBezTo>
                    <a:cubicBezTo>
                      <a:pt x="2927" y="927"/>
                      <a:pt x="2932" y="928"/>
                      <a:pt x="2936" y="928"/>
                    </a:cubicBezTo>
                    <a:cubicBezTo>
                      <a:pt x="2966" y="928"/>
                      <a:pt x="2984" y="910"/>
                      <a:pt x="2989" y="871"/>
                    </a:cubicBezTo>
                    <a:cubicBezTo>
                      <a:pt x="3011" y="860"/>
                      <a:pt x="3028" y="844"/>
                      <a:pt x="3044" y="838"/>
                    </a:cubicBezTo>
                    <a:cubicBezTo>
                      <a:pt x="3122" y="805"/>
                      <a:pt x="3205" y="760"/>
                      <a:pt x="3139" y="655"/>
                    </a:cubicBezTo>
                    <a:cubicBezTo>
                      <a:pt x="3150" y="572"/>
                      <a:pt x="3139" y="505"/>
                      <a:pt x="3083" y="450"/>
                    </a:cubicBezTo>
                    <a:cubicBezTo>
                      <a:pt x="3083" y="395"/>
                      <a:pt x="3055" y="350"/>
                      <a:pt x="3122" y="295"/>
                    </a:cubicBezTo>
                    <a:cubicBezTo>
                      <a:pt x="3205" y="234"/>
                      <a:pt x="3233" y="117"/>
                      <a:pt x="3205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9" name="Google Shape;2529;p31"/>
              <p:cNvSpPr/>
              <p:nvPr/>
            </p:nvSpPr>
            <p:spPr>
              <a:xfrm>
                <a:off x="3665000" y="3347350"/>
                <a:ext cx="49550" cy="29075"/>
              </a:xfrm>
              <a:custGeom>
                <a:avLst/>
                <a:gdLst/>
                <a:ahLst/>
                <a:cxnLst/>
                <a:rect l="l" t="t" r="r" b="b"/>
                <a:pathLst>
                  <a:path w="1982" h="1163" extrusionOk="0">
                    <a:moveTo>
                      <a:pt x="662" y="0"/>
                    </a:moveTo>
                    <a:cubicBezTo>
                      <a:pt x="484" y="155"/>
                      <a:pt x="362" y="333"/>
                      <a:pt x="434" y="588"/>
                    </a:cubicBezTo>
                    <a:cubicBezTo>
                      <a:pt x="462" y="699"/>
                      <a:pt x="373" y="721"/>
                      <a:pt x="301" y="738"/>
                    </a:cubicBezTo>
                    <a:cubicBezTo>
                      <a:pt x="293" y="739"/>
                      <a:pt x="285" y="739"/>
                      <a:pt x="278" y="739"/>
                    </a:cubicBezTo>
                    <a:cubicBezTo>
                      <a:pt x="210" y="739"/>
                      <a:pt x="199" y="692"/>
                      <a:pt x="224" y="627"/>
                    </a:cubicBezTo>
                    <a:cubicBezTo>
                      <a:pt x="239" y="580"/>
                      <a:pt x="216" y="543"/>
                      <a:pt x="172" y="543"/>
                    </a:cubicBezTo>
                    <a:cubicBezTo>
                      <a:pt x="169" y="543"/>
                      <a:pt x="166" y="543"/>
                      <a:pt x="163" y="544"/>
                    </a:cubicBezTo>
                    <a:cubicBezTo>
                      <a:pt x="57" y="549"/>
                      <a:pt x="52" y="655"/>
                      <a:pt x="24" y="721"/>
                    </a:cubicBezTo>
                    <a:cubicBezTo>
                      <a:pt x="1" y="790"/>
                      <a:pt x="47" y="806"/>
                      <a:pt x="95" y="806"/>
                    </a:cubicBezTo>
                    <a:cubicBezTo>
                      <a:pt x="105" y="806"/>
                      <a:pt x="115" y="805"/>
                      <a:pt x="124" y="804"/>
                    </a:cubicBezTo>
                    <a:cubicBezTo>
                      <a:pt x="140" y="802"/>
                      <a:pt x="153" y="799"/>
                      <a:pt x="163" y="799"/>
                    </a:cubicBezTo>
                    <a:cubicBezTo>
                      <a:pt x="181" y="799"/>
                      <a:pt x="190" y="810"/>
                      <a:pt x="190" y="860"/>
                    </a:cubicBezTo>
                    <a:cubicBezTo>
                      <a:pt x="186" y="1020"/>
                      <a:pt x="260" y="1116"/>
                      <a:pt x="387" y="1116"/>
                    </a:cubicBezTo>
                    <a:cubicBezTo>
                      <a:pt x="418" y="1116"/>
                      <a:pt x="453" y="1110"/>
                      <a:pt x="490" y="1098"/>
                    </a:cubicBezTo>
                    <a:cubicBezTo>
                      <a:pt x="505" y="1090"/>
                      <a:pt x="524" y="1085"/>
                      <a:pt x="540" y="1085"/>
                    </a:cubicBezTo>
                    <a:cubicBezTo>
                      <a:pt x="559" y="1085"/>
                      <a:pt x="575" y="1092"/>
                      <a:pt x="584" y="1109"/>
                    </a:cubicBezTo>
                    <a:cubicBezTo>
                      <a:pt x="617" y="1149"/>
                      <a:pt x="648" y="1162"/>
                      <a:pt x="680" y="1162"/>
                    </a:cubicBezTo>
                    <a:cubicBezTo>
                      <a:pt x="719" y="1162"/>
                      <a:pt x="758" y="1143"/>
                      <a:pt x="800" y="1131"/>
                    </a:cubicBezTo>
                    <a:cubicBezTo>
                      <a:pt x="883" y="1104"/>
                      <a:pt x="933" y="1043"/>
                      <a:pt x="1011" y="1015"/>
                    </a:cubicBezTo>
                    <a:cubicBezTo>
                      <a:pt x="1199" y="932"/>
                      <a:pt x="1255" y="793"/>
                      <a:pt x="1183" y="621"/>
                    </a:cubicBezTo>
                    <a:cubicBezTo>
                      <a:pt x="1161" y="571"/>
                      <a:pt x="1183" y="555"/>
                      <a:pt x="1227" y="549"/>
                    </a:cubicBezTo>
                    <a:cubicBezTo>
                      <a:pt x="1253" y="566"/>
                      <a:pt x="1277" y="573"/>
                      <a:pt x="1299" y="573"/>
                    </a:cubicBezTo>
                    <a:cubicBezTo>
                      <a:pt x="1349" y="573"/>
                      <a:pt x="1392" y="541"/>
                      <a:pt x="1438" y="521"/>
                    </a:cubicBezTo>
                    <a:cubicBezTo>
                      <a:pt x="1482" y="538"/>
                      <a:pt x="1521" y="544"/>
                      <a:pt x="1565" y="555"/>
                    </a:cubicBezTo>
                    <a:cubicBezTo>
                      <a:pt x="1587" y="565"/>
                      <a:pt x="1607" y="569"/>
                      <a:pt x="1626" y="569"/>
                    </a:cubicBezTo>
                    <a:cubicBezTo>
                      <a:pt x="1692" y="569"/>
                      <a:pt x="1748" y="521"/>
                      <a:pt x="1804" y="499"/>
                    </a:cubicBezTo>
                    <a:cubicBezTo>
                      <a:pt x="1848" y="488"/>
                      <a:pt x="1848" y="438"/>
                      <a:pt x="1804" y="405"/>
                    </a:cubicBezTo>
                    <a:cubicBezTo>
                      <a:pt x="1804" y="366"/>
                      <a:pt x="1804" y="338"/>
                      <a:pt x="1815" y="305"/>
                    </a:cubicBezTo>
                    <a:cubicBezTo>
                      <a:pt x="1881" y="272"/>
                      <a:pt x="1981" y="255"/>
                      <a:pt x="1937" y="128"/>
                    </a:cubicBezTo>
                    <a:lnTo>
                      <a:pt x="1937" y="128"/>
                    </a:lnTo>
                    <a:cubicBezTo>
                      <a:pt x="1886" y="168"/>
                      <a:pt x="1854" y="218"/>
                      <a:pt x="1794" y="218"/>
                    </a:cubicBezTo>
                    <a:cubicBezTo>
                      <a:pt x="1788" y="218"/>
                      <a:pt x="1782" y="217"/>
                      <a:pt x="1776" y="216"/>
                    </a:cubicBezTo>
                    <a:cubicBezTo>
                      <a:pt x="1674" y="152"/>
                      <a:pt x="1590" y="120"/>
                      <a:pt x="1509" y="120"/>
                    </a:cubicBezTo>
                    <a:cubicBezTo>
                      <a:pt x="1422" y="120"/>
                      <a:pt x="1338" y="156"/>
                      <a:pt x="1238" y="228"/>
                    </a:cubicBezTo>
                    <a:cubicBezTo>
                      <a:pt x="1206" y="253"/>
                      <a:pt x="1151" y="285"/>
                      <a:pt x="1111" y="285"/>
                    </a:cubicBezTo>
                    <a:cubicBezTo>
                      <a:pt x="1089" y="285"/>
                      <a:pt x="1072" y="275"/>
                      <a:pt x="1066" y="250"/>
                    </a:cubicBezTo>
                    <a:cubicBezTo>
                      <a:pt x="1017" y="72"/>
                      <a:pt x="900" y="45"/>
                      <a:pt x="745" y="45"/>
                    </a:cubicBezTo>
                    <a:cubicBezTo>
                      <a:pt x="717" y="45"/>
                      <a:pt x="689" y="17"/>
                      <a:pt x="66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0" name="Google Shape;2530;p31"/>
              <p:cNvSpPr/>
              <p:nvPr/>
            </p:nvSpPr>
            <p:spPr>
              <a:xfrm>
                <a:off x="3855500" y="3291900"/>
                <a:ext cx="51150" cy="31800"/>
              </a:xfrm>
              <a:custGeom>
                <a:avLst/>
                <a:gdLst/>
                <a:ahLst/>
                <a:cxnLst/>
                <a:rect l="l" t="t" r="r" b="b"/>
                <a:pathLst>
                  <a:path w="2046" h="1272" extrusionOk="0">
                    <a:moveTo>
                      <a:pt x="374" y="0"/>
                    </a:moveTo>
                    <a:cubicBezTo>
                      <a:pt x="357" y="0"/>
                      <a:pt x="353" y="28"/>
                      <a:pt x="349" y="50"/>
                    </a:cubicBezTo>
                    <a:lnTo>
                      <a:pt x="283" y="50"/>
                    </a:lnTo>
                    <a:cubicBezTo>
                      <a:pt x="262" y="36"/>
                      <a:pt x="245" y="30"/>
                      <a:pt x="231" y="30"/>
                    </a:cubicBezTo>
                    <a:cubicBezTo>
                      <a:pt x="195" y="30"/>
                      <a:pt x="177" y="68"/>
                      <a:pt x="161" y="111"/>
                    </a:cubicBezTo>
                    <a:cubicBezTo>
                      <a:pt x="72" y="178"/>
                      <a:pt x="22" y="217"/>
                      <a:pt x="111" y="344"/>
                    </a:cubicBezTo>
                    <a:cubicBezTo>
                      <a:pt x="175" y="433"/>
                      <a:pt x="239" y="451"/>
                      <a:pt x="311" y="451"/>
                    </a:cubicBezTo>
                    <a:cubicBezTo>
                      <a:pt x="351" y="451"/>
                      <a:pt x="393" y="446"/>
                      <a:pt x="438" y="444"/>
                    </a:cubicBezTo>
                    <a:lnTo>
                      <a:pt x="438" y="444"/>
                    </a:lnTo>
                    <a:cubicBezTo>
                      <a:pt x="465" y="575"/>
                      <a:pt x="437" y="636"/>
                      <a:pt x="344" y="636"/>
                    </a:cubicBezTo>
                    <a:cubicBezTo>
                      <a:pt x="324" y="636"/>
                      <a:pt x="299" y="633"/>
                      <a:pt x="272" y="627"/>
                    </a:cubicBezTo>
                    <a:cubicBezTo>
                      <a:pt x="248" y="621"/>
                      <a:pt x="226" y="618"/>
                      <a:pt x="205" y="618"/>
                    </a:cubicBezTo>
                    <a:cubicBezTo>
                      <a:pt x="131" y="618"/>
                      <a:pt x="81" y="660"/>
                      <a:pt x="72" y="760"/>
                    </a:cubicBezTo>
                    <a:cubicBezTo>
                      <a:pt x="55" y="843"/>
                      <a:pt x="0" y="915"/>
                      <a:pt x="72" y="998"/>
                    </a:cubicBezTo>
                    <a:cubicBezTo>
                      <a:pt x="97" y="1092"/>
                      <a:pt x="148" y="1141"/>
                      <a:pt x="219" y="1141"/>
                    </a:cubicBezTo>
                    <a:cubicBezTo>
                      <a:pt x="257" y="1141"/>
                      <a:pt x="301" y="1127"/>
                      <a:pt x="349" y="1098"/>
                    </a:cubicBezTo>
                    <a:cubicBezTo>
                      <a:pt x="471" y="1076"/>
                      <a:pt x="505" y="982"/>
                      <a:pt x="532" y="882"/>
                    </a:cubicBezTo>
                    <a:cubicBezTo>
                      <a:pt x="604" y="860"/>
                      <a:pt x="643" y="793"/>
                      <a:pt x="721" y="793"/>
                    </a:cubicBezTo>
                    <a:lnTo>
                      <a:pt x="721" y="854"/>
                    </a:lnTo>
                    <a:cubicBezTo>
                      <a:pt x="671" y="904"/>
                      <a:pt x="710" y="910"/>
                      <a:pt x="749" y="915"/>
                    </a:cubicBezTo>
                    <a:lnTo>
                      <a:pt x="749" y="1010"/>
                    </a:lnTo>
                    <a:cubicBezTo>
                      <a:pt x="726" y="1010"/>
                      <a:pt x="699" y="1015"/>
                      <a:pt x="710" y="1037"/>
                    </a:cubicBezTo>
                    <a:cubicBezTo>
                      <a:pt x="715" y="1076"/>
                      <a:pt x="760" y="1076"/>
                      <a:pt x="782" y="1098"/>
                    </a:cubicBezTo>
                    <a:cubicBezTo>
                      <a:pt x="842" y="1112"/>
                      <a:pt x="898" y="1149"/>
                      <a:pt x="953" y="1149"/>
                    </a:cubicBezTo>
                    <a:cubicBezTo>
                      <a:pt x="990" y="1149"/>
                      <a:pt x="1027" y="1132"/>
                      <a:pt x="1065" y="1082"/>
                    </a:cubicBezTo>
                    <a:cubicBezTo>
                      <a:pt x="1220" y="1054"/>
                      <a:pt x="1209" y="899"/>
                      <a:pt x="1270" y="799"/>
                    </a:cubicBezTo>
                    <a:cubicBezTo>
                      <a:pt x="1288" y="771"/>
                      <a:pt x="1287" y="725"/>
                      <a:pt x="1318" y="725"/>
                    </a:cubicBezTo>
                    <a:cubicBezTo>
                      <a:pt x="1324" y="725"/>
                      <a:pt x="1332" y="727"/>
                      <a:pt x="1342" y="732"/>
                    </a:cubicBezTo>
                    <a:cubicBezTo>
                      <a:pt x="1386" y="760"/>
                      <a:pt x="1347" y="799"/>
                      <a:pt x="1331" y="832"/>
                    </a:cubicBezTo>
                    <a:cubicBezTo>
                      <a:pt x="1303" y="882"/>
                      <a:pt x="1242" y="932"/>
                      <a:pt x="1303" y="993"/>
                    </a:cubicBezTo>
                    <a:lnTo>
                      <a:pt x="1303" y="1054"/>
                    </a:lnTo>
                    <a:cubicBezTo>
                      <a:pt x="1350" y="1201"/>
                      <a:pt x="1419" y="1271"/>
                      <a:pt x="1520" y="1271"/>
                    </a:cubicBezTo>
                    <a:cubicBezTo>
                      <a:pt x="1586" y="1271"/>
                      <a:pt x="1666" y="1241"/>
                      <a:pt x="1763" y="1181"/>
                    </a:cubicBezTo>
                    <a:cubicBezTo>
                      <a:pt x="1913" y="1154"/>
                      <a:pt x="2018" y="1071"/>
                      <a:pt x="2035" y="915"/>
                    </a:cubicBezTo>
                    <a:cubicBezTo>
                      <a:pt x="2046" y="743"/>
                      <a:pt x="1996" y="594"/>
                      <a:pt x="1824" y="511"/>
                    </a:cubicBezTo>
                    <a:cubicBezTo>
                      <a:pt x="1769" y="483"/>
                      <a:pt x="1719" y="444"/>
                      <a:pt x="1674" y="416"/>
                    </a:cubicBezTo>
                    <a:cubicBezTo>
                      <a:pt x="1663" y="333"/>
                      <a:pt x="1602" y="300"/>
                      <a:pt x="1536" y="300"/>
                    </a:cubicBezTo>
                    <a:cubicBezTo>
                      <a:pt x="1425" y="300"/>
                      <a:pt x="1370" y="383"/>
                      <a:pt x="1331" y="483"/>
                    </a:cubicBezTo>
                    <a:cubicBezTo>
                      <a:pt x="1164" y="361"/>
                      <a:pt x="965" y="383"/>
                      <a:pt x="776" y="355"/>
                    </a:cubicBezTo>
                    <a:cubicBezTo>
                      <a:pt x="761" y="340"/>
                      <a:pt x="750" y="334"/>
                      <a:pt x="740" y="334"/>
                    </a:cubicBezTo>
                    <a:cubicBezTo>
                      <a:pt x="718" y="334"/>
                      <a:pt x="707" y="365"/>
                      <a:pt x="688" y="389"/>
                    </a:cubicBezTo>
                    <a:cubicBezTo>
                      <a:pt x="610" y="472"/>
                      <a:pt x="715" y="527"/>
                      <a:pt x="737" y="599"/>
                    </a:cubicBezTo>
                    <a:cubicBezTo>
                      <a:pt x="510" y="516"/>
                      <a:pt x="510" y="516"/>
                      <a:pt x="538" y="361"/>
                    </a:cubicBezTo>
                    <a:cubicBezTo>
                      <a:pt x="682" y="139"/>
                      <a:pt x="665" y="106"/>
                      <a:pt x="410" y="23"/>
                    </a:cubicBezTo>
                    <a:cubicBezTo>
                      <a:pt x="394" y="6"/>
                      <a:pt x="383" y="0"/>
                      <a:pt x="374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1" name="Google Shape;2531;p31"/>
              <p:cNvSpPr/>
              <p:nvPr/>
            </p:nvSpPr>
            <p:spPr>
              <a:xfrm>
                <a:off x="3615550" y="3424275"/>
                <a:ext cx="34825" cy="26925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1077" extrusionOk="0">
                    <a:moveTo>
                      <a:pt x="1026" y="0"/>
                    </a:moveTo>
                    <a:cubicBezTo>
                      <a:pt x="943" y="0"/>
                      <a:pt x="854" y="56"/>
                      <a:pt x="771" y="84"/>
                    </a:cubicBezTo>
                    <a:cubicBezTo>
                      <a:pt x="679" y="44"/>
                      <a:pt x="589" y="1"/>
                      <a:pt x="499" y="1"/>
                    </a:cubicBezTo>
                    <a:cubicBezTo>
                      <a:pt x="437" y="1"/>
                      <a:pt x="374" y="22"/>
                      <a:pt x="311" y="78"/>
                    </a:cubicBezTo>
                    <a:cubicBezTo>
                      <a:pt x="276" y="73"/>
                      <a:pt x="233" y="55"/>
                      <a:pt x="197" y="55"/>
                    </a:cubicBezTo>
                    <a:cubicBezTo>
                      <a:pt x="192" y="55"/>
                      <a:pt x="188" y="55"/>
                      <a:pt x="183" y="56"/>
                    </a:cubicBezTo>
                    <a:cubicBezTo>
                      <a:pt x="117" y="67"/>
                      <a:pt x="34" y="67"/>
                      <a:pt x="17" y="139"/>
                    </a:cubicBezTo>
                    <a:cubicBezTo>
                      <a:pt x="0" y="195"/>
                      <a:pt x="17" y="272"/>
                      <a:pt x="89" y="300"/>
                    </a:cubicBezTo>
                    <a:cubicBezTo>
                      <a:pt x="244" y="416"/>
                      <a:pt x="366" y="583"/>
                      <a:pt x="588" y="599"/>
                    </a:cubicBezTo>
                    <a:cubicBezTo>
                      <a:pt x="588" y="655"/>
                      <a:pt x="588" y="710"/>
                      <a:pt x="621" y="760"/>
                    </a:cubicBezTo>
                    <a:cubicBezTo>
                      <a:pt x="610" y="821"/>
                      <a:pt x="594" y="877"/>
                      <a:pt x="583" y="937"/>
                    </a:cubicBezTo>
                    <a:cubicBezTo>
                      <a:pt x="533" y="954"/>
                      <a:pt x="522" y="965"/>
                      <a:pt x="572" y="998"/>
                    </a:cubicBezTo>
                    <a:cubicBezTo>
                      <a:pt x="635" y="1051"/>
                      <a:pt x="696" y="1076"/>
                      <a:pt x="756" y="1076"/>
                    </a:cubicBezTo>
                    <a:cubicBezTo>
                      <a:pt x="836" y="1076"/>
                      <a:pt x="913" y="1030"/>
                      <a:pt x="993" y="937"/>
                    </a:cubicBezTo>
                    <a:cubicBezTo>
                      <a:pt x="1187" y="871"/>
                      <a:pt x="1198" y="677"/>
                      <a:pt x="1270" y="516"/>
                    </a:cubicBezTo>
                    <a:cubicBezTo>
                      <a:pt x="1392" y="400"/>
                      <a:pt x="1309" y="272"/>
                      <a:pt x="1270" y="156"/>
                    </a:cubicBezTo>
                    <a:cubicBezTo>
                      <a:pt x="1226" y="50"/>
                      <a:pt x="1132" y="0"/>
                      <a:pt x="1026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2" name="Google Shape;2532;p31"/>
              <p:cNvSpPr/>
              <p:nvPr/>
            </p:nvSpPr>
            <p:spPr>
              <a:xfrm>
                <a:off x="3577850" y="3366950"/>
                <a:ext cx="38150" cy="28000"/>
              </a:xfrm>
              <a:custGeom>
                <a:avLst/>
                <a:gdLst/>
                <a:ahLst/>
                <a:cxnLst/>
                <a:rect l="l" t="t" r="r" b="b"/>
                <a:pathLst>
                  <a:path w="1526" h="1120" extrusionOk="0">
                    <a:moveTo>
                      <a:pt x="1374" y="1"/>
                    </a:moveTo>
                    <a:cubicBezTo>
                      <a:pt x="1343" y="1"/>
                      <a:pt x="1310" y="7"/>
                      <a:pt x="1281" y="15"/>
                    </a:cubicBezTo>
                    <a:cubicBezTo>
                      <a:pt x="1137" y="42"/>
                      <a:pt x="987" y="92"/>
                      <a:pt x="843" y="131"/>
                    </a:cubicBezTo>
                    <a:cubicBezTo>
                      <a:pt x="819" y="125"/>
                      <a:pt x="796" y="122"/>
                      <a:pt x="774" y="122"/>
                    </a:cubicBezTo>
                    <a:cubicBezTo>
                      <a:pt x="698" y="122"/>
                      <a:pt x="630" y="155"/>
                      <a:pt x="566" y="198"/>
                    </a:cubicBezTo>
                    <a:cubicBezTo>
                      <a:pt x="350" y="253"/>
                      <a:pt x="255" y="198"/>
                      <a:pt x="200" y="530"/>
                    </a:cubicBezTo>
                    <a:cubicBezTo>
                      <a:pt x="156" y="613"/>
                      <a:pt x="56" y="569"/>
                      <a:pt x="0" y="619"/>
                    </a:cubicBezTo>
                    <a:cubicBezTo>
                      <a:pt x="14" y="666"/>
                      <a:pt x="41" y="675"/>
                      <a:pt x="71" y="675"/>
                    </a:cubicBezTo>
                    <a:cubicBezTo>
                      <a:pt x="91" y="675"/>
                      <a:pt x="112" y="671"/>
                      <a:pt x="132" y="671"/>
                    </a:cubicBezTo>
                    <a:cubicBezTo>
                      <a:pt x="159" y="671"/>
                      <a:pt x="183" y="678"/>
                      <a:pt x="200" y="708"/>
                    </a:cubicBezTo>
                    <a:cubicBezTo>
                      <a:pt x="250" y="796"/>
                      <a:pt x="150" y="863"/>
                      <a:pt x="172" y="946"/>
                    </a:cubicBezTo>
                    <a:cubicBezTo>
                      <a:pt x="172" y="952"/>
                      <a:pt x="178" y="963"/>
                      <a:pt x="183" y="974"/>
                    </a:cubicBezTo>
                    <a:cubicBezTo>
                      <a:pt x="206" y="1090"/>
                      <a:pt x="294" y="1112"/>
                      <a:pt x="394" y="1118"/>
                    </a:cubicBezTo>
                    <a:cubicBezTo>
                      <a:pt x="414" y="1119"/>
                      <a:pt x="433" y="1120"/>
                      <a:pt x="452" y="1120"/>
                    </a:cubicBezTo>
                    <a:cubicBezTo>
                      <a:pt x="535" y="1120"/>
                      <a:pt x="612" y="1104"/>
                      <a:pt x="666" y="1018"/>
                    </a:cubicBezTo>
                    <a:cubicBezTo>
                      <a:pt x="693" y="979"/>
                      <a:pt x="699" y="946"/>
                      <a:pt x="627" y="935"/>
                    </a:cubicBezTo>
                    <a:cubicBezTo>
                      <a:pt x="649" y="896"/>
                      <a:pt x="693" y="896"/>
                      <a:pt x="721" y="896"/>
                    </a:cubicBezTo>
                    <a:cubicBezTo>
                      <a:pt x="755" y="896"/>
                      <a:pt x="791" y="905"/>
                      <a:pt x="826" y="905"/>
                    </a:cubicBezTo>
                    <a:cubicBezTo>
                      <a:pt x="867" y="905"/>
                      <a:pt x="907" y="894"/>
                      <a:pt x="943" y="846"/>
                    </a:cubicBezTo>
                    <a:cubicBezTo>
                      <a:pt x="987" y="769"/>
                      <a:pt x="1004" y="686"/>
                      <a:pt x="1015" y="602"/>
                    </a:cubicBezTo>
                    <a:cubicBezTo>
                      <a:pt x="1032" y="519"/>
                      <a:pt x="1015" y="447"/>
                      <a:pt x="987" y="370"/>
                    </a:cubicBezTo>
                    <a:cubicBezTo>
                      <a:pt x="965" y="326"/>
                      <a:pt x="975" y="289"/>
                      <a:pt x="1004" y="289"/>
                    </a:cubicBezTo>
                    <a:cubicBezTo>
                      <a:pt x="1012" y="289"/>
                      <a:pt x="1021" y="292"/>
                      <a:pt x="1032" y="297"/>
                    </a:cubicBezTo>
                    <a:cubicBezTo>
                      <a:pt x="1063" y="312"/>
                      <a:pt x="1094" y="318"/>
                      <a:pt x="1124" y="318"/>
                    </a:cubicBezTo>
                    <a:cubicBezTo>
                      <a:pt x="1194" y="318"/>
                      <a:pt x="1261" y="289"/>
                      <a:pt x="1331" y="281"/>
                    </a:cubicBezTo>
                    <a:cubicBezTo>
                      <a:pt x="1420" y="270"/>
                      <a:pt x="1525" y="225"/>
                      <a:pt x="1503" y="103"/>
                    </a:cubicBezTo>
                    <a:cubicBezTo>
                      <a:pt x="1488" y="23"/>
                      <a:pt x="1433" y="1"/>
                      <a:pt x="1374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3" name="Google Shape;2533;p31"/>
              <p:cNvSpPr/>
              <p:nvPr/>
            </p:nvSpPr>
            <p:spPr>
              <a:xfrm>
                <a:off x="3677225" y="3326375"/>
                <a:ext cx="37050" cy="21000"/>
              </a:xfrm>
              <a:custGeom>
                <a:avLst/>
                <a:gdLst/>
                <a:ahLst/>
                <a:cxnLst/>
                <a:rect l="l" t="t" r="r" b="b"/>
                <a:pathLst>
                  <a:path w="1482" h="840" extrusionOk="0">
                    <a:moveTo>
                      <a:pt x="1265" y="1"/>
                    </a:moveTo>
                    <a:cubicBezTo>
                      <a:pt x="1235" y="1"/>
                      <a:pt x="1189" y="12"/>
                      <a:pt x="1171" y="35"/>
                    </a:cubicBezTo>
                    <a:cubicBezTo>
                      <a:pt x="1139" y="81"/>
                      <a:pt x="1109" y="96"/>
                      <a:pt x="1072" y="96"/>
                    </a:cubicBezTo>
                    <a:cubicBezTo>
                      <a:pt x="1050" y="96"/>
                      <a:pt x="1027" y="91"/>
                      <a:pt x="999" y="85"/>
                    </a:cubicBezTo>
                    <a:cubicBezTo>
                      <a:pt x="973" y="81"/>
                      <a:pt x="944" y="74"/>
                      <a:pt x="915" y="74"/>
                    </a:cubicBezTo>
                    <a:cubicBezTo>
                      <a:pt x="875" y="74"/>
                      <a:pt x="836" y="87"/>
                      <a:pt x="810" y="135"/>
                    </a:cubicBezTo>
                    <a:cubicBezTo>
                      <a:pt x="768" y="205"/>
                      <a:pt x="758" y="314"/>
                      <a:pt x="663" y="314"/>
                    </a:cubicBezTo>
                    <a:cubicBezTo>
                      <a:pt x="645" y="314"/>
                      <a:pt x="624" y="310"/>
                      <a:pt x="600" y="301"/>
                    </a:cubicBezTo>
                    <a:cubicBezTo>
                      <a:pt x="548" y="394"/>
                      <a:pt x="473" y="410"/>
                      <a:pt x="391" y="410"/>
                    </a:cubicBezTo>
                    <a:cubicBezTo>
                      <a:pt x="346" y="410"/>
                      <a:pt x="299" y="405"/>
                      <a:pt x="253" y="405"/>
                    </a:cubicBezTo>
                    <a:cubicBezTo>
                      <a:pt x="213" y="405"/>
                      <a:pt x="175" y="409"/>
                      <a:pt x="139" y="423"/>
                    </a:cubicBezTo>
                    <a:cubicBezTo>
                      <a:pt x="23" y="473"/>
                      <a:pt x="1" y="529"/>
                      <a:pt x="6" y="606"/>
                    </a:cubicBezTo>
                    <a:cubicBezTo>
                      <a:pt x="12" y="712"/>
                      <a:pt x="62" y="800"/>
                      <a:pt x="173" y="839"/>
                    </a:cubicBezTo>
                    <a:cubicBezTo>
                      <a:pt x="302" y="830"/>
                      <a:pt x="403" y="717"/>
                      <a:pt x="530" y="717"/>
                    </a:cubicBezTo>
                    <a:cubicBezTo>
                      <a:pt x="561" y="717"/>
                      <a:pt x="593" y="723"/>
                      <a:pt x="627" y="739"/>
                    </a:cubicBezTo>
                    <a:cubicBezTo>
                      <a:pt x="634" y="742"/>
                      <a:pt x="640" y="743"/>
                      <a:pt x="646" y="743"/>
                    </a:cubicBezTo>
                    <a:cubicBezTo>
                      <a:pt x="679" y="743"/>
                      <a:pt x="711" y="710"/>
                      <a:pt x="716" y="673"/>
                    </a:cubicBezTo>
                    <a:cubicBezTo>
                      <a:pt x="750" y="545"/>
                      <a:pt x="815" y="470"/>
                      <a:pt x="942" y="470"/>
                    </a:cubicBezTo>
                    <a:cubicBezTo>
                      <a:pt x="958" y="470"/>
                      <a:pt x="975" y="471"/>
                      <a:pt x="993" y="473"/>
                    </a:cubicBezTo>
                    <a:cubicBezTo>
                      <a:pt x="997" y="474"/>
                      <a:pt x="1001" y="474"/>
                      <a:pt x="1006" y="474"/>
                    </a:cubicBezTo>
                    <a:cubicBezTo>
                      <a:pt x="1032" y="474"/>
                      <a:pt x="1059" y="467"/>
                      <a:pt x="1084" y="467"/>
                    </a:cubicBezTo>
                    <a:cubicBezTo>
                      <a:pt x="1105" y="467"/>
                      <a:pt x="1124" y="472"/>
                      <a:pt x="1137" y="490"/>
                    </a:cubicBezTo>
                    <a:cubicBezTo>
                      <a:pt x="1187" y="534"/>
                      <a:pt x="1137" y="584"/>
                      <a:pt x="1110" y="629"/>
                    </a:cubicBezTo>
                    <a:cubicBezTo>
                      <a:pt x="1060" y="712"/>
                      <a:pt x="1076" y="756"/>
                      <a:pt x="1171" y="778"/>
                    </a:cubicBezTo>
                    <a:cubicBezTo>
                      <a:pt x="1210" y="788"/>
                      <a:pt x="1255" y="799"/>
                      <a:pt x="1296" y="799"/>
                    </a:cubicBezTo>
                    <a:cubicBezTo>
                      <a:pt x="1348" y="799"/>
                      <a:pt x="1395" y="782"/>
                      <a:pt x="1420" y="723"/>
                    </a:cubicBezTo>
                    <a:cubicBezTo>
                      <a:pt x="1481" y="584"/>
                      <a:pt x="1426" y="451"/>
                      <a:pt x="1304" y="412"/>
                    </a:cubicBezTo>
                    <a:cubicBezTo>
                      <a:pt x="1243" y="390"/>
                      <a:pt x="1232" y="368"/>
                      <a:pt x="1259" y="329"/>
                    </a:cubicBezTo>
                    <a:cubicBezTo>
                      <a:pt x="1304" y="257"/>
                      <a:pt x="1298" y="185"/>
                      <a:pt x="1298" y="107"/>
                    </a:cubicBezTo>
                    <a:cubicBezTo>
                      <a:pt x="1298" y="74"/>
                      <a:pt x="1331" y="19"/>
                      <a:pt x="1282" y="2"/>
                    </a:cubicBezTo>
                    <a:cubicBezTo>
                      <a:pt x="1277" y="1"/>
                      <a:pt x="1271" y="1"/>
                      <a:pt x="1265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4" name="Google Shape;2534;p31"/>
              <p:cNvSpPr/>
              <p:nvPr/>
            </p:nvSpPr>
            <p:spPr>
              <a:xfrm>
                <a:off x="3697200" y="3306625"/>
                <a:ext cx="23425" cy="17400"/>
              </a:xfrm>
              <a:custGeom>
                <a:avLst/>
                <a:gdLst/>
                <a:ahLst/>
                <a:cxnLst/>
                <a:rect l="l" t="t" r="r" b="b"/>
                <a:pathLst>
                  <a:path w="937" h="696" extrusionOk="0">
                    <a:moveTo>
                      <a:pt x="632" y="0"/>
                    </a:moveTo>
                    <a:cubicBezTo>
                      <a:pt x="610" y="0"/>
                      <a:pt x="586" y="6"/>
                      <a:pt x="560" y="16"/>
                    </a:cubicBezTo>
                    <a:cubicBezTo>
                      <a:pt x="524" y="28"/>
                      <a:pt x="494" y="49"/>
                      <a:pt x="452" y="49"/>
                    </a:cubicBezTo>
                    <a:cubicBezTo>
                      <a:pt x="437" y="49"/>
                      <a:pt x="419" y="46"/>
                      <a:pt x="399" y="38"/>
                    </a:cubicBezTo>
                    <a:cubicBezTo>
                      <a:pt x="311" y="60"/>
                      <a:pt x="216" y="60"/>
                      <a:pt x="133" y="149"/>
                    </a:cubicBezTo>
                    <a:cubicBezTo>
                      <a:pt x="0" y="293"/>
                      <a:pt x="61" y="459"/>
                      <a:pt x="39" y="620"/>
                    </a:cubicBezTo>
                    <a:cubicBezTo>
                      <a:pt x="39" y="642"/>
                      <a:pt x="78" y="659"/>
                      <a:pt x="94" y="670"/>
                    </a:cubicBezTo>
                    <a:cubicBezTo>
                      <a:pt x="130" y="687"/>
                      <a:pt x="173" y="695"/>
                      <a:pt x="218" y="695"/>
                    </a:cubicBezTo>
                    <a:cubicBezTo>
                      <a:pt x="361" y="695"/>
                      <a:pt x="533" y="614"/>
                      <a:pt x="605" y="487"/>
                    </a:cubicBezTo>
                    <a:cubicBezTo>
                      <a:pt x="634" y="439"/>
                      <a:pt x="654" y="407"/>
                      <a:pt x="714" y="407"/>
                    </a:cubicBezTo>
                    <a:cubicBezTo>
                      <a:pt x="723" y="407"/>
                      <a:pt x="732" y="408"/>
                      <a:pt x="743" y="409"/>
                    </a:cubicBezTo>
                    <a:cubicBezTo>
                      <a:pt x="754" y="412"/>
                      <a:pt x="765" y="413"/>
                      <a:pt x="776" y="413"/>
                    </a:cubicBezTo>
                    <a:cubicBezTo>
                      <a:pt x="853" y="413"/>
                      <a:pt x="921" y="362"/>
                      <a:pt x="926" y="260"/>
                    </a:cubicBezTo>
                    <a:cubicBezTo>
                      <a:pt x="936" y="168"/>
                      <a:pt x="895" y="114"/>
                      <a:pt x="807" y="114"/>
                    </a:cubicBezTo>
                    <a:cubicBezTo>
                      <a:pt x="799" y="114"/>
                      <a:pt x="791" y="115"/>
                      <a:pt x="782" y="116"/>
                    </a:cubicBezTo>
                    <a:cubicBezTo>
                      <a:pt x="749" y="116"/>
                      <a:pt x="732" y="88"/>
                      <a:pt x="721" y="60"/>
                    </a:cubicBezTo>
                    <a:cubicBezTo>
                      <a:pt x="700" y="18"/>
                      <a:pt x="670" y="0"/>
                      <a:pt x="63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5" name="Google Shape;2535;p31"/>
              <p:cNvSpPr/>
              <p:nvPr/>
            </p:nvSpPr>
            <p:spPr>
              <a:xfrm>
                <a:off x="3702175" y="3437575"/>
                <a:ext cx="23325" cy="19800"/>
              </a:xfrm>
              <a:custGeom>
                <a:avLst/>
                <a:gdLst/>
                <a:ahLst/>
                <a:cxnLst/>
                <a:rect l="l" t="t" r="r" b="b"/>
                <a:pathLst>
                  <a:path w="933" h="792" extrusionOk="0">
                    <a:moveTo>
                      <a:pt x="509" y="0"/>
                    </a:moveTo>
                    <a:cubicBezTo>
                      <a:pt x="458" y="0"/>
                      <a:pt x="406" y="16"/>
                      <a:pt x="350" y="51"/>
                    </a:cubicBezTo>
                    <a:cubicBezTo>
                      <a:pt x="328" y="51"/>
                      <a:pt x="306" y="62"/>
                      <a:pt x="295" y="78"/>
                    </a:cubicBezTo>
                    <a:cubicBezTo>
                      <a:pt x="278" y="89"/>
                      <a:pt x="272" y="101"/>
                      <a:pt x="256" y="106"/>
                    </a:cubicBezTo>
                    <a:cubicBezTo>
                      <a:pt x="211" y="106"/>
                      <a:pt x="189" y="134"/>
                      <a:pt x="162" y="178"/>
                    </a:cubicBezTo>
                    <a:cubicBezTo>
                      <a:pt x="1" y="433"/>
                      <a:pt x="134" y="716"/>
                      <a:pt x="439" y="788"/>
                    </a:cubicBezTo>
                    <a:cubicBezTo>
                      <a:pt x="460" y="790"/>
                      <a:pt x="482" y="791"/>
                      <a:pt x="502" y="791"/>
                    </a:cubicBezTo>
                    <a:cubicBezTo>
                      <a:pt x="593" y="791"/>
                      <a:pt x="671" y="766"/>
                      <a:pt x="716" y="672"/>
                    </a:cubicBezTo>
                    <a:cubicBezTo>
                      <a:pt x="722" y="655"/>
                      <a:pt x="738" y="649"/>
                      <a:pt x="744" y="633"/>
                    </a:cubicBezTo>
                    <a:cubicBezTo>
                      <a:pt x="838" y="605"/>
                      <a:pt x="893" y="561"/>
                      <a:pt x="832" y="455"/>
                    </a:cubicBezTo>
                    <a:cubicBezTo>
                      <a:pt x="855" y="317"/>
                      <a:pt x="932" y="178"/>
                      <a:pt x="749" y="106"/>
                    </a:cubicBezTo>
                    <a:cubicBezTo>
                      <a:pt x="673" y="43"/>
                      <a:pt x="594" y="0"/>
                      <a:pt x="509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6" name="Google Shape;2536;p31"/>
              <p:cNvSpPr/>
              <p:nvPr/>
            </p:nvSpPr>
            <p:spPr>
              <a:xfrm>
                <a:off x="3398625" y="3417150"/>
                <a:ext cx="41600" cy="14675"/>
              </a:xfrm>
              <a:custGeom>
                <a:avLst/>
                <a:gdLst/>
                <a:ahLst/>
                <a:cxnLst/>
                <a:rect l="l" t="t" r="r" b="b"/>
                <a:pathLst>
                  <a:path w="1664" h="587" extrusionOk="0">
                    <a:moveTo>
                      <a:pt x="1367" y="1"/>
                    </a:moveTo>
                    <a:cubicBezTo>
                      <a:pt x="1336" y="1"/>
                      <a:pt x="1306" y="23"/>
                      <a:pt x="1281" y="91"/>
                    </a:cubicBezTo>
                    <a:cubicBezTo>
                      <a:pt x="1277" y="91"/>
                      <a:pt x="1274" y="91"/>
                      <a:pt x="1270" y="91"/>
                    </a:cubicBezTo>
                    <a:cubicBezTo>
                      <a:pt x="1191" y="91"/>
                      <a:pt x="1170" y="150"/>
                      <a:pt x="1159" y="219"/>
                    </a:cubicBezTo>
                    <a:cubicBezTo>
                      <a:pt x="1154" y="219"/>
                      <a:pt x="1142" y="224"/>
                      <a:pt x="1131" y="224"/>
                    </a:cubicBezTo>
                    <a:cubicBezTo>
                      <a:pt x="1054" y="141"/>
                      <a:pt x="960" y="108"/>
                      <a:pt x="849" y="102"/>
                    </a:cubicBezTo>
                    <a:cubicBezTo>
                      <a:pt x="842" y="103"/>
                      <a:pt x="835" y="103"/>
                      <a:pt x="829" y="103"/>
                    </a:cubicBezTo>
                    <a:cubicBezTo>
                      <a:pt x="748" y="103"/>
                      <a:pt x="668" y="86"/>
                      <a:pt x="591" y="86"/>
                    </a:cubicBezTo>
                    <a:cubicBezTo>
                      <a:pt x="532" y="86"/>
                      <a:pt x="473" y="96"/>
                      <a:pt x="416" y="130"/>
                    </a:cubicBezTo>
                    <a:cubicBezTo>
                      <a:pt x="393" y="119"/>
                      <a:pt x="371" y="115"/>
                      <a:pt x="350" y="115"/>
                    </a:cubicBezTo>
                    <a:cubicBezTo>
                      <a:pt x="286" y="115"/>
                      <a:pt x="231" y="158"/>
                      <a:pt x="172" y="191"/>
                    </a:cubicBezTo>
                    <a:cubicBezTo>
                      <a:pt x="144" y="191"/>
                      <a:pt x="117" y="191"/>
                      <a:pt x="100" y="202"/>
                    </a:cubicBezTo>
                    <a:cubicBezTo>
                      <a:pt x="61" y="224"/>
                      <a:pt x="0" y="202"/>
                      <a:pt x="0" y="258"/>
                    </a:cubicBezTo>
                    <a:cubicBezTo>
                      <a:pt x="0" y="308"/>
                      <a:pt x="56" y="308"/>
                      <a:pt x="89" y="335"/>
                    </a:cubicBezTo>
                    <a:cubicBezTo>
                      <a:pt x="113" y="353"/>
                      <a:pt x="136" y="358"/>
                      <a:pt x="158" y="358"/>
                    </a:cubicBezTo>
                    <a:cubicBezTo>
                      <a:pt x="190" y="358"/>
                      <a:pt x="221" y="348"/>
                      <a:pt x="252" y="348"/>
                    </a:cubicBezTo>
                    <a:cubicBezTo>
                      <a:pt x="263" y="348"/>
                      <a:pt x="273" y="349"/>
                      <a:pt x="283" y="352"/>
                    </a:cubicBezTo>
                    <a:cubicBezTo>
                      <a:pt x="588" y="441"/>
                      <a:pt x="910" y="474"/>
                      <a:pt x="1220" y="524"/>
                    </a:cubicBezTo>
                    <a:cubicBezTo>
                      <a:pt x="1254" y="546"/>
                      <a:pt x="1290" y="586"/>
                      <a:pt x="1322" y="586"/>
                    </a:cubicBezTo>
                    <a:cubicBezTo>
                      <a:pt x="1337" y="586"/>
                      <a:pt x="1352" y="577"/>
                      <a:pt x="1364" y="552"/>
                    </a:cubicBezTo>
                    <a:cubicBezTo>
                      <a:pt x="1409" y="480"/>
                      <a:pt x="1409" y="391"/>
                      <a:pt x="1303" y="341"/>
                    </a:cubicBezTo>
                    <a:cubicBezTo>
                      <a:pt x="1287" y="335"/>
                      <a:pt x="1276" y="324"/>
                      <a:pt x="1253" y="313"/>
                    </a:cubicBezTo>
                    <a:cubicBezTo>
                      <a:pt x="1259" y="308"/>
                      <a:pt x="1276" y="285"/>
                      <a:pt x="1281" y="285"/>
                    </a:cubicBezTo>
                    <a:cubicBezTo>
                      <a:pt x="1314" y="291"/>
                      <a:pt x="1353" y="302"/>
                      <a:pt x="1381" y="324"/>
                    </a:cubicBezTo>
                    <a:cubicBezTo>
                      <a:pt x="1409" y="338"/>
                      <a:pt x="1433" y="344"/>
                      <a:pt x="1454" y="344"/>
                    </a:cubicBezTo>
                    <a:cubicBezTo>
                      <a:pt x="1517" y="344"/>
                      <a:pt x="1550" y="287"/>
                      <a:pt x="1592" y="224"/>
                    </a:cubicBezTo>
                    <a:cubicBezTo>
                      <a:pt x="1664" y="130"/>
                      <a:pt x="1586" y="86"/>
                      <a:pt x="1542" y="80"/>
                    </a:cubicBezTo>
                    <a:cubicBezTo>
                      <a:pt x="1488" y="77"/>
                      <a:pt x="1425" y="1"/>
                      <a:pt x="1367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7" name="Google Shape;2537;p31"/>
              <p:cNvSpPr/>
              <p:nvPr/>
            </p:nvSpPr>
            <p:spPr>
              <a:xfrm>
                <a:off x="3965000" y="3348525"/>
                <a:ext cx="22600" cy="18925"/>
              </a:xfrm>
              <a:custGeom>
                <a:avLst/>
                <a:gdLst/>
                <a:ahLst/>
                <a:cxnLst/>
                <a:rect l="l" t="t" r="r" b="b"/>
                <a:pathLst>
                  <a:path w="904" h="757" extrusionOk="0">
                    <a:moveTo>
                      <a:pt x="570" y="1"/>
                    </a:moveTo>
                    <a:cubicBezTo>
                      <a:pt x="519" y="1"/>
                      <a:pt x="471" y="33"/>
                      <a:pt x="444" y="131"/>
                    </a:cubicBezTo>
                    <a:cubicBezTo>
                      <a:pt x="426" y="193"/>
                      <a:pt x="381" y="238"/>
                      <a:pt x="319" y="238"/>
                    </a:cubicBezTo>
                    <a:cubicBezTo>
                      <a:pt x="287" y="238"/>
                      <a:pt x="251" y="226"/>
                      <a:pt x="211" y="197"/>
                    </a:cubicBezTo>
                    <a:cubicBezTo>
                      <a:pt x="184" y="177"/>
                      <a:pt x="162" y="169"/>
                      <a:pt x="143" y="169"/>
                    </a:cubicBezTo>
                    <a:cubicBezTo>
                      <a:pt x="89" y="169"/>
                      <a:pt x="64" y="239"/>
                      <a:pt x="39" y="297"/>
                    </a:cubicBezTo>
                    <a:cubicBezTo>
                      <a:pt x="0" y="386"/>
                      <a:pt x="67" y="391"/>
                      <a:pt x="128" y="413"/>
                    </a:cubicBezTo>
                    <a:cubicBezTo>
                      <a:pt x="211" y="441"/>
                      <a:pt x="316" y="441"/>
                      <a:pt x="355" y="552"/>
                    </a:cubicBezTo>
                    <a:cubicBezTo>
                      <a:pt x="405" y="688"/>
                      <a:pt x="513" y="757"/>
                      <a:pt x="645" y="757"/>
                    </a:cubicBezTo>
                    <a:cubicBezTo>
                      <a:pt x="675" y="757"/>
                      <a:pt x="706" y="753"/>
                      <a:pt x="738" y="746"/>
                    </a:cubicBezTo>
                    <a:cubicBezTo>
                      <a:pt x="804" y="729"/>
                      <a:pt x="871" y="696"/>
                      <a:pt x="871" y="608"/>
                    </a:cubicBezTo>
                    <a:cubicBezTo>
                      <a:pt x="871" y="524"/>
                      <a:pt x="887" y="447"/>
                      <a:pt x="898" y="364"/>
                    </a:cubicBezTo>
                    <a:cubicBezTo>
                      <a:pt x="904" y="203"/>
                      <a:pt x="799" y="114"/>
                      <a:pt x="693" y="48"/>
                    </a:cubicBezTo>
                    <a:cubicBezTo>
                      <a:pt x="656" y="23"/>
                      <a:pt x="612" y="1"/>
                      <a:pt x="570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8" name="Google Shape;2538;p31"/>
              <p:cNvSpPr/>
              <p:nvPr/>
            </p:nvSpPr>
            <p:spPr>
              <a:xfrm>
                <a:off x="3740300" y="3395000"/>
                <a:ext cx="19150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766" h="1156" extrusionOk="0">
                    <a:moveTo>
                      <a:pt x="438" y="0"/>
                    </a:moveTo>
                    <a:cubicBezTo>
                      <a:pt x="368" y="0"/>
                      <a:pt x="328" y="65"/>
                      <a:pt x="250" y="218"/>
                    </a:cubicBezTo>
                    <a:cubicBezTo>
                      <a:pt x="239" y="234"/>
                      <a:pt x="228" y="262"/>
                      <a:pt x="217" y="284"/>
                    </a:cubicBezTo>
                    <a:cubicBezTo>
                      <a:pt x="62" y="589"/>
                      <a:pt x="62" y="589"/>
                      <a:pt x="361" y="728"/>
                    </a:cubicBezTo>
                    <a:cubicBezTo>
                      <a:pt x="322" y="750"/>
                      <a:pt x="311" y="794"/>
                      <a:pt x="294" y="833"/>
                    </a:cubicBezTo>
                    <a:cubicBezTo>
                      <a:pt x="279" y="829"/>
                      <a:pt x="263" y="828"/>
                      <a:pt x="249" y="828"/>
                    </a:cubicBezTo>
                    <a:cubicBezTo>
                      <a:pt x="202" y="828"/>
                      <a:pt x="163" y="845"/>
                      <a:pt x="134" y="867"/>
                    </a:cubicBezTo>
                    <a:cubicBezTo>
                      <a:pt x="56" y="922"/>
                      <a:pt x="1" y="1005"/>
                      <a:pt x="56" y="1105"/>
                    </a:cubicBezTo>
                    <a:cubicBezTo>
                      <a:pt x="80" y="1143"/>
                      <a:pt x="109" y="1155"/>
                      <a:pt x="139" y="1155"/>
                    </a:cubicBezTo>
                    <a:cubicBezTo>
                      <a:pt x="181" y="1155"/>
                      <a:pt x="224" y="1132"/>
                      <a:pt x="256" y="1116"/>
                    </a:cubicBezTo>
                    <a:cubicBezTo>
                      <a:pt x="311" y="1088"/>
                      <a:pt x="333" y="1016"/>
                      <a:pt x="350" y="950"/>
                    </a:cubicBezTo>
                    <a:cubicBezTo>
                      <a:pt x="389" y="933"/>
                      <a:pt x="433" y="916"/>
                      <a:pt x="472" y="916"/>
                    </a:cubicBezTo>
                    <a:cubicBezTo>
                      <a:pt x="506" y="966"/>
                      <a:pt x="549" y="995"/>
                      <a:pt x="598" y="995"/>
                    </a:cubicBezTo>
                    <a:cubicBezTo>
                      <a:pt x="619" y="995"/>
                      <a:pt x="642" y="989"/>
                      <a:pt x="666" y="977"/>
                    </a:cubicBezTo>
                    <a:cubicBezTo>
                      <a:pt x="699" y="961"/>
                      <a:pt x="755" y="922"/>
                      <a:pt x="738" y="878"/>
                    </a:cubicBezTo>
                    <a:cubicBezTo>
                      <a:pt x="699" y="806"/>
                      <a:pt x="660" y="717"/>
                      <a:pt x="572" y="717"/>
                    </a:cubicBezTo>
                    <a:cubicBezTo>
                      <a:pt x="505" y="717"/>
                      <a:pt x="516" y="695"/>
                      <a:pt x="500" y="656"/>
                    </a:cubicBezTo>
                    <a:cubicBezTo>
                      <a:pt x="450" y="517"/>
                      <a:pt x="494" y="445"/>
                      <a:pt x="633" y="412"/>
                    </a:cubicBezTo>
                    <a:cubicBezTo>
                      <a:pt x="699" y="390"/>
                      <a:pt x="766" y="345"/>
                      <a:pt x="766" y="257"/>
                    </a:cubicBezTo>
                    <a:cubicBezTo>
                      <a:pt x="766" y="173"/>
                      <a:pt x="721" y="124"/>
                      <a:pt x="655" y="90"/>
                    </a:cubicBezTo>
                    <a:cubicBezTo>
                      <a:pt x="551" y="33"/>
                      <a:pt x="487" y="0"/>
                      <a:pt x="438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9" name="Google Shape;2539;p31"/>
              <p:cNvSpPr/>
              <p:nvPr/>
            </p:nvSpPr>
            <p:spPr>
              <a:xfrm>
                <a:off x="3838850" y="3208375"/>
                <a:ext cx="15275" cy="2492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997" extrusionOk="0">
                    <a:moveTo>
                      <a:pt x="507" y="1"/>
                    </a:moveTo>
                    <a:cubicBezTo>
                      <a:pt x="464" y="1"/>
                      <a:pt x="430" y="35"/>
                      <a:pt x="400" y="70"/>
                    </a:cubicBezTo>
                    <a:cubicBezTo>
                      <a:pt x="322" y="170"/>
                      <a:pt x="245" y="275"/>
                      <a:pt x="167" y="370"/>
                    </a:cubicBezTo>
                    <a:cubicBezTo>
                      <a:pt x="78" y="397"/>
                      <a:pt x="1" y="447"/>
                      <a:pt x="78" y="558"/>
                    </a:cubicBezTo>
                    <a:cubicBezTo>
                      <a:pt x="39" y="747"/>
                      <a:pt x="184" y="846"/>
                      <a:pt x="278" y="974"/>
                    </a:cubicBezTo>
                    <a:cubicBezTo>
                      <a:pt x="290" y="990"/>
                      <a:pt x="306" y="996"/>
                      <a:pt x="326" y="996"/>
                    </a:cubicBezTo>
                    <a:cubicBezTo>
                      <a:pt x="341" y="996"/>
                      <a:pt x="358" y="992"/>
                      <a:pt x="378" y="985"/>
                    </a:cubicBezTo>
                    <a:cubicBezTo>
                      <a:pt x="494" y="930"/>
                      <a:pt x="577" y="652"/>
                      <a:pt x="511" y="541"/>
                    </a:cubicBezTo>
                    <a:cubicBezTo>
                      <a:pt x="483" y="508"/>
                      <a:pt x="461" y="469"/>
                      <a:pt x="494" y="431"/>
                    </a:cubicBezTo>
                    <a:cubicBezTo>
                      <a:pt x="577" y="347"/>
                      <a:pt x="594" y="259"/>
                      <a:pt x="594" y="148"/>
                    </a:cubicBezTo>
                    <a:cubicBezTo>
                      <a:pt x="594" y="92"/>
                      <a:pt x="611" y="37"/>
                      <a:pt x="544" y="9"/>
                    </a:cubicBezTo>
                    <a:cubicBezTo>
                      <a:pt x="531" y="3"/>
                      <a:pt x="519" y="1"/>
                      <a:pt x="507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0" name="Google Shape;2540;p31"/>
              <p:cNvSpPr/>
              <p:nvPr/>
            </p:nvSpPr>
            <p:spPr>
              <a:xfrm>
                <a:off x="3890150" y="3336950"/>
                <a:ext cx="22500" cy="14650"/>
              </a:xfrm>
              <a:custGeom>
                <a:avLst/>
                <a:gdLst/>
                <a:ahLst/>
                <a:cxnLst/>
                <a:rect l="l" t="t" r="r" b="b"/>
                <a:pathLst>
                  <a:path w="900" h="586" extrusionOk="0">
                    <a:moveTo>
                      <a:pt x="417" y="1"/>
                    </a:moveTo>
                    <a:cubicBezTo>
                      <a:pt x="377" y="1"/>
                      <a:pt x="346" y="24"/>
                      <a:pt x="327" y="72"/>
                    </a:cubicBezTo>
                    <a:cubicBezTo>
                      <a:pt x="305" y="72"/>
                      <a:pt x="294" y="78"/>
                      <a:pt x="272" y="78"/>
                    </a:cubicBezTo>
                    <a:cubicBezTo>
                      <a:pt x="166" y="95"/>
                      <a:pt x="166" y="189"/>
                      <a:pt x="139" y="261"/>
                    </a:cubicBezTo>
                    <a:cubicBezTo>
                      <a:pt x="122" y="278"/>
                      <a:pt x="105" y="311"/>
                      <a:pt x="83" y="328"/>
                    </a:cubicBezTo>
                    <a:cubicBezTo>
                      <a:pt x="28" y="361"/>
                      <a:pt x="0" y="411"/>
                      <a:pt x="28" y="466"/>
                    </a:cubicBezTo>
                    <a:cubicBezTo>
                      <a:pt x="52" y="518"/>
                      <a:pt x="112" y="558"/>
                      <a:pt x="164" y="558"/>
                    </a:cubicBezTo>
                    <a:cubicBezTo>
                      <a:pt x="172" y="558"/>
                      <a:pt x="181" y="557"/>
                      <a:pt x="189" y="555"/>
                    </a:cubicBezTo>
                    <a:cubicBezTo>
                      <a:pt x="211" y="549"/>
                      <a:pt x="233" y="546"/>
                      <a:pt x="253" y="546"/>
                    </a:cubicBezTo>
                    <a:cubicBezTo>
                      <a:pt x="310" y="546"/>
                      <a:pt x="361" y="564"/>
                      <a:pt x="412" y="564"/>
                    </a:cubicBezTo>
                    <a:cubicBezTo>
                      <a:pt x="425" y="564"/>
                      <a:pt x="437" y="563"/>
                      <a:pt x="449" y="560"/>
                    </a:cubicBezTo>
                    <a:cubicBezTo>
                      <a:pt x="459" y="578"/>
                      <a:pt x="470" y="586"/>
                      <a:pt x="480" y="586"/>
                    </a:cubicBezTo>
                    <a:cubicBezTo>
                      <a:pt x="492" y="586"/>
                      <a:pt x="504" y="575"/>
                      <a:pt x="516" y="560"/>
                    </a:cubicBezTo>
                    <a:cubicBezTo>
                      <a:pt x="715" y="555"/>
                      <a:pt x="826" y="444"/>
                      <a:pt x="882" y="255"/>
                    </a:cubicBezTo>
                    <a:cubicBezTo>
                      <a:pt x="899" y="114"/>
                      <a:pt x="825" y="28"/>
                      <a:pt x="704" y="28"/>
                    </a:cubicBezTo>
                    <a:cubicBezTo>
                      <a:pt x="673" y="28"/>
                      <a:pt x="640" y="34"/>
                      <a:pt x="605" y="45"/>
                    </a:cubicBezTo>
                    <a:cubicBezTo>
                      <a:pt x="555" y="39"/>
                      <a:pt x="516" y="28"/>
                      <a:pt x="483" y="17"/>
                    </a:cubicBezTo>
                    <a:cubicBezTo>
                      <a:pt x="459" y="6"/>
                      <a:pt x="437" y="1"/>
                      <a:pt x="417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1" name="Google Shape;2541;p31"/>
              <p:cNvSpPr/>
              <p:nvPr/>
            </p:nvSpPr>
            <p:spPr>
              <a:xfrm>
                <a:off x="4092375" y="3266925"/>
                <a:ext cx="26775" cy="3062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1225" extrusionOk="0">
                    <a:moveTo>
                      <a:pt x="450" y="1"/>
                    </a:moveTo>
                    <a:cubicBezTo>
                      <a:pt x="446" y="1"/>
                      <a:pt x="443" y="1"/>
                      <a:pt x="439" y="1"/>
                    </a:cubicBezTo>
                    <a:cubicBezTo>
                      <a:pt x="328" y="18"/>
                      <a:pt x="200" y="13"/>
                      <a:pt x="117" y="112"/>
                    </a:cubicBezTo>
                    <a:cubicBezTo>
                      <a:pt x="113" y="112"/>
                      <a:pt x="108" y="111"/>
                      <a:pt x="104" y="111"/>
                    </a:cubicBezTo>
                    <a:cubicBezTo>
                      <a:pt x="64" y="111"/>
                      <a:pt x="27" y="134"/>
                      <a:pt x="17" y="179"/>
                    </a:cubicBezTo>
                    <a:cubicBezTo>
                      <a:pt x="1" y="218"/>
                      <a:pt x="23" y="234"/>
                      <a:pt x="56" y="240"/>
                    </a:cubicBezTo>
                    <a:cubicBezTo>
                      <a:pt x="78" y="434"/>
                      <a:pt x="145" y="500"/>
                      <a:pt x="367" y="545"/>
                    </a:cubicBezTo>
                    <a:cubicBezTo>
                      <a:pt x="367" y="595"/>
                      <a:pt x="367" y="639"/>
                      <a:pt x="311" y="661"/>
                    </a:cubicBezTo>
                    <a:cubicBezTo>
                      <a:pt x="184" y="694"/>
                      <a:pt x="167" y="816"/>
                      <a:pt x="134" y="911"/>
                    </a:cubicBezTo>
                    <a:cubicBezTo>
                      <a:pt x="84" y="1038"/>
                      <a:pt x="134" y="1094"/>
                      <a:pt x="272" y="1105"/>
                    </a:cubicBezTo>
                    <a:cubicBezTo>
                      <a:pt x="322" y="1105"/>
                      <a:pt x="339" y="1133"/>
                      <a:pt x="367" y="1166"/>
                    </a:cubicBezTo>
                    <a:cubicBezTo>
                      <a:pt x="396" y="1207"/>
                      <a:pt x="430" y="1225"/>
                      <a:pt x="468" y="1225"/>
                    </a:cubicBezTo>
                    <a:cubicBezTo>
                      <a:pt x="500" y="1225"/>
                      <a:pt x="535" y="1211"/>
                      <a:pt x="572" y="1188"/>
                    </a:cubicBezTo>
                    <a:cubicBezTo>
                      <a:pt x="699" y="1099"/>
                      <a:pt x="832" y="1011"/>
                      <a:pt x="965" y="911"/>
                    </a:cubicBezTo>
                    <a:cubicBezTo>
                      <a:pt x="1049" y="855"/>
                      <a:pt x="1071" y="805"/>
                      <a:pt x="965" y="767"/>
                    </a:cubicBezTo>
                    <a:cubicBezTo>
                      <a:pt x="821" y="706"/>
                      <a:pt x="671" y="639"/>
                      <a:pt x="522" y="578"/>
                    </a:cubicBezTo>
                    <a:cubicBezTo>
                      <a:pt x="500" y="545"/>
                      <a:pt x="489" y="500"/>
                      <a:pt x="494" y="462"/>
                    </a:cubicBezTo>
                    <a:cubicBezTo>
                      <a:pt x="500" y="462"/>
                      <a:pt x="511" y="456"/>
                      <a:pt x="522" y="456"/>
                    </a:cubicBezTo>
                    <a:cubicBezTo>
                      <a:pt x="638" y="412"/>
                      <a:pt x="660" y="362"/>
                      <a:pt x="583" y="301"/>
                    </a:cubicBezTo>
                    <a:cubicBezTo>
                      <a:pt x="604" y="135"/>
                      <a:pt x="548" y="1"/>
                      <a:pt x="450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2" name="Google Shape;2542;p31"/>
              <p:cNvSpPr/>
              <p:nvPr/>
            </p:nvSpPr>
            <p:spPr>
              <a:xfrm>
                <a:off x="3828450" y="3256000"/>
                <a:ext cx="31775" cy="28050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122" extrusionOk="0">
                    <a:moveTo>
                      <a:pt x="352" y="1"/>
                    </a:moveTo>
                    <a:cubicBezTo>
                      <a:pt x="329" y="1"/>
                      <a:pt x="309" y="15"/>
                      <a:pt x="295" y="61"/>
                    </a:cubicBezTo>
                    <a:cubicBezTo>
                      <a:pt x="267" y="150"/>
                      <a:pt x="345" y="133"/>
                      <a:pt x="383" y="156"/>
                    </a:cubicBezTo>
                    <a:lnTo>
                      <a:pt x="383" y="189"/>
                    </a:lnTo>
                    <a:cubicBezTo>
                      <a:pt x="300" y="233"/>
                      <a:pt x="223" y="267"/>
                      <a:pt x="139" y="311"/>
                    </a:cubicBezTo>
                    <a:cubicBezTo>
                      <a:pt x="45" y="355"/>
                      <a:pt x="1" y="450"/>
                      <a:pt x="17" y="549"/>
                    </a:cubicBezTo>
                    <a:cubicBezTo>
                      <a:pt x="45" y="660"/>
                      <a:pt x="123" y="738"/>
                      <a:pt x="234" y="771"/>
                    </a:cubicBezTo>
                    <a:cubicBezTo>
                      <a:pt x="245" y="775"/>
                      <a:pt x="254" y="776"/>
                      <a:pt x="262" y="776"/>
                    </a:cubicBezTo>
                    <a:cubicBezTo>
                      <a:pt x="313" y="776"/>
                      <a:pt x="305" y="706"/>
                      <a:pt x="334" y="677"/>
                    </a:cubicBezTo>
                    <a:cubicBezTo>
                      <a:pt x="406" y="677"/>
                      <a:pt x="467" y="660"/>
                      <a:pt x="522" y="605"/>
                    </a:cubicBezTo>
                    <a:cubicBezTo>
                      <a:pt x="544" y="605"/>
                      <a:pt x="566" y="610"/>
                      <a:pt x="577" y="610"/>
                    </a:cubicBezTo>
                    <a:cubicBezTo>
                      <a:pt x="573" y="654"/>
                      <a:pt x="597" y="714"/>
                      <a:pt x="626" y="714"/>
                    </a:cubicBezTo>
                    <a:cubicBezTo>
                      <a:pt x="630" y="714"/>
                      <a:pt x="634" y="713"/>
                      <a:pt x="638" y="710"/>
                    </a:cubicBezTo>
                    <a:cubicBezTo>
                      <a:pt x="694" y="684"/>
                      <a:pt x="736" y="673"/>
                      <a:pt x="769" y="673"/>
                    </a:cubicBezTo>
                    <a:cubicBezTo>
                      <a:pt x="877" y="673"/>
                      <a:pt x="878" y="795"/>
                      <a:pt x="882" y="910"/>
                    </a:cubicBezTo>
                    <a:cubicBezTo>
                      <a:pt x="849" y="1010"/>
                      <a:pt x="888" y="1076"/>
                      <a:pt x="982" y="1115"/>
                    </a:cubicBezTo>
                    <a:cubicBezTo>
                      <a:pt x="996" y="1119"/>
                      <a:pt x="1009" y="1121"/>
                      <a:pt x="1021" y="1121"/>
                    </a:cubicBezTo>
                    <a:cubicBezTo>
                      <a:pt x="1083" y="1121"/>
                      <a:pt x="1117" y="1065"/>
                      <a:pt x="1154" y="1010"/>
                    </a:cubicBezTo>
                    <a:cubicBezTo>
                      <a:pt x="1232" y="882"/>
                      <a:pt x="1243" y="743"/>
                      <a:pt x="1243" y="605"/>
                    </a:cubicBezTo>
                    <a:cubicBezTo>
                      <a:pt x="1271" y="505"/>
                      <a:pt x="1243" y="405"/>
                      <a:pt x="1154" y="350"/>
                    </a:cubicBezTo>
                    <a:cubicBezTo>
                      <a:pt x="1132" y="335"/>
                      <a:pt x="1116" y="329"/>
                      <a:pt x="1103" y="329"/>
                    </a:cubicBezTo>
                    <a:cubicBezTo>
                      <a:pt x="1046" y="329"/>
                      <a:pt x="1057" y="443"/>
                      <a:pt x="999" y="461"/>
                    </a:cubicBezTo>
                    <a:cubicBezTo>
                      <a:pt x="988" y="466"/>
                      <a:pt x="971" y="477"/>
                      <a:pt x="966" y="483"/>
                    </a:cubicBezTo>
                    <a:lnTo>
                      <a:pt x="938" y="483"/>
                    </a:lnTo>
                    <a:cubicBezTo>
                      <a:pt x="906" y="464"/>
                      <a:pt x="870" y="454"/>
                      <a:pt x="830" y="454"/>
                    </a:cubicBezTo>
                    <a:cubicBezTo>
                      <a:pt x="822" y="454"/>
                      <a:pt x="813" y="454"/>
                      <a:pt x="805" y="455"/>
                    </a:cubicBezTo>
                    <a:cubicBezTo>
                      <a:pt x="799" y="433"/>
                      <a:pt x="788" y="411"/>
                      <a:pt x="777" y="400"/>
                    </a:cubicBezTo>
                    <a:cubicBezTo>
                      <a:pt x="772" y="383"/>
                      <a:pt x="760" y="377"/>
                      <a:pt x="749" y="361"/>
                    </a:cubicBezTo>
                    <a:lnTo>
                      <a:pt x="627" y="156"/>
                    </a:lnTo>
                    <a:cubicBezTo>
                      <a:pt x="600" y="67"/>
                      <a:pt x="516" y="56"/>
                      <a:pt x="444" y="34"/>
                    </a:cubicBezTo>
                    <a:cubicBezTo>
                      <a:pt x="413" y="24"/>
                      <a:pt x="380" y="1"/>
                      <a:pt x="352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3" name="Google Shape;2543;p31"/>
              <p:cNvSpPr/>
              <p:nvPr/>
            </p:nvSpPr>
            <p:spPr>
              <a:xfrm>
                <a:off x="3735600" y="3300625"/>
                <a:ext cx="20350" cy="18225"/>
              </a:xfrm>
              <a:custGeom>
                <a:avLst/>
                <a:gdLst/>
                <a:ahLst/>
                <a:cxnLst/>
                <a:rect l="l" t="t" r="r" b="b"/>
                <a:pathLst>
                  <a:path w="814" h="729" extrusionOk="0">
                    <a:moveTo>
                      <a:pt x="522" y="1"/>
                    </a:moveTo>
                    <a:cubicBezTo>
                      <a:pt x="518" y="1"/>
                      <a:pt x="514" y="1"/>
                      <a:pt x="510" y="1"/>
                    </a:cubicBezTo>
                    <a:cubicBezTo>
                      <a:pt x="444" y="6"/>
                      <a:pt x="349" y="67"/>
                      <a:pt x="355" y="117"/>
                    </a:cubicBezTo>
                    <a:cubicBezTo>
                      <a:pt x="383" y="278"/>
                      <a:pt x="294" y="278"/>
                      <a:pt x="194" y="278"/>
                    </a:cubicBezTo>
                    <a:cubicBezTo>
                      <a:pt x="83" y="278"/>
                      <a:pt x="72" y="367"/>
                      <a:pt x="39" y="439"/>
                    </a:cubicBezTo>
                    <a:cubicBezTo>
                      <a:pt x="0" y="522"/>
                      <a:pt x="72" y="539"/>
                      <a:pt x="128" y="566"/>
                    </a:cubicBezTo>
                    <a:cubicBezTo>
                      <a:pt x="211" y="611"/>
                      <a:pt x="299" y="661"/>
                      <a:pt x="388" y="699"/>
                    </a:cubicBezTo>
                    <a:cubicBezTo>
                      <a:pt x="415" y="713"/>
                      <a:pt x="440" y="729"/>
                      <a:pt x="466" y="729"/>
                    </a:cubicBezTo>
                    <a:cubicBezTo>
                      <a:pt x="482" y="729"/>
                      <a:pt x="498" y="722"/>
                      <a:pt x="516" y="705"/>
                    </a:cubicBezTo>
                    <a:cubicBezTo>
                      <a:pt x="549" y="666"/>
                      <a:pt x="549" y="622"/>
                      <a:pt x="510" y="583"/>
                    </a:cubicBezTo>
                    <a:cubicBezTo>
                      <a:pt x="468" y="535"/>
                      <a:pt x="507" y="472"/>
                      <a:pt x="534" y="472"/>
                    </a:cubicBezTo>
                    <a:cubicBezTo>
                      <a:pt x="536" y="472"/>
                      <a:pt x="537" y="472"/>
                      <a:pt x="538" y="472"/>
                    </a:cubicBezTo>
                    <a:cubicBezTo>
                      <a:pt x="544" y="473"/>
                      <a:pt x="550" y="473"/>
                      <a:pt x="556" y="473"/>
                    </a:cubicBezTo>
                    <a:cubicBezTo>
                      <a:pt x="682" y="473"/>
                      <a:pt x="684" y="363"/>
                      <a:pt x="721" y="289"/>
                    </a:cubicBezTo>
                    <a:cubicBezTo>
                      <a:pt x="813" y="137"/>
                      <a:pt x="719" y="1"/>
                      <a:pt x="522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4" name="Google Shape;2544;p31"/>
              <p:cNvSpPr/>
              <p:nvPr/>
            </p:nvSpPr>
            <p:spPr>
              <a:xfrm>
                <a:off x="3716600" y="3350250"/>
                <a:ext cx="24500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980" h="578" extrusionOk="0">
                    <a:moveTo>
                      <a:pt x="390" y="1"/>
                    </a:moveTo>
                    <a:cubicBezTo>
                      <a:pt x="291" y="1"/>
                      <a:pt x="200" y="45"/>
                      <a:pt x="117" y="100"/>
                    </a:cubicBezTo>
                    <a:cubicBezTo>
                      <a:pt x="89" y="123"/>
                      <a:pt x="0" y="189"/>
                      <a:pt x="106" y="256"/>
                    </a:cubicBezTo>
                    <a:cubicBezTo>
                      <a:pt x="111" y="295"/>
                      <a:pt x="78" y="339"/>
                      <a:pt x="111" y="372"/>
                    </a:cubicBezTo>
                    <a:cubicBezTo>
                      <a:pt x="160" y="475"/>
                      <a:pt x="338" y="578"/>
                      <a:pt x="460" y="578"/>
                    </a:cubicBezTo>
                    <a:cubicBezTo>
                      <a:pt x="476" y="578"/>
                      <a:pt x="491" y="576"/>
                      <a:pt x="505" y="572"/>
                    </a:cubicBezTo>
                    <a:cubicBezTo>
                      <a:pt x="558" y="562"/>
                      <a:pt x="606" y="548"/>
                      <a:pt x="668" y="548"/>
                    </a:cubicBezTo>
                    <a:cubicBezTo>
                      <a:pt x="678" y="548"/>
                      <a:pt x="688" y="549"/>
                      <a:pt x="699" y="550"/>
                    </a:cubicBezTo>
                    <a:cubicBezTo>
                      <a:pt x="712" y="551"/>
                      <a:pt x="725" y="551"/>
                      <a:pt x="737" y="551"/>
                    </a:cubicBezTo>
                    <a:cubicBezTo>
                      <a:pt x="900" y="551"/>
                      <a:pt x="979" y="451"/>
                      <a:pt x="943" y="317"/>
                    </a:cubicBezTo>
                    <a:cubicBezTo>
                      <a:pt x="832" y="123"/>
                      <a:pt x="649" y="45"/>
                      <a:pt x="450" y="6"/>
                    </a:cubicBezTo>
                    <a:cubicBezTo>
                      <a:pt x="429" y="3"/>
                      <a:pt x="410" y="1"/>
                      <a:pt x="390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5" name="Google Shape;2545;p31"/>
              <p:cNvSpPr/>
              <p:nvPr/>
            </p:nvSpPr>
            <p:spPr>
              <a:xfrm>
                <a:off x="3901225" y="3389325"/>
                <a:ext cx="18600" cy="16975"/>
              </a:xfrm>
              <a:custGeom>
                <a:avLst/>
                <a:gdLst/>
                <a:ahLst/>
                <a:cxnLst/>
                <a:rect l="l" t="t" r="r" b="b"/>
                <a:pathLst>
                  <a:path w="744" h="679" extrusionOk="0">
                    <a:moveTo>
                      <a:pt x="280" y="0"/>
                    </a:moveTo>
                    <a:cubicBezTo>
                      <a:pt x="251" y="0"/>
                      <a:pt x="221" y="17"/>
                      <a:pt x="189" y="62"/>
                    </a:cubicBezTo>
                    <a:cubicBezTo>
                      <a:pt x="67" y="96"/>
                      <a:pt x="56" y="179"/>
                      <a:pt x="95" y="284"/>
                    </a:cubicBezTo>
                    <a:cubicBezTo>
                      <a:pt x="1" y="428"/>
                      <a:pt x="28" y="506"/>
                      <a:pt x="189" y="589"/>
                    </a:cubicBezTo>
                    <a:cubicBezTo>
                      <a:pt x="217" y="611"/>
                      <a:pt x="245" y="639"/>
                      <a:pt x="272" y="650"/>
                    </a:cubicBezTo>
                    <a:cubicBezTo>
                      <a:pt x="303" y="669"/>
                      <a:pt x="346" y="679"/>
                      <a:pt x="391" y="679"/>
                    </a:cubicBezTo>
                    <a:cubicBezTo>
                      <a:pt x="474" y="679"/>
                      <a:pt x="565" y="647"/>
                      <a:pt x="605" y="589"/>
                    </a:cubicBezTo>
                    <a:cubicBezTo>
                      <a:pt x="666" y="511"/>
                      <a:pt x="744" y="412"/>
                      <a:pt x="622" y="312"/>
                    </a:cubicBezTo>
                    <a:cubicBezTo>
                      <a:pt x="605" y="217"/>
                      <a:pt x="600" y="112"/>
                      <a:pt x="466" y="96"/>
                    </a:cubicBezTo>
                    <a:cubicBezTo>
                      <a:pt x="444" y="90"/>
                      <a:pt x="428" y="79"/>
                      <a:pt x="405" y="68"/>
                    </a:cubicBezTo>
                    <a:cubicBezTo>
                      <a:pt x="363" y="35"/>
                      <a:pt x="322" y="0"/>
                      <a:pt x="280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6" name="Google Shape;2546;p31"/>
              <p:cNvSpPr/>
              <p:nvPr/>
            </p:nvSpPr>
            <p:spPr>
              <a:xfrm>
                <a:off x="3730600" y="3435750"/>
                <a:ext cx="10975" cy="1390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556" extrusionOk="0">
                    <a:moveTo>
                      <a:pt x="187" y="1"/>
                    </a:moveTo>
                    <a:cubicBezTo>
                      <a:pt x="177" y="1"/>
                      <a:pt x="166" y="1"/>
                      <a:pt x="156" y="2"/>
                    </a:cubicBezTo>
                    <a:cubicBezTo>
                      <a:pt x="50" y="7"/>
                      <a:pt x="0" y="85"/>
                      <a:pt x="17" y="196"/>
                    </a:cubicBezTo>
                    <a:cubicBezTo>
                      <a:pt x="23" y="251"/>
                      <a:pt x="28" y="312"/>
                      <a:pt x="28" y="362"/>
                    </a:cubicBezTo>
                    <a:cubicBezTo>
                      <a:pt x="6" y="451"/>
                      <a:pt x="17" y="551"/>
                      <a:pt x="106" y="551"/>
                    </a:cubicBezTo>
                    <a:cubicBezTo>
                      <a:pt x="137" y="551"/>
                      <a:pt x="173" y="555"/>
                      <a:pt x="210" y="555"/>
                    </a:cubicBezTo>
                    <a:cubicBezTo>
                      <a:pt x="277" y="555"/>
                      <a:pt x="345" y="539"/>
                      <a:pt x="377" y="445"/>
                    </a:cubicBezTo>
                    <a:cubicBezTo>
                      <a:pt x="411" y="340"/>
                      <a:pt x="438" y="246"/>
                      <a:pt x="405" y="135"/>
                    </a:cubicBezTo>
                    <a:cubicBezTo>
                      <a:pt x="370" y="25"/>
                      <a:pt x="278" y="1"/>
                      <a:pt x="187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7" name="Google Shape;2547;p31"/>
              <p:cNvSpPr/>
              <p:nvPr/>
            </p:nvSpPr>
            <p:spPr>
              <a:xfrm>
                <a:off x="3599475" y="3444975"/>
                <a:ext cx="22900" cy="17275"/>
              </a:xfrm>
              <a:custGeom>
                <a:avLst/>
                <a:gdLst/>
                <a:ahLst/>
                <a:cxnLst/>
                <a:rect l="l" t="t" r="r" b="b"/>
                <a:pathLst>
                  <a:path w="916" h="691" extrusionOk="0">
                    <a:moveTo>
                      <a:pt x="640" y="0"/>
                    </a:moveTo>
                    <a:cubicBezTo>
                      <a:pt x="555" y="0"/>
                      <a:pt x="495" y="82"/>
                      <a:pt x="427" y="132"/>
                    </a:cubicBezTo>
                    <a:cubicBezTo>
                      <a:pt x="366" y="182"/>
                      <a:pt x="388" y="248"/>
                      <a:pt x="427" y="304"/>
                    </a:cubicBezTo>
                    <a:cubicBezTo>
                      <a:pt x="411" y="359"/>
                      <a:pt x="316" y="353"/>
                      <a:pt x="311" y="420"/>
                    </a:cubicBezTo>
                    <a:lnTo>
                      <a:pt x="222" y="420"/>
                    </a:lnTo>
                    <a:cubicBezTo>
                      <a:pt x="207" y="409"/>
                      <a:pt x="197" y="404"/>
                      <a:pt x="188" y="404"/>
                    </a:cubicBezTo>
                    <a:cubicBezTo>
                      <a:pt x="168" y="404"/>
                      <a:pt x="163" y="431"/>
                      <a:pt x="156" y="459"/>
                    </a:cubicBezTo>
                    <a:cubicBezTo>
                      <a:pt x="61" y="475"/>
                      <a:pt x="0" y="520"/>
                      <a:pt x="56" y="625"/>
                    </a:cubicBezTo>
                    <a:cubicBezTo>
                      <a:pt x="79" y="669"/>
                      <a:pt x="157" y="691"/>
                      <a:pt x="240" y="691"/>
                    </a:cubicBezTo>
                    <a:cubicBezTo>
                      <a:pt x="333" y="691"/>
                      <a:pt x="433" y="664"/>
                      <a:pt x="472" y="614"/>
                    </a:cubicBezTo>
                    <a:cubicBezTo>
                      <a:pt x="477" y="570"/>
                      <a:pt x="455" y="498"/>
                      <a:pt x="538" y="492"/>
                    </a:cubicBezTo>
                    <a:cubicBezTo>
                      <a:pt x="610" y="492"/>
                      <a:pt x="666" y="464"/>
                      <a:pt x="727" y="442"/>
                    </a:cubicBezTo>
                    <a:cubicBezTo>
                      <a:pt x="838" y="392"/>
                      <a:pt x="915" y="304"/>
                      <a:pt x="915" y="187"/>
                    </a:cubicBezTo>
                    <a:cubicBezTo>
                      <a:pt x="915" y="71"/>
                      <a:pt x="788" y="49"/>
                      <a:pt x="704" y="15"/>
                    </a:cubicBezTo>
                    <a:cubicBezTo>
                      <a:pt x="681" y="5"/>
                      <a:pt x="660" y="0"/>
                      <a:pt x="640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8" name="Google Shape;2548;p31"/>
              <p:cNvSpPr/>
              <p:nvPr/>
            </p:nvSpPr>
            <p:spPr>
              <a:xfrm>
                <a:off x="3879750" y="3379000"/>
                <a:ext cx="14575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583" h="478" extrusionOk="0">
                    <a:moveTo>
                      <a:pt x="319" y="1"/>
                    </a:moveTo>
                    <a:cubicBezTo>
                      <a:pt x="235" y="1"/>
                      <a:pt x="145" y="18"/>
                      <a:pt x="106" y="48"/>
                    </a:cubicBezTo>
                    <a:cubicBezTo>
                      <a:pt x="0" y="131"/>
                      <a:pt x="56" y="215"/>
                      <a:pt x="122" y="292"/>
                    </a:cubicBezTo>
                    <a:cubicBezTo>
                      <a:pt x="128" y="309"/>
                      <a:pt x="128" y="337"/>
                      <a:pt x="128" y="359"/>
                    </a:cubicBezTo>
                    <a:cubicBezTo>
                      <a:pt x="128" y="429"/>
                      <a:pt x="163" y="456"/>
                      <a:pt x="214" y="456"/>
                    </a:cubicBezTo>
                    <a:cubicBezTo>
                      <a:pt x="224" y="456"/>
                      <a:pt x="234" y="455"/>
                      <a:pt x="244" y="453"/>
                    </a:cubicBezTo>
                    <a:cubicBezTo>
                      <a:pt x="262" y="471"/>
                      <a:pt x="274" y="478"/>
                      <a:pt x="283" y="478"/>
                    </a:cubicBezTo>
                    <a:cubicBezTo>
                      <a:pt x="298" y="478"/>
                      <a:pt x="302" y="454"/>
                      <a:pt x="305" y="425"/>
                    </a:cubicBezTo>
                    <a:cubicBezTo>
                      <a:pt x="333" y="425"/>
                      <a:pt x="372" y="420"/>
                      <a:pt x="400" y="420"/>
                    </a:cubicBezTo>
                    <a:cubicBezTo>
                      <a:pt x="415" y="439"/>
                      <a:pt x="427" y="447"/>
                      <a:pt x="435" y="447"/>
                    </a:cubicBezTo>
                    <a:cubicBezTo>
                      <a:pt x="451" y="447"/>
                      <a:pt x="457" y="421"/>
                      <a:pt x="461" y="392"/>
                    </a:cubicBezTo>
                    <a:cubicBezTo>
                      <a:pt x="472" y="370"/>
                      <a:pt x="494" y="353"/>
                      <a:pt x="499" y="331"/>
                    </a:cubicBezTo>
                    <a:cubicBezTo>
                      <a:pt x="544" y="231"/>
                      <a:pt x="582" y="126"/>
                      <a:pt x="483" y="37"/>
                    </a:cubicBezTo>
                    <a:cubicBezTo>
                      <a:pt x="453" y="12"/>
                      <a:pt x="388" y="1"/>
                      <a:pt x="319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9" name="Google Shape;2549;p31"/>
              <p:cNvSpPr/>
              <p:nvPr/>
            </p:nvSpPr>
            <p:spPr>
              <a:xfrm>
                <a:off x="3741675" y="3427325"/>
                <a:ext cx="12225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78" extrusionOk="0">
                    <a:moveTo>
                      <a:pt x="189" y="0"/>
                    </a:moveTo>
                    <a:cubicBezTo>
                      <a:pt x="90" y="0"/>
                      <a:pt x="1" y="111"/>
                      <a:pt x="1" y="222"/>
                    </a:cubicBezTo>
                    <a:cubicBezTo>
                      <a:pt x="1" y="339"/>
                      <a:pt x="117" y="472"/>
                      <a:pt x="239" y="477"/>
                    </a:cubicBezTo>
                    <a:cubicBezTo>
                      <a:pt x="242" y="477"/>
                      <a:pt x="244" y="477"/>
                      <a:pt x="246" y="477"/>
                    </a:cubicBezTo>
                    <a:cubicBezTo>
                      <a:pt x="345" y="477"/>
                      <a:pt x="478" y="359"/>
                      <a:pt x="489" y="255"/>
                    </a:cubicBezTo>
                    <a:cubicBezTo>
                      <a:pt x="489" y="150"/>
                      <a:pt x="311" y="0"/>
                      <a:pt x="189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0" name="Google Shape;2550;p31"/>
              <p:cNvSpPr/>
              <p:nvPr/>
            </p:nvSpPr>
            <p:spPr>
              <a:xfrm>
                <a:off x="3526275" y="3424450"/>
                <a:ext cx="13050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522" h="578" extrusionOk="0">
                    <a:moveTo>
                      <a:pt x="327" y="0"/>
                    </a:moveTo>
                    <a:cubicBezTo>
                      <a:pt x="278" y="0"/>
                      <a:pt x="229" y="24"/>
                      <a:pt x="178" y="49"/>
                    </a:cubicBezTo>
                    <a:cubicBezTo>
                      <a:pt x="67" y="99"/>
                      <a:pt x="1" y="171"/>
                      <a:pt x="56" y="298"/>
                    </a:cubicBezTo>
                    <a:lnTo>
                      <a:pt x="56" y="354"/>
                    </a:lnTo>
                    <a:cubicBezTo>
                      <a:pt x="56" y="404"/>
                      <a:pt x="73" y="454"/>
                      <a:pt x="106" y="481"/>
                    </a:cubicBezTo>
                    <a:cubicBezTo>
                      <a:pt x="161" y="517"/>
                      <a:pt x="211" y="578"/>
                      <a:pt x="275" y="578"/>
                    </a:cubicBezTo>
                    <a:cubicBezTo>
                      <a:pt x="301" y="578"/>
                      <a:pt x="329" y="568"/>
                      <a:pt x="361" y="542"/>
                    </a:cubicBezTo>
                    <a:cubicBezTo>
                      <a:pt x="489" y="515"/>
                      <a:pt x="461" y="398"/>
                      <a:pt x="489" y="315"/>
                    </a:cubicBezTo>
                    <a:cubicBezTo>
                      <a:pt x="522" y="215"/>
                      <a:pt x="522" y="132"/>
                      <a:pt x="439" y="49"/>
                    </a:cubicBezTo>
                    <a:cubicBezTo>
                      <a:pt x="401" y="13"/>
                      <a:pt x="364" y="0"/>
                      <a:pt x="327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1" name="Google Shape;2551;p31"/>
              <p:cNvSpPr/>
              <p:nvPr/>
            </p:nvSpPr>
            <p:spPr>
              <a:xfrm>
                <a:off x="3761500" y="3419000"/>
                <a:ext cx="13350" cy="11825"/>
              </a:xfrm>
              <a:custGeom>
                <a:avLst/>
                <a:gdLst/>
                <a:ahLst/>
                <a:cxnLst/>
                <a:rect l="l" t="t" r="r" b="b"/>
                <a:pathLst>
                  <a:path w="534" h="473" extrusionOk="0">
                    <a:moveTo>
                      <a:pt x="286" y="0"/>
                    </a:moveTo>
                    <a:cubicBezTo>
                      <a:pt x="212" y="0"/>
                      <a:pt x="152" y="42"/>
                      <a:pt x="95" y="112"/>
                    </a:cubicBezTo>
                    <a:cubicBezTo>
                      <a:pt x="29" y="195"/>
                      <a:pt x="1" y="278"/>
                      <a:pt x="95" y="350"/>
                    </a:cubicBezTo>
                    <a:cubicBezTo>
                      <a:pt x="115" y="421"/>
                      <a:pt x="146" y="472"/>
                      <a:pt x="202" y="472"/>
                    </a:cubicBezTo>
                    <a:cubicBezTo>
                      <a:pt x="224" y="472"/>
                      <a:pt x="251" y="464"/>
                      <a:pt x="284" y="444"/>
                    </a:cubicBezTo>
                    <a:lnTo>
                      <a:pt x="339" y="444"/>
                    </a:lnTo>
                    <a:cubicBezTo>
                      <a:pt x="356" y="459"/>
                      <a:pt x="367" y="465"/>
                      <a:pt x="376" y="465"/>
                    </a:cubicBezTo>
                    <a:cubicBezTo>
                      <a:pt x="393" y="465"/>
                      <a:pt x="396" y="441"/>
                      <a:pt x="400" y="411"/>
                    </a:cubicBezTo>
                    <a:cubicBezTo>
                      <a:pt x="533" y="267"/>
                      <a:pt x="528" y="150"/>
                      <a:pt x="372" y="17"/>
                    </a:cubicBezTo>
                    <a:cubicBezTo>
                      <a:pt x="341" y="6"/>
                      <a:pt x="313" y="0"/>
                      <a:pt x="286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2" name="Google Shape;2552;p31"/>
              <p:cNvSpPr/>
              <p:nvPr/>
            </p:nvSpPr>
            <p:spPr>
              <a:xfrm>
                <a:off x="3753325" y="3376625"/>
                <a:ext cx="14575" cy="11250"/>
              </a:xfrm>
              <a:custGeom>
                <a:avLst/>
                <a:gdLst/>
                <a:ahLst/>
                <a:cxnLst/>
                <a:rect l="l" t="t" r="r" b="b"/>
                <a:pathLst>
                  <a:path w="583" h="450" extrusionOk="0">
                    <a:moveTo>
                      <a:pt x="161" y="0"/>
                    </a:moveTo>
                    <a:cubicBezTo>
                      <a:pt x="150" y="0"/>
                      <a:pt x="137" y="5"/>
                      <a:pt x="123" y="16"/>
                    </a:cubicBezTo>
                    <a:cubicBezTo>
                      <a:pt x="56" y="71"/>
                      <a:pt x="1" y="149"/>
                      <a:pt x="56" y="243"/>
                    </a:cubicBezTo>
                    <a:cubicBezTo>
                      <a:pt x="51" y="315"/>
                      <a:pt x="67" y="365"/>
                      <a:pt x="145" y="371"/>
                    </a:cubicBezTo>
                    <a:cubicBezTo>
                      <a:pt x="187" y="409"/>
                      <a:pt x="231" y="450"/>
                      <a:pt x="284" y="450"/>
                    </a:cubicBezTo>
                    <a:cubicBezTo>
                      <a:pt x="308" y="450"/>
                      <a:pt x="333" y="441"/>
                      <a:pt x="361" y="421"/>
                    </a:cubicBezTo>
                    <a:cubicBezTo>
                      <a:pt x="539" y="393"/>
                      <a:pt x="583" y="282"/>
                      <a:pt x="494" y="143"/>
                    </a:cubicBezTo>
                    <a:cubicBezTo>
                      <a:pt x="448" y="71"/>
                      <a:pt x="390" y="59"/>
                      <a:pt x="330" y="59"/>
                    </a:cubicBezTo>
                    <a:cubicBezTo>
                      <a:pt x="301" y="59"/>
                      <a:pt x="271" y="62"/>
                      <a:pt x="241" y="62"/>
                    </a:cubicBezTo>
                    <a:cubicBezTo>
                      <a:pt x="229" y="62"/>
                      <a:pt x="218" y="61"/>
                      <a:pt x="206" y="60"/>
                    </a:cubicBezTo>
                    <a:cubicBezTo>
                      <a:pt x="202" y="22"/>
                      <a:pt x="186" y="0"/>
                      <a:pt x="161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3" name="Google Shape;2553;p31"/>
              <p:cNvSpPr/>
              <p:nvPr/>
            </p:nvSpPr>
            <p:spPr>
              <a:xfrm>
                <a:off x="3608350" y="3394200"/>
                <a:ext cx="52400" cy="23875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955" extrusionOk="0">
                    <a:moveTo>
                      <a:pt x="178" y="0"/>
                    </a:moveTo>
                    <a:cubicBezTo>
                      <a:pt x="61" y="0"/>
                      <a:pt x="28" y="89"/>
                      <a:pt x="11" y="167"/>
                    </a:cubicBezTo>
                    <a:cubicBezTo>
                      <a:pt x="0" y="261"/>
                      <a:pt x="94" y="244"/>
                      <a:pt x="150" y="250"/>
                    </a:cubicBezTo>
                    <a:cubicBezTo>
                      <a:pt x="171" y="254"/>
                      <a:pt x="195" y="265"/>
                      <a:pt x="218" y="265"/>
                    </a:cubicBezTo>
                    <a:cubicBezTo>
                      <a:pt x="225" y="265"/>
                      <a:pt x="232" y="264"/>
                      <a:pt x="239" y="261"/>
                    </a:cubicBezTo>
                    <a:cubicBezTo>
                      <a:pt x="272" y="246"/>
                      <a:pt x="298" y="240"/>
                      <a:pt x="318" y="240"/>
                    </a:cubicBezTo>
                    <a:cubicBezTo>
                      <a:pt x="396" y="240"/>
                      <a:pt x="392" y="334"/>
                      <a:pt x="405" y="400"/>
                    </a:cubicBezTo>
                    <a:cubicBezTo>
                      <a:pt x="416" y="427"/>
                      <a:pt x="422" y="466"/>
                      <a:pt x="427" y="494"/>
                    </a:cubicBezTo>
                    <a:cubicBezTo>
                      <a:pt x="418" y="495"/>
                      <a:pt x="410" y="496"/>
                      <a:pt x="401" y="496"/>
                    </a:cubicBezTo>
                    <a:cubicBezTo>
                      <a:pt x="376" y="496"/>
                      <a:pt x="351" y="492"/>
                      <a:pt x="326" y="492"/>
                    </a:cubicBezTo>
                    <a:cubicBezTo>
                      <a:pt x="295" y="492"/>
                      <a:pt x="265" y="498"/>
                      <a:pt x="239" y="527"/>
                    </a:cubicBezTo>
                    <a:cubicBezTo>
                      <a:pt x="227" y="525"/>
                      <a:pt x="217" y="524"/>
                      <a:pt x="208" y="524"/>
                    </a:cubicBezTo>
                    <a:cubicBezTo>
                      <a:pt x="121" y="524"/>
                      <a:pt x="112" y="611"/>
                      <a:pt x="72" y="671"/>
                    </a:cubicBezTo>
                    <a:cubicBezTo>
                      <a:pt x="56" y="716"/>
                      <a:pt x="45" y="754"/>
                      <a:pt x="89" y="782"/>
                    </a:cubicBezTo>
                    <a:cubicBezTo>
                      <a:pt x="211" y="843"/>
                      <a:pt x="338" y="899"/>
                      <a:pt x="460" y="948"/>
                    </a:cubicBezTo>
                    <a:cubicBezTo>
                      <a:pt x="471" y="953"/>
                      <a:pt x="481" y="955"/>
                      <a:pt x="491" y="955"/>
                    </a:cubicBezTo>
                    <a:cubicBezTo>
                      <a:pt x="518" y="955"/>
                      <a:pt x="542" y="940"/>
                      <a:pt x="555" y="915"/>
                    </a:cubicBezTo>
                    <a:cubicBezTo>
                      <a:pt x="571" y="871"/>
                      <a:pt x="538" y="854"/>
                      <a:pt x="510" y="832"/>
                    </a:cubicBezTo>
                    <a:cubicBezTo>
                      <a:pt x="477" y="810"/>
                      <a:pt x="422" y="804"/>
                      <a:pt x="422" y="743"/>
                    </a:cubicBezTo>
                    <a:cubicBezTo>
                      <a:pt x="430" y="742"/>
                      <a:pt x="438" y="741"/>
                      <a:pt x="446" y="741"/>
                    </a:cubicBezTo>
                    <a:cubicBezTo>
                      <a:pt x="516" y="741"/>
                      <a:pt x="568" y="799"/>
                      <a:pt x="638" y="804"/>
                    </a:cubicBezTo>
                    <a:lnTo>
                      <a:pt x="665" y="832"/>
                    </a:lnTo>
                    <a:cubicBezTo>
                      <a:pt x="692" y="902"/>
                      <a:pt x="719" y="936"/>
                      <a:pt x="749" y="936"/>
                    </a:cubicBezTo>
                    <a:cubicBezTo>
                      <a:pt x="769" y="936"/>
                      <a:pt x="791" y="922"/>
                      <a:pt x="815" y="893"/>
                    </a:cubicBezTo>
                    <a:cubicBezTo>
                      <a:pt x="843" y="893"/>
                      <a:pt x="876" y="893"/>
                      <a:pt x="904" y="887"/>
                    </a:cubicBezTo>
                    <a:cubicBezTo>
                      <a:pt x="928" y="901"/>
                      <a:pt x="943" y="906"/>
                      <a:pt x="953" y="906"/>
                    </a:cubicBezTo>
                    <a:cubicBezTo>
                      <a:pt x="984" y="906"/>
                      <a:pt x="958" y="852"/>
                      <a:pt x="970" y="826"/>
                    </a:cubicBezTo>
                    <a:cubicBezTo>
                      <a:pt x="1065" y="826"/>
                      <a:pt x="1137" y="782"/>
                      <a:pt x="1181" y="704"/>
                    </a:cubicBezTo>
                    <a:cubicBezTo>
                      <a:pt x="1225" y="688"/>
                      <a:pt x="1248" y="660"/>
                      <a:pt x="1225" y="610"/>
                    </a:cubicBezTo>
                    <a:cubicBezTo>
                      <a:pt x="1220" y="566"/>
                      <a:pt x="1198" y="521"/>
                      <a:pt x="1248" y="499"/>
                    </a:cubicBezTo>
                    <a:cubicBezTo>
                      <a:pt x="1256" y="496"/>
                      <a:pt x="1264" y="494"/>
                      <a:pt x="1271" y="494"/>
                    </a:cubicBezTo>
                    <a:cubicBezTo>
                      <a:pt x="1307" y="494"/>
                      <a:pt x="1319" y="538"/>
                      <a:pt x="1342" y="566"/>
                    </a:cubicBezTo>
                    <a:cubicBezTo>
                      <a:pt x="1385" y="617"/>
                      <a:pt x="1433" y="670"/>
                      <a:pt x="1497" y="670"/>
                    </a:cubicBezTo>
                    <a:cubicBezTo>
                      <a:pt x="1524" y="670"/>
                      <a:pt x="1553" y="661"/>
                      <a:pt x="1586" y="638"/>
                    </a:cubicBezTo>
                    <a:lnTo>
                      <a:pt x="1647" y="638"/>
                    </a:lnTo>
                    <a:cubicBezTo>
                      <a:pt x="1636" y="704"/>
                      <a:pt x="1680" y="732"/>
                      <a:pt x="1736" y="754"/>
                    </a:cubicBezTo>
                    <a:cubicBezTo>
                      <a:pt x="1780" y="838"/>
                      <a:pt x="1874" y="832"/>
                      <a:pt x="1946" y="865"/>
                    </a:cubicBezTo>
                    <a:cubicBezTo>
                      <a:pt x="1955" y="870"/>
                      <a:pt x="1964" y="872"/>
                      <a:pt x="1973" y="872"/>
                    </a:cubicBezTo>
                    <a:cubicBezTo>
                      <a:pt x="2008" y="872"/>
                      <a:pt x="2047" y="843"/>
                      <a:pt x="2068" y="804"/>
                    </a:cubicBezTo>
                    <a:cubicBezTo>
                      <a:pt x="2096" y="754"/>
                      <a:pt x="2057" y="721"/>
                      <a:pt x="2024" y="693"/>
                    </a:cubicBezTo>
                    <a:cubicBezTo>
                      <a:pt x="1996" y="671"/>
                      <a:pt x="1957" y="660"/>
                      <a:pt x="1930" y="643"/>
                    </a:cubicBezTo>
                    <a:cubicBezTo>
                      <a:pt x="1891" y="605"/>
                      <a:pt x="1863" y="566"/>
                      <a:pt x="1919" y="505"/>
                    </a:cubicBezTo>
                    <a:cubicBezTo>
                      <a:pt x="1952" y="472"/>
                      <a:pt x="2002" y="416"/>
                      <a:pt x="1930" y="361"/>
                    </a:cubicBezTo>
                    <a:cubicBezTo>
                      <a:pt x="1924" y="189"/>
                      <a:pt x="1780" y="178"/>
                      <a:pt x="1664" y="144"/>
                    </a:cubicBezTo>
                    <a:cubicBezTo>
                      <a:pt x="1648" y="116"/>
                      <a:pt x="1629" y="91"/>
                      <a:pt x="1610" y="91"/>
                    </a:cubicBezTo>
                    <a:cubicBezTo>
                      <a:pt x="1595" y="91"/>
                      <a:pt x="1581" y="106"/>
                      <a:pt x="1569" y="144"/>
                    </a:cubicBezTo>
                    <a:cubicBezTo>
                      <a:pt x="1551" y="141"/>
                      <a:pt x="1531" y="126"/>
                      <a:pt x="1512" y="126"/>
                    </a:cubicBezTo>
                    <a:cubicBezTo>
                      <a:pt x="1501" y="126"/>
                      <a:pt x="1490" y="131"/>
                      <a:pt x="1481" y="144"/>
                    </a:cubicBezTo>
                    <a:cubicBezTo>
                      <a:pt x="1359" y="233"/>
                      <a:pt x="1248" y="339"/>
                      <a:pt x="1081" y="355"/>
                    </a:cubicBezTo>
                    <a:cubicBezTo>
                      <a:pt x="1070" y="355"/>
                      <a:pt x="1065" y="366"/>
                      <a:pt x="1059" y="372"/>
                    </a:cubicBezTo>
                    <a:cubicBezTo>
                      <a:pt x="1009" y="483"/>
                      <a:pt x="893" y="538"/>
                      <a:pt x="832" y="638"/>
                    </a:cubicBezTo>
                    <a:lnTo>
                      <a:pt x="804" y="638"/>
                    </a:lnTo>
                    <a:cubicBezTo>
                      <a:pt x="815" y="566"/>
                      <a:pt x="898" y="505"/>
                      <a:pt x="832" y="422"/>
                    </a:cubicBezTo>
                    <a:cubicBezTo>
                      <a:pt x="832" y="383"/>
                      <a:pt x="815" y="355"/>
                      <a:pt x="776" y="339"/>
                    </a:cubicBezTo>
                    <a:cubicBezTo>
                      <a:pt x="627" y="278"/>
                      <a:pt x="527" y="172"/>
                      <a:pt x="460" y="28"/>
                    </a:cubicBezTo>
                    <a:cubicBezTo>
                      <a:pt x="433" y="28"/>
                      <a:pt x="416" y="28"/>
                      <a:pt x="399" y="56"/>
                    </a:cubicBezTo>
                    <a:cubicBezTo>
                      <a:pt x="322" y="56"/>
                      <a:pt x="261" y="0"/>
                      <a:pt x="178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4" name="Google Shape;2554;p31"/>
              <p:cNvSpPr/>
              <p:nvPr/>
            </p:nvSpPr>
            <p:spPr>
              <a:xfrm>
                <a:off x="3681550" y="3534725"/>
                <a:ext cx="9575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383" h="424" extrusionOk="0">
                    <a:moveTo>
                      <a:pt x="182" y="0"/>
                    </a:moveTo>
                    <a:cubicBezTo>
                      <a:pt x="113" y="0"/>
                      <a:pt x="1" y="128"/>
                      <a:pt x="22" y="212"/>
                    </a:cubicBezTo>
                    <a:cubicBezTo>
                      <a:pt x="43" y="292"/>
                      <a:pt x="29" y="423"/>
                      <a:pt x="171" y="423"/>
                    </a:cubicBezTo>
                    <a:cubicBezTo>
                      <a:pt x="176" y="423"/>
                      <a:pt x="182" y="423"/>
                      <a:pt x="188" y="423"/>
                    </a:cubicBezTo>
                    <a:cubicBezTo>
                      <a:pt x="305" y="423"/>
                      <a:pt x="371" y="345"/>
                      <a:pt x="377" y="184"/>
                    </a:cubicBezTo>
                    <a:cubicBezTo>
                      <a:pt x="382" y="62"/>
                      <a:pt x="288" y="29"/>
                      <a:pt x="194" y="1"/>
                    </a:cubicBezTo>
                    <a:cubicBezTo>
                      <a:pt x="190" y="1"/>
                      <a:pt x="186" y="0"/>
                      <a:pt x="18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5" name="Google Shape;2555;p31"/>
              <p:cNvSpPr/>
              <p:nvPr/>
            </p:nvSpPr>
            <p:spPr>
              <a:xfrm>
                <a:off x="3918825" y="3346525"/>
                <a:ext cx="17350" cy="14825"/>
              </a:xfrm>
              <a:custGeom>
                <a:avLst/>
                <a:gdLst/>
                <a:ahLst/>
                <a:cxnLst/>
                <a:rect l="l" t="t" r="r" b="b"/>
                <a:pathLst>
                  <a:path w="694" h="593" extrusionOk="0">
                    <a:moveTo>
                      <a:pt x="134" y="1"/>
                    </a:moveTo>
                    <a:cubicBezTo>
                      <a:pt x="118" y="1"/>
                      <a:pt x="101" y="6"/>
                      <a:pt x="84" y="17"/>
                    </a:cubicBezTo>
                    <a:cubicBezTo>
                      <a:pt x="29" y="50"/>
                      <a:pt x="1" y="105"/>
                      <a:pt x="18" y="183"/>
                    </a:cubicBezTo>
                    <a:cubicBezTo>
                      <a:pt x="34" y="227"/>
                      <a:pt x="62" y="272"/>
                      <a:pt x="95" y="305"/>
                    </a:cubicBezTo>
                    <a:cubicBezTo>
                      <a:pt x="95" y="377"/>
                      <a:pt x="101" y="383"/>
                      <a:pt x="256" y="394"/>
                    </a:cubicBezTo>
                    <a:cubicBezTo>
                      <a:pt x="234" y="449"/>
                      <a:pt x="239" y="499"/>
                      <a:pt x="289" y="543"/>
                    </a:cubicBezTo>
                    <a:cubicBezTo>
                      <a:pt x="325" y="577"/>
                      <a:pt x="366" y="593"/>
                      <a:pt x="408" y="593"/>
                    </a:cubicBezTo>
                    <a:cubicBezTo>
                      <a:pt x="504" y="593"/>
                      <a:pt x="605" y="512"/>
                      <a:pt x="655" y="377"/>
                    </a:cubicBezTo>
                    <a:cubicBezTo>
                      <a:pt x="694" y="310"/>
                      <a:pt x="666" y="277"/>
                      <a:pt x="600" y="255"/>
                    </a:cubicBezTo>
                    <a:cubicBezTo>
                      <a:pt x="561" y="244"/>
                      <a:pt x="511" y="249"/>
                      <a:pt x="461" y="244"/>
                    </a:cubicBezTo>
                    <a:cubicBezTo>
                      <a:pt x="438" y="190"/>
                      <a:pt x="401" y="181"/>
                      <a:pt x="360" y="181"/>
                    </a:cubicBezTo>
                    <a:cubicBezTo>
                      <a:pt x="342" y="181"/>
                      <a:pt x="324" y="183"/>
                      <a:pt x="306" y="183"/>
                    </a:cubicBezTo>
                    <a:cubicBezTo>
                      <a:pt x="284" y="144"/>
                      <a:pt x="256" y="105"/>
                      <a:pt x="234" y="72"/>
                    </a:cubicBezTo>
                    <a:cubicBezTo>
                      <a:pt x="210" y="32"/>
                      <a:pt x="174" y="1"/>
                      <a:pt x="134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6" name="Google Shape;2556;p31"/>
              <p:cNvSpPr/>
              <p:nvPr/>
            </p:nvSpPr>
            <p:spPr>
              <a:xfrm>
                <a:off x="3813500" y="3333125"/>
                <a:ext cx="1192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477" h="393" extrusionOk="0">
                    <a:moveTo>
                      <a:pt x="192" y="1"/>
                    </a:moveTo>
                    <a:cubicBezTo>
                      <a:pt x="153" y="1"/>
                      <a:pt x="115" y="19"/>
                      <a:pt x="83" y="70"/>
                    </a:cubicBezTo>
                    <a:cubicBezTo>
                      <a:pt x="33" y="148"/>
                      <a:pt x="0" y="253"/>
                      <a:pt x="67" y="303"/>
                    </a:cubicBezTo>
                    <a:cubicBezTo>
                      <a:pt x="116" y="334"/>
                      <a:pt x="176" y="393"/>
                      <a:pt x="245" y="393"/>
                    </a:cubicBezTo>
                    <a:cubicBezTo>
                      <a:pt x="276" y="393"/>
                      <a:pt x="309" y="380"/>
                      <a:pt x="344" y="347"/>
                    </a:cubicBezTo>
                    <a:cubicBezTo>
                      <a:pt x="433" y="347"/>
                      <a:pt x="460" y="275"/>
                      <a:pt x="471" y="209"/>
                    </a:cubicBezTo>
                    <a:cubicBezTo>
                      <a:pt x="477" y="126"/>
                      <a:pt x="427" y="70"/>
                      <a:pt x="344" y="54"/>
                    </a:cubicBezTo>
                    <a:cubicBezTo>
                      <a:pt x="294" y="29"/>
                      <a:pt x="242" y="1"/>
                      <a:pt x="192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7" name="Google Shape;2557;p31"/>
              <p:cNvSpPr/>
              <p:nvPr/>
            </p:nvSpPr>
            <p:spPr>
              <a:xfrm>
                <a:off x="3773075" y="3374175"/>
                <a:ext cx="20750" cy="21800"/>
              </a:xfrm>
              <a:custGeom>
                <a:avLst/>
                <a:gdLst/>
                <a:ahLst/>
                <a:cxnLst/>
                <a:rect l="l" t="t" r="r" b="b"/>
                <a:pathLst>
                  <a:path w="830" h="872" extrusionOk="0">
                    <a:moveTo>
                      <a:pt x="642" y="0"/>
                    </a:moveTo>
                    <a:cubicBezTo>
                      <a:pt x="629" y="0"/>
                      <a:pt x="616" y="6"/>
                      <a:pt x="602" y="20"/>
                    </a:cubicBezTo>
                    <a:cubicBezTo>
                      <a:pt x="536" y="92"/>
                      <a:pt x="431" y="175"/>
                      <a:pt x="497" y="308"/>
                    </a:cubicBezTo>
                    <a:lnTo>
                      <a:pt x="497" y="397"/>
                    </a:lnTo>
                    <a:cubicBezTo>
                      <a:pt x="486" y="413"/>
                      <a:pt x="480" y="424"/>
                      <a:pt x="464" y="435"/>
                    </a:cubicBezTo>
                    <a:cubicBezTo>
                      <a:pt x="358" y="424"/>
                      <a:pt x="286" y="363"/>
                      <a:pt x="203" y="330"/>
                    </a:cubicBezTo>
                    <a:cubicBezTo>
                      <a:pt x="170" y="315"/>
                      <a:pt x="140" y="307"/>
                      <a:pt x="114" y="307"/>
                    </a:cubicBezTo>
                    <a:cubicBezTo>
                      <a:pt x="62" y="307"/>
                      <a:pt x="31" y="342"/>
                      <a:pt x="42" y="435"/>
                    </a:cubicBezTo>
                    <a:cubicBezTo>
                      <a:pt x="1" y="545"/>
                      <a:pt x="42" y="586"/>
                      <a:pt x="139" y="586"/>
                    </a:cubicBezTo>
                    <a:cubicBezTo>
                      <a:pt x="146" y="586"/>
                      <a:pt x="152" y="585"/>
                      <a:pt x="159" y="585"/>
                    </a:cubicBezTo>
                    <a:lnTo>
                      <a:pt x="159" y="585"/>
                    </a:lnTo>
                    <a:cubicBezTo>
                      <a:pt x="159" y="635"/>
                      <a:pt x="131" y="685"/>
                      <a:pt x="175" y="740"/>
                    </a:cubicBezTo>
                    <a:cubicBezTo>
                      <a:pt x="244" y="828"/>
                      <a:pt x="310" y="871"/>
                      <a:pt x="381" y="871"/>
                    </a:cubicBezTo>
                    <a:cubicBezTo>
                      <a:pt x="453" y="871"/>
                      <a:pt x="530" y="827"/>
                      <a:pt x="619" y="740"/>
                    </a:cubicBezTo>
                    <a:cubicBezTo>
                      <a:pt x="674" y="690"/>
                      <a:pt x="636" y="685"/>
                      <a:pt x="591" y="674"/>
                    </a:cubicBezTo>
                    <a:lnTo>
                      <a:pt x="591" y="646"/>
                    </a:lnTo>
                    <a:cubicBezTo>
                      <a:pt x="525" y="629"/>
                      <a:pt x="514" y="574"/>
                      <a:pt x="508" y="524"/>
                    </a:cubicBezTo>
                    <a:lnTo>
                      <a:pt x="508" y="524"/>
                    </a:lnTo>
                    <a:cubicBezTo>
                      <a:pt x="519" y="574"/>
                      <a:pt x="525" y="629"/>
                      <a:pt x="591" y="646"/>
                    </a:cubicBezTo>
                    <a:lnTo>
                      <a:pt x="591" y="519"/>
                    </a:lnTo>
                    <a:cubicBezTo>
                      <a:pt x="702" y="485"/>
                      <a:pt x="774" y="441"/>
                      <a:pt x="813" y="324"/>
                    </a:cubicBezTo>
                    <a:cubicBezTo>
                      <a:pt x="830" y="214"/>
                      <a:pt x="796" y="147"/>
                      <a:pt x="708" y="92"/>
                    </a:cubicBezTo>
                    <a:cubicBezTo>
                      <a:pt x="704" y="43"/>
                      <a:pt x="676" y="0"/>
                      <a:pt x="64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8" name="Google Shape;2558;p31"/>
              <p:cNvSpPr/>
              <p:nvPr/>
            </p:nvSpPr>
            <p:spPr>
              <a:xfrm>
                <a:off x="3599050" y="3403225"/>
                <a:ext cx="11525" cy="10025"/>
              </a:xfrm>
              <a:custGeom>
                <a:avLst/>
                <a:gdLst/>
                <a:ahLst/>
                <a:cxnLst/>
                <a:rect l="l" t="t" r="r" b="b"/>
                <a:pathLst>
                  <a:path w="461" h="401" extrusionOk="0">
                    <a:moveTo>
                      <a:pt x="177" y="0"/>
                    </a:moveTo>
                    <a:cubicBezTo>
                      <a:pt x="127" y="0"/>
                      <a:pt x="83" y="24"/>
                      <a:pt x="51" y="83"/>
                    </a:cubicBezTo>
                    <a:cubicBezTo>
                      <a:pt x="1" y="177"/>
                      <a:pt x="56" y="244"/>
                      <a:pt x="139" y="282"/>
                    </a:cubicBezTo>
                    <a:cubicBezTo>
                      <a:pt x="150" y="366"/>
                      <a:pt x="211" y="388"/>
                      <a:pt x="278" y="399"/>
                    </a:cubicBezTo>
                    <a:cubicBezTo>
                      <a:pt x="284" y="400"/>
                      <a:pt x="289" y="401"/>
                      <a:pt x="294" y="401"/>
                    </a:cubicBezTo>
                    <a:cubicBezTo>
                      <a:pt x="338" y="401"/>
                      <a:pt x="356" y="360"/>
                      <a:pt x="356" y="310"/>
                    </a:cubicBezTo>
                    <a:cubicBezTo>
                      <a:pt x="372" y="282"/>
                      <a:pt x="383" y="255"/>
                      <a:pt x="400" y="233"/>
                    </a:cubicBezTo>
                    <a:cubicBezTo>
                      <a:pt x="461" y="111"/>
                      <a:pt x="367" y="77"/>
                      <a:pt x="289" y="33"/>
                    </a:cubicBezTo>
                    <a:cubicBezTo>
                      <a:pt x="250" y="12"/>
                      <a:pt x="212" y="0"/>
                      <a:pt x="177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9" name="Google Shape;2559;p31"/>
              <p:cNvSpPr/>
              <p:nvPr/>
            </p:nvSpPr>
            <p:spPr>
              <a:xfrm>
                <a:off x="3764700" y="3204575"/>
                <a:ext cx="15275" cy="137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50" extrusionOk="0">
                    <a:moveTo>
                      <a:pt x="305" y="0"/>
                    </a:moveTo>
                    <a:cubicBezTo>
                      <a:pt x="161" y="45"/>
                      <a:pt x="156" y="206"/>
                      <a:pt x="45" y="278"/>
                    </a:cubicBezTo>
                    <a:cubicBezTo>
                      <a:pt x="0" y="305"/>
                      <a:pt x="72" y="322"/>
                      <a:pt x="100" y="344"/>
                    </a:cubicBezTo>
                    <a:cubicBezTo>
                      <a:pt x="150" y="377"/>
                      <a:pt x="222" y="400"/>
                      <a:pt x="211" y="488"/>
                    </a:cubicBezTo>
                    <a:cubicBezTo>
                      <a:pt x="272" y="510"/>
                      <a:pt x="327" y="527"/>
                      <a:pt x="388" y="549"/>
                    </a:cubicBezTo>
                    <a:cubicBezTo>
                      <a:pt x="527" y="466"/>
                      <a:pt x="610" y="278"/>
                      <a:pt x="577" y="150"/>
                    </a:cubicBezTo>
                    <a:cubicBezTo>
                      <a:pt x="577" y="128"/>
                      <a:pt x="571" y="106"/>
                      <a:pt x="549" y="95"/>
                    </a:cubicBezTo>
                    <a:cubicBezTo>
                      <a:pt x="546" y="33"/>
                      <a:pt x="526" y="7"/>
                      <a:pt x="492" y="7"/>
                    </a:cubicBezTo>
                    <a:cubicBezTo>
                      <a:pt x="474" y="7"/>
                      <a:pt x="452" y="15"/>
                      <a:pt x="427" y="28"/>
                    </a:cubicBezTo>
                    <a:cubicBezTo>
                      <a:pt x="388" y="23"/>
                      <a:pt x="350" y="11"/>
                      <a:pt x="305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0" name="Google Shape;2560;p31"/>
              <p:cNvSpPr/>
              <p:nvPr/>
            </p:nvSpPr>
            <p:spPr>
              <a:xfrm>
                <a:off x="3665875" y="3404925"/>
                <a:ext cx="12625" cy="8000"/>
              </a:xfrm>
              <a:custGeom>
                <a:avLst/>
                <a:gdLst/>
                <a:ahLst/>
                <a:cxnLst/>
                <a:rect l="l" t="t" r="r" b="b"/>
                <a:pathLst>
                  <a:path w="505" h="320" extrusionOk="0">
                    <a:moveTo>
                      <a:pt x="163" y="1"/>
                    </a:moveTo>
                    <a:cubicBezTo>
                      <a:pt x="119" y="1"/>
                      <a:pt x="88" y="36"/>
                      <a:pt x="61" y="81"/>
                    </a:cubicBezTo>
                    <a:cubicBezTo>
                      <a:pt x="0" y="192"/>
                      <a:pt x="56" y="275"/>
                      <a:pt x="205" y="303"/>
                    </a:cubicBezTo>
                    <a:cubicBezTo>
                      <a:pt x="231" y="315"/>
                      <a:pt x="255" y="319"/>
                      <a:pt x="277" y="319"/>
                    </a:cubicBezTo>
                    <a:cubicBezTo>
                      <a:pt x="342" y="319"/>
                      <a:pt x="396" y="279"/>
                      <a:pt x="449" y="242"/>
                    </a:cubicBezTo>
                    <a:cubicBezTo>
                      <a:pt x="482" y="214"/>
                      <a:pt x="505" y="159"/>
                      <a:pt x="422" y="153"/>
                    </a:cubicBezTo>
                    <a:cubicBezTo>
                      <a:pt x="377" y="76"/>
                      <a:pt x="294" y="70"/>
                      <a:pt x="233" y="26"/>
                    </a:cubicBezTo>
                    <a:cubicBezTo>
                      <a:pt x="207" y="8"/>
                      <a:pt x="184" y="1"/>
                      <a:pt x="163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1" name="Google Shape;2561;p31"/>
              <p:cNvSpPr/>
              <p:nvPr/>
            </p:nvSpPr>
            <p:spPr>
              <a:xfrm>
                <a:off x="3739325" y="3291900"/>
                <a:ext cx="8475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339" h="300" extrusionOk="0">
                    <a:moveTo>
                      <a:pt x="128" y="0"/>
                    </a:moveTo>
                    <a:cubicBezTo>
                      <a:pt x="45" y="0"/>
                      <a:pt x="17" y="122"/>
                      <a:pt x="12" y="189"/>
                    </a:cubicBezTo>
                    <a:cubicBezTo>
                      <a:pt x="1" y="278"/>
                      <a:pt x="101" y="300"/>
                      <a:pt x="167" y="300"/>
                    </a:cubicBezTo>
                    <a:cubicBezTo>
                      <a:pt x="256" y="300"/>
                      <a:pt x="322" y="250"/>
                      <a:pt x="339" y="128"/>
                    </a:cubicBezTo>
                    <a:cubicBezTo>
                      <a:pt x="311" y="45"/>
                      <a:pt x="206" y="0"/>
                      <a:pt x="128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2" name="Google Shape;2562;p31"/>
              <p:cNvSpPr/>
              <p:nvPr/>
            </p:nvSpPr>
            <p:spPr>
              <a:xfrm>
                <a:off x="3648125" y="3441375"/>
                <a:ext cx="33300" cy="24100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964" extrusionOk="0">
                    <a:moveTo>
                      <a:pt x="1235" y="0"/>
                    </a:moveTo>
                    <a:cubicBezTo>
                      <a:pt x="1230" y="0"/>
                      <a:pt x="1225" y="2"/>
                      <a:pt x="1220" y="4"/>
                    </a:cubicBezTo>
                    <a:cubicBezTo>
                      <a:pt x="1187" y="26"/>
                      <a:pt x="1159" y="76"/>
                      <a:pt x="1170" y="109"/>
                    </a:cubicBezTo>
                    <a:cubicBezTo>
                      <a:pt x="1245" y="269"/>
                      <a:pt x="1069" y="331"/>
                      <a:pt x="1021" y="331"/>
                    </a:cubicBezTo>
                    <a:cubicBezTo>
                      <a:pt x="1019" y="331"/>
                      <a:pt x="1017" y="331"/>
                      <a:pt x="1015" y="331"/>
                    </a:cubicBezTo>
                    <a:cubicBezTo>
                      <a:pt x="1003" y="329"/>
                      <a:pt x="992" y="329"/>
                      <a:pt x="981" y="329"/>
                    </a:cubicBezTo>
                    <a:cubicBezTo>
                      <a:pt x="881" y="329"/>
                      <a:pt x="805" y="387"/>
                      <a:pt x="710" y="387"/>
                    </a:cubicBezTo>
                    <a:cubicBezTo>
                      <a:pt x="707" y="387"/>
                      <a:pt x="703" y="387"/>
                      <a:pt x="699" y="387"/>
                    </a:cubicBezTo>
                    <a:cubicBezTo>
                      <a:pt x="616" y="303"/>
                      <a:pt x="549" y="198"/>
                      <a:pt x="422" y="170"/>
                    </a:cubicBezTo>
                    <a:cubicBezTo>
                      <a:pt x="407" y="165"/>
                      <a:pt x="393" y="163"/>
                      <a:pt x="381" y="163"/>
                    </a:cubicBezTo>
                    <a:cubicBezTo>
                      <a:pt x="326" y="163"/>
                      <a:pt x="299" y="208"/>
                      <a:pt x="272" y="253"/>
                    </a:cubicBezTo>
                    <a:cubicBezTo>
                      <a:pt x="167" y="414"/>
                      <a:pt x="0" y="553"/>
                      <a:pt x="89" y="780"/>
                    </a:cubicBezTo>
                    <a:cubicBezTo>
                      <a:pt x="156" y="858"/>
                      <a:pt x="222" y="919"/>
                      <a:pt x="305" y="963"/>
                    </a:cubicBezTo>
                    <a:lnTo>
                      <a:pt x="411" y="941"/>
                    </a:lnTo>
                    <a:cubicBezTo>
                      <a:pt x="699" y="891"/>
                      <a:pt x="793" y="608"/>
                      <a:pt x="976" y="442"/>
                    </a:cubicBezTo>
                    <a:cubicBezTo>
                      <a:pt x="1043" y="398"/>
                      <a:pt x="1126" y="425"/>
                      <a:pt x="1192" y="398"/>
                    </a:cubicBezTo>
                    <a:cubicBezTo>
                      <a:pt x="1226" y="381"/>
                      <a:pt x="1292" y="387"/>
                      <a:pt x="1265" y="309"/>
                    </a:cubicBezTo>
                    <a:cubicBezTo>
                      <a:pt x="1237" y="242"/>
                      <a:pt x="1242" y="187"/>
                      <a:pt x="1298" y="137"/>
                    </a:cubicBezTo>
                    <a:cubicBezTo>
                      <a:pt x="1331" y="104"/>
                      <a:pt x="1309" y="59"/>
                      <a:pt x="1281" y="32"/>
                    </a:cubicBezTo>
                    <a:cubicBezTo>
                      <a:pt x="1268" y="14"/>
                      <a:pt x="1252" y="0"/>
                      <a:pt x="1235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3" name="Google Shape;2563;p31"/>
              <p:cNvSpPr/>
              <p:nvPr/>
            </p:nvSpPr>
            <p:spPr>
              <a:xfrm>
                <a:off x="3618725" y="3518350"/>
                <a:ext cx="1015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06" h="335" extrusionOk="0">
                    <a:moveTo>
                      <a:pt x="193" y="1"/>
                    </a:moveTo>
                    <a:cubicBezTo>
                      <a:pt x="140" y="1"/>
                      <a:pt x="92" y="28"/>
                      <a:pt x="56" y="74"/>
                    </a:cubicBezTo>
                    <a:cubicBezTo>
                      <a:pt x="1" y="146"/>
                      <a:pt x="62" y="191"/>
                      <a:pt x="123" y="218"/>
                    </a:cubicBezTo>
                    <a:cubicBezTo>
                      <a:pt x="117" y="285"/>
                      <a:pt x="151" y="329"/>
                      <a:pt x="212" y="335"/>
                    </a:cubicBezTo>
                    <a:cubicBezTo>
                      <a:pt x="278" y="335"/>
                      <a:pt x="350" y="335"/>
                      <a:pt x="367" y="252"/>
                    </a:cubicBezTo>
                    <a:cubicBezTo>
                      <a:pt x="406" y="157"/>
                      <a:pt x="361" y="80"/>
                      <a:pt x="284" y="30"/>
                    </a:cubicBezTo>
                    <a:cubicBezTo>
                      <a:pt x="253" y="10"/>
                      <a:pt x="222" y="1"/>
                      <a:pt x="193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4" name="Google Shape;2564;p31"/>
              <p:cNvSpPr/>
              <p:nvPr/>
            </p:nvSpPr>
            <p:spPr>
              <a:xfrm>
                <a:off x="3695800" y="3266800"/>
                <a:ext cx="15150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606" h="27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90" y="184"/>
                      <a:pt x="216" y="275"/>
                      <a:pt x="364" y="275"/>
                    </a:cubicBezTo>
                    <a:cubicBezTo>
                      <a:pt x="418" y="275"/>
                      <a:pt x="474" y="263"/>
                      <a:pt x="533" y="239"/>
                    </a:cubicBezTo>
                    <a:cubicBezTo>
                      <a:pt x="538" y="240"/>
                      <a:pt x="542" y="240"/>
                      <a:pt x="546" y="240"/>
                    </a:cubicBezTo>
                    <a:cubicBezTo>
                      <a:pt x="581" y="240"/>
                      <a:pt x="595" y="219"/>
                      <a:pt x="605" y="184"/>
                    </a:cubicBezTo>
                    <a:cubicBezTo>
                      <a:pt x="583" y="156"/>
                      <a:pt x="561" y="117"/>
                      <a:pt x="539" y="90"/>
                    </a:cubicBezTo>
                    <a:cubicBezTo>
                      <a:pt x="483" y="128"/>
                      <a:pt x="533" y="162"/>
                      <a:pt x="539" y="189"/>
                    </a:cubicBezTo>
                    <a:cubicBezTo>
                      <a:pt x="345" y="184"/>
                      <a:pt x="200" y="23"/>
                      <a:pt x="1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5" name="Google Shape;2565;p31"/>
              <p:cNvSpPr/>
              <p:nvPr/>
            </p:nvSpPr>
            <p:spPr>
              <a:xfrm>
                <a:off x="3930750" y="3326075"/>
                <a:ext cx="7525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301" h="292" extrusionOk="0">
                    <a:moveTo>
                      <a:pt x="201" y="0"/>
                    </a:moveTo>
                    <a:cubicBezTo>
                      <a:pt x="194" y="0"/>
                      <a:pt x="186" y="1"/>
                      <a:pt x="178" y="3"/>
                    </a:cubicBezTo>
                    <a:cubicBezTo>
                      <a:pt x="112" y="14"/>
                      <a:pt x="1" y="3"/>
                      <a:pt x="6" y="103"/>
                    </a:cubicBezTo>
                    <a:cubicBezTo>
                      <a:pt x="12" y="179"/>
                      <a:pt x="33" y="291"/>
                      <a:pt x="153" y="291"/>
                    </a:cubicBezTo>
                    <a:cubicBezTo>
                      <a:pt x="156" y="291"/>
                      <a:pt x="159" y="291"/>
                      <a:pt x="161" y="291"/>
                    </a:cubicBezTo>
                    <a:cubicBezTo>
                      <a:pt x="272" y="286"/>
                      <a:pt x="261" y="180"/>
                      <a:pt x="300" y="119"/>
                    </a:cubicBezTo>
                    <a:cubicBezTo>
                      <a:pt x="285" y="55"/>
                      <a:pt x="257" y="0"/>
                      <a:pt x="201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6" name="Google Shape;2566;p31"/>
              <p:cNvSpPr/>
              <p:nvPr/>
            </p:nvSpPr>
            <p:spPr>
              <a:xfrm>
                <a:off x="3679450" y="3262025"/>
                <a:ext cx="11525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461" h="310" extrusionOk="0">
                    <a:moveTo>
                      <a:pt x="240" y="1"/>
                    </a:moveTo>
                    <a:cubicBezTo>
                      <a:pt x="190" y="1"/>
                      <a:pt x="141" y="18"/>
                      <a:pt x="95" y="59"/>
                    </a:cubicBezTo>
                    <a:cubicBezTo>
                      <a:pt x="0" y="70"/>
                      <a:pt x="45" y="114"/>
                      <a:pt x="61" y="159"/>
                    </a:cubicBezTo>
                    <a:lnTo>
                      <a:pt x="67" y="214"/>
                    </a:lnTo>
                    <a:cubicBezTo>
                      <a:pt x="89" y="279"/>
                      <a:pt x="107" y="309"/>
                      <a:pt x="133" y="309"/>
                    </a:cubicBezTo>
                    <a:cubicBezTo>
                      <a:pt x="154" y="309"/>
                      <a:pt x="180" y="290"/>
                      <a:pt x="217" y="253"/>
                    </a:cubicBezTo>
                    <a:cubicBezTo>
                      <a:pt x="267" y="253"/>
                      <a:pt x="317" y="247"/>
                      <a:pt x="361" y="247"/>
                    </a:cubicBezTo>
                    <a:cubicBezTo>
                      <a:pt x="416" y="247"/>
                      <a:pt x="461" y="225"/>
                      <a:pt x="455" y="170"/>
                    </a:cubicBezTo>
                    <a:cubicBezTo>
                      <a:pt x="444" y="114"/>
                      <a:pt x="455" y="42"/>
                      <a:pt x="361" y="31"/>
                    </a:cubicBezTo>
                    <a:cubicBezTo>
                      <a:pt x="319" y="12"/>
                      <a:pt x="279" y="1"/>
                      <a:pt x="240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7" name="Google Shape;2567;p31"/>
              <p:cNvSpPr/>
              <p:nvPr/>
            </p:nvSpPr>
            <p:spPr>
              <a:xfrm>
                <a:off x="3727275" y="3496350"/>
                <a:ext cx="7375" cy="7375"/>
              </a:xfrm>
              <a:custGeom>
                <a:avLst/>
                <a:gdLst/>
                <a:ahLst/>
                <a:cxnLst/>
                <a:rect l="l" t="t" r="r" b="b"/>
                <a:pathLst>
                  <a:path w="295" h="295" extrusionOk="0">
                    <a:moveTo>
                      <a:pt x="150" y="1"/>
                    </a:moveTo>
                    <a:cubicBezTo>
                      <a:pt x="67" y="1"/>
                      <a:pt x="0" y="67"/>
                      <a:pt x="17" y="134"/>
                    </a:cubicBezTo>
                    <a:cubicBezTo>
                      <a:pt x="23" y="189"/>
                      <a:pt x="23" y="289"/>
                      <a:pt x="128" y="294"/>
                    </a:cubicBezTo>
                    <a:cubicBezTo>
                      <a:pt x="189" y="261"/>
                      <a:pt x="283" y="239"/>
                      <a:pt x="294" y="139"/>
                    </a:cubicBezTo>
                    <a:cubicBezTo>
                      <a:pt x="294" y="56"/>
                      <a:pt x="233" y="1"/>
                      <a:pt x="150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8" name="Google Shape;2568;p31"/>
              <p:cNvSpPr/>
              <p:nvPr/>
            </p:nvSpPr>
            <p:spPr>
              <a:xfrm>
                <a:off x="3670575" y="3471650"/>
                <a:ext cx="26075" cy="14325"/>
              </a:xfrm>
              <a:custGeom>
                <a:avLst/>
                <a:gdLst/>
                <a:ahLst/>
                <a:cxnLst/>
                <a:rect l="l" t="t" r="r" b="b"/>
                <a:pathLst>
                  <a:path w="1043" h="573" extrusionOk="0">
                    <a:moveTo>
                      <a:pt x="244" y="1"/>
                    </a:moveTo>
                    <a:cubicBezTo>
                      <a:pt x="142" y="1"/>
                      <a:pt x="171" y="99"/>
                      <a:pt x="134" y="151"/>
                    </a:cubicBezTo>
                    <a:cubicBezTo>
                      <a:pt x="95" y="185"/>
                      <a:pt x="106" y="235"/>
                      <a:pt x="100" y="279"/>
                    </a:cubicBezTo>
                    <a:cubicBezTo>
                      <a:pt x="1" y="340"/>
                      <a:pt x="67" y="406"/>
                      <a:pt x="117" y="445"/>
                    </a:cubicBezTo>
                    <a:cubicBezTo>
                      <a:pt x="143" y="456"/>
                      <a:pt x="179" y="516"/>
                      <a:pt x="222" y="516"/>
                    </a:cubicBezTo>
                    <a:cubicBezTo>
                      <a:pt x="243" y="516"/>
                      <a:pt x="265" y="502"/>
                      <a:pt x="289" y="462"/>
                    </a:cubicBezTo>
                    <a:cubicBezTo>
                      <a:pt x="302" y="453"/>
                      <a:pt x="313" y="450"/>
                      <a:pt x="322" y="450"/>
                    </a:cubicBezTo>
                    <a:cubicBezTo>
                      <a:pt x="354" y="450"/>
                      <a:pt x="364" y="494"/>
                      <a:pt x="394" y="512"/>
                    </a:cubicBezTo>
                    <a:cubicBezTo>
                      <a:pt x="451" y="552"/>
                      <a:pt x="499" y="573"/>
                      <a:pt x="538" y="573"/>
                    </a:cubicBezTo>
                    <a:cubicBezTo>
                      <a:pt x="603" y="573"/>
                      <a:pt x="648" y="518"/>
                      <a:pt x="683" y="401"/>
                    </a:cubicBezTo>
                    <a:cubicBezTo>
                      <a:pt x="693" y="400"/>
                      <a:pt x="704" y="399"/>
                      <a:pt x="715" y="399"/>
                    </a:cubicBezTo>
                    <a:cubicBezTo>
                      <a:pt x="746" y="399"/>
                      <a:pt x="778" y="403"/>
                      <a:pt x="809" y="403"/>
                    </a:cubicBezTo>
                    <a:cubicBezTo>
                      <a:pt x="870" y="403"/>
                      <a:pt x="927" y="389"/>
                      <a:pt x="960" y="307"/>
                    </a:cubicBezTo>
                    <a:cubicBezTo>
                      <a:pt x="1021" y="207"/>
                      <a:pt x="1043" y="113"/>
                      <a:pt x="921" y="57"/>
                    </a:cubicBezTo>
                    <a:cubicBezTo>
                      <a:pt x="894" y="47"/>
                      <a:pt x="872" y="43"/>
                      <a:pt x="853" y="43"/>
                    </a:cubicBezTo>
                    <a:cubicBezTo>
                      <a:pt x="767" y="43"/>
                      <a:pt x="754" y="135"/>
                      <a:pt x="727" y="212"/>
                    </a:cubicBezTo>
                    <a:cubicBezTo>
                      <a:pt x="688" y="229"/>
                      <a:pt x="655" y="235"/>
                      <a:pt x="627" y="251"/>
                    </a:cubicBezTo>
                    <a:cubicBezTo>
                      <a:pt x="616" y="240"/>
                      <a:pt x="594" y="223"/>
                      <a:pt x="577" y="223"/>
                    </a:cubicBezTo>
                    <a:cubicBezTo>
                      <a:pt x="560" y="223"/>
                      <a:pt x="542" y="224"/>
                      <a:pt x="524" y="224"/>
                    </a:cubicBezTo>
                    <a:cubicBezTo>
                      <a:pt x="424" y="224"/>
                      <a:pt x="330" y="212"/>
                      <a:pt x="344" y="52"/>
                    </a:cubicBezTo>
                    <a:cubicBezTo>
                      <a:pt x="344" y="18"/>
                      <a:pt x="300" y="7"/>
                      <a:pt x="261" y="2"/>
                    </a:cubicBezTo>
                    <a:cubicBezTo>
                      <a:pt x="255" y="1"/>
                      <a:pt x="250" y="1"/>
                      <a:pt x="244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9" name="Google Shape;2569;p31"/>
              <p:cNvSpPr/>
              <p:nvPr/>
            </p:nvSpPr>
            <p:spPr>
              <a:xfrm>
                <a:off x="3658250" y="3430450"/>
                <a:ext cx="9300" cy="8975"/>
              </a:xfrm>
              <a:custGeom>
                <a:avLst/>
                <a:gdLst/>
                <a:ahLst/>
                <a:cxnLst/>
                <a:rect l="l" t="t" r="r" b="b"/>
                <a:pathLst>
                  <a:path w="372" h="359" extrusionOk="0">
                    <a:moveTo>
                      <a:pt x="217" y="0"/>
                    </a:moveTo>
                    <a:cubicBezTo>
                      <a:pt x="190" y="0"/>
                      <a:pt x="178" y="25"/>
                      <a:pt x="178" y="53"/>
                    </a:cubicBezTo>
                    <a:lnTo>
                      <a:pt x="117" y="53"/>
                    </a:lnTo>
                    <a:cubicBezTo>
                      <a:pt x="100" y="37"/>
                      <a:pt x="89" y="30"/>
                      <a:pt x="81" y="30"/>
                    </a:cubicBezTo>
                    <a:cubicBezTo>
                      <a:pt x="63" y="30"/>
                      <a:pt x="59" y="58"/>
                      <a:pt x="56" y="81"/>
                    </a:cubicBezTo>
                    <a:cubicBezTo>
                      <a:pt x="0" y="164"/>
                      <a:pt x="0" y="241"/>
                      <a:pt x="111" y="269"/>
                    </a:cubicBezTo>
                    <a:cubicBezTo>
                      <a:pt x="115" y="311"/>
                      <a:pt x="116" y="358"/>
                      <a:pt x="145" y="358"/>
                    </a:cubicBezTo>
                    <a:cubicBezTo>
                      <a:pt x="159" y="358"/>
                      <a:pt x="178" y="349"/>
                      <a:pt x="205" y="325"/>
                    </a:cubicBezTo>
                    <a:lnTo>
                      <a:pt x="261" y="325"/>
                    </a:lnTo>
                    <a:cubicBezTo>
                      <a:pt x="265" y="325"/>
                      <a:pt x="269" y="325"/>
                      <a:pt x="273" y="325"/>
                    </a:cubicBezTo>
                    <a:cubicBezTo>
                      <a:pt x="308" y="325"/>
                      <a:pt x="322" y="303"/>
                      <a:pt x="322" y="264"/>
                    </a:cubicBezTo>
                    <a:cubicBezTo>
                      <a:pt x="372" y="197"/>
                      <a:pt x="316" y="158"/>
                      <a:pt x="294" y="108"/>
                    </a:cubicBezTo>
                    <a:cubicBezTo>
                      <a:pt x="305" y="58"/>
                      <a:pt x="283" y="20"/>
                      <a:pt x="233" y="3"/>
                    </a:cubicBezTo>
                    <a:cubicBezTo>
                      <a:pt x="227" y="1"/>
                      <a:pt x="222" y="0"/>
                      <a:pt x="217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0" name="Google Shape;2570;p31"/>
              <p:cNvSpPr/>
              <p:nvPr/>
            </p:nvSpPr>
            <p:spPr>
              <a:xfrm>
                <a:off x="3717150" y="3321275"/>
                <a:ext cx="7050" cy="6975"/>
              </a:xfrm>
              <a:custGeom>
                <a:avLst/>
                <a:gdLst/>
                <a:ahLst/>
                <a:cxnLst/>
                <a:rect l="l" t="t" r="r" b="b"/>
                <a:pathLst>
                  <a:path w="282" h="279" extrusionOk="0">
                    <a:moveTo>
                      <a:pt x="111" y="0"/>
                    </a:moveTo>
                    <a:cubicBezTo>
                      <a:pt x="104" y="0"/>
                      <a:pt x="97" y="0"/>
                      <a:pt x="89" y="1"/>
                    </a:cubicBezTo>
                    <a:cubicBezTo>
                      <a:pt x="34" y="6"/>
                      <a:pt x="1" y="73"/>
                      <a:pt x="12" y="139"/>
                    </a:cubicBezTo>
                    <a:cubicBezTo>
                      <a:pt x="28" y="200"/>
                      <a:pt x="73" y="278"/>
                      <a:pt x="150" y="278"/>
                    </a:cubicBezTo>
                    <a:cubicBezTo>
                      <a:pt x="155" y="279"/>
                      <a:pt x="160" y="279"/>
                      <a:pt x="165" y="279"/>
                    </a:cubicBezTo>
                    <a:cubicBezTo>
                      <a:pt x="215" y="279"/>
                      <a:pt x="281" y="253"/>
                      <a:pt x="261" y="173"/>
                    </a:cubicBezTo>
                    <a:cubicBezTo>
                      <a:pt x="240" y="94"/>
                      <a:pt x="234" y="0"/>
                      <a:pt x="111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1" name="Google Shape;2571;p31"/>
              <p:cNvSpPr/>
              <p:nvPr/>
            </p:nvSpPr>
            <p:spPr>
              <a:xfrm>
                <a:off x="3639950" y="3517975"/>
                <a:ext cx="9300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372" h="267" extrusionOk="0">
                    <a:moveTo>
                      <a:pt x="173" y="0"/>
                    </a:moveTo>
                    <a:cubicBezTo>
                      <a:pt x="96" y="0"/>
                      <a:pt x="53" y="64"/>
                      <a:pt x="39" y="145"/>
                    </a:cubicBezTo>
                    <a:cubicBezTo>
                      <a:pt x="0" y="256"/>
                      <a:pt x="100" y="245"/>
                      <a:pt x="161" y="267"/>
                    </a:cubicBezTo>
                    <a:cubicBezTo>
                      <a:pt x="222" y="256"/>
                      <a:pt x="300" y="267"/>
                      <a:pt x="322" y="178"/>
                    </a:cubicBezTo>
                    <a:cubicBezTo>
                      <a:pt x="372" y="67"/>
                      <a:pt x="289" y="17"/>
                      <a:pt x="217" y="6"/>
                    </a:cubicBezTo>
                    <a:cubicBezTo>
                      <a:pt x="201" y="2"/>
                      <a:pt x="187" y="0"/>
                      <a:pt x="173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2" name="Google Shape;2572;p31"/>
              <p:cNvSpPr/>
              <p:nvPr/>
            </p:nvSpPr>
            <p:spPr>
              <a:xfrm>
                <a:off x="3711200" y="3367250"/>
                <a:ext cx="7375" cy="6175"/>
              </a:xfrm>
              <a:custGeom>
                <a:avLst/>
                <a:gdLst/>
                <a:ahLst/>
                <a:cxnLst/>
                <a:rect l="l" t="t" r="r" b="b"/>
                <a:pathLst>
                  <a:path w="295" h="247" extrusionOk="0">
                    <a:moveTo>
                      <a:pt x="118" y="1"/>
                    </a:moveTo>
                    <a:cubicBezTo>
                      <a:pt x="58" y="1"/>
                      <a:pt x="1" y="43"/>
                      <a:pt x="6" y="108"/>
                    </a:cubicBezTo>
                    <a:cubicBezTo>
                      <a:pt x="17" y="191"/>
                      <a:pt x="89" y="241"/>
                      <a:pt x="183" y="247"/>
                    </a:cubicBezTo>
                    <a:cubicBezTo>
                      <a:pt x="187" y="247"/>
                      <a:pt x="191" y="247"/>
                      <a:pt x="194" y="247"/>
                    </a:cubicBezTo>
                    <a:cubicBezTo>
                      <a:pt x="269" y="247"/>
                      <a:pt x="294" y="194"/>
                      <a:pt x="294" y="130"/>
                    </a:cubicBezTo>
                    <a:cubicBezTo>
                      <a:pt x="294" y="36"/>
                      <a:pt x="239" y="3"/>
                      <a:pt x="139" y="3"/>
                    </a:cubicBezTo>
                    <a:cubicBezTo>
                      <a:pt x="132" y="2"/>
                      <a:pt x="125" y="1"/>
                      <a:pt x="118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3" name="Google Shape;2573;p31"/>
              <p:cNvSpPr/>
              <p:nvPr/>
            </p:nvSpPr>
            <p:spPr>
              <a:xfrm>
                <a:off x="3590325" y="3606100"/>
                <a:ext cx="9875" cy="8275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31" extrusionOk="0">
                    <a:moveTo>
                      <a:pt x="250" y="0"/>
                    </a:moveTo>
                    <a:cubicBezTo>
                      <a:pt x="241" y="0"/>
                      <a:pt x="232" y="1"/>
                      <a:pt x="222" y="2"/>
                    </a:cubicBezTo>
                    <a:cubicBezTo>
                      <a:pt x="206" y="7"/>
                      <a:pt x="200" y="19"/>
                      <a:pt x="183" y="30"/>
                    </a:cubicBezTo>
                    <a:cubicBezTo>
                      <a:pt x="167" y="30"/>
                      <a:pt x="145" y="35"/>
                      <a:pt x="122" y="35"/>
                    </a:cubicBezTo>
                    <a:cubicBezTo>
                      <a:pt x="108" y="30"/>
                      <a:pt x="97" y="12"/>
                      <a:pt x="91" y="12"/>
                    </a:cubicBezTo>
                    <a:cubicBezTo>
                      <a:pt x="90" y="12"/>
                      <a:pt x="90" y="12"/>
                      <a:pt x="89" y="13"/>
                    </a:cubicBezTo>
                    <a:cubicBezTo>
                      <a:pt x="0" y="68"/>
                      <a:pt x="56" y="146"/>
                      <a:pt x="72" y="213"/>
                    </a:cubicBezTo>
                    <a:cubicBezTo>
                      <a:pt x="88" y="278"/>
                      <a:pt x="117" y="330"/>
                      <a:pt x="185" y="330"/>
                    </a:cubicBezTo>
                    <a:cubicBezTo>
                      <a:pt x="192" y="330"/>
                      <a:pt x="198" y="330"/>
                      <a:pt x="206" y="329"/>
                    </a:cubicBezTo>
                    <a:cubicBezTo>
                      <a:pt x="239" y="329"/>
                      <a:pt x="239" y="296"/>
                      <a:pt x="239" y="274"/>
                    </a:cubicBezTo>
                    <a:cubicBezTo>
                      <a:pt x="294" y="235"/>
                      <a:pt x="394" y="229"/>
                      <a:pt x="372" y="124"/>
                    </a:cubicBezTo>
                    <a:cubicBezTo>
                      <a:pt x="367" y="40"/>
                      <a:pt x="322" y="0"/>
                      <a:pt x="250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4" name="Google Shape;2574;p31"/>
              <p:cNvSpPr/>
              <p:nvPr/>
            </p:nvSpPr>
            <p:spPr>
              <a:xfrm>
                <a:off x="3559425" y="3602250"/>
                <a:ext cx="12900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516" h="409" extrusionOk="0">
                    <a:moveTo>
                      <a:pt x="200" y="0"/>
                    </a:moveTo>
                    <a:cubicBezTo>
                      <a:pt x="73" y="0"/>
                      <a:pt x="0" y="94"/>
                      <a:pt x="5" y="245"/>
                    </a:cubicBezTo>
                    <a:cubicBezTo>
                      <a:pt x="55" y="378"/>
                      <a:pt x="183" y="367"/>
                      <a:pt x="283" y="394"/>
                    </a:cubicBezTo>
                    <a:cubicBezTo>
                      <a:pt x="309" y="404"/>
                      <a:pt x="333" y="408"/>
                      <a:pt x="354" y="408"/>
                    </a:cubicBezTo>
                    <a:cubicBezTo>
                      <a:pt x="431" y="408"/>
                      <a:pt x="476" y="351"/>
                      <a:pt x="493" y="272"/>
                    </a:cubicBezTo>
                    <a:cubicBezTo>
                      <a:pt x="516" y="167"/>
                      <a:pt x="338" y="6"/>
                      <a:pt x="211" y="1"/>
                    </a:cubicBezTo>
                    <a:cubicBezTo>
                      <a:pt x="207" y="0"/>
                      <a:pt x="203" y="0"/>
                      <a:pt x="200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5" name="Google Shape;2575;p31"/>
              <p:cNvSpPr/>
              <p:nvPr/>
            </p:nvSpPr>
            <p:spPr>
              <a:xfrm>
                <a:off x="3642025" y="3481200"/>
                <a:ext cx="1000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400" h="291" extrusionOk="0">
                    <a:moveTo>
                      <a:pt x="101" y="0"/>
                    </a:moveTo>
                    <a:cubicBezTo>
                      <a:pt x="58" y="0"/>
                      <a:pt x="68" y="69"/>
                      <a:pt x="50" y="91"/>
                    </a:cubicBezTo>
                    <a:cubicBezTo>
                      <a:pt x="23" y="130"/>
                      <a:pt x="0" y="180"/>
                      <a:pt x="78" y="202"/>
                    </a:cubicBezTo>
                    <a:cubicBezTo>
                      <a:pt x="124" y="230"/>
                      <a:pt x="166" y="291"/>
                      <a:pt x="214" y="291"/>
                    </a:cubicBezTo>
                    <a:cubicBezTo>
                      <a:pt x="240" y="291"/>
                      <a:pt x="268" y="272"/>
                      <a:pt x="300" y="219"/>
                    </a:cubicBezTo>
                    <a:cubicBezTo>
                      <a:pt x="400" y="74"/>
                      <a:pt x="361" y="36"/>
                      <a:pt x="150" y="19"/>
                    </a:cubicBezTo>
                    <a:cubicBezTo>
                      <a:pt x="128" y="6"/>
                      <a:pt x="112" y="0"/>
                      <a:pt x="101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6" name="Google Shape;2576;p31"/>
              <p:cNvSpPr/>
              <p:nvPr/>
            </p:nvSpPr>
            <p:spPr>
              <a:xfrm>
                <a:off x="3855500" y="3397650"/>
                <a:ext cx="667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267" h="261" extrusionOk="0">
                    <a:moveTo>
                      <a:pt x="155" y="1"/>
                    </a:moveTo>
                    <a:cubicBezTo>
                      <a:pt x="83" y="1"/>
                      <a:pt x="0" y="56"/>
                      <a:pt x="11" y="123"/>
                    </a:cubicBezTo>
                    <a:cubicBezTo>
                      <a:pt x="17" y="195"/>
                      <a:pt x="105" y="228"/>
                      <a:pt x="177" y="256"/>
                    </a:cubicBezTo>
                    <a:cubicBezTo>
                      <a:pt x="186" y="259"/>
                      <a:pt x="194" y="261"/>
                      <a:pt x="201" y="261"/>
                    </a:cubicBezTo>
                    <a:cubicBezTo>
                      <a:pt x="242" y="261"/>
                      <a:pt x="266" y="213"/>
                      <a:pt x="266" y="162"/>
                    </a:cubicBezTo>
                    <a:cubicBezTo>
                      <a:pt x="244" y="90"/>
                      <a:pt x="244" y="1"/>
                      <a:pt x="155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7" name="Google Shape;2577;p31"/>
              <p:cNvSpPr/>
              <p:nvPr/>
            </p:nvSpPr>
            <p:spPr>
              <a:xfrm>
                <a:off x="3685675" y="3396900"/>
                <a:ext cx="46750" cy="2892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157" extrusionOk="0">
                    <a:moveTo>
                      <a:pt x="650" y="1"/>
                    </a:moveTo>
                    <a:cubicBezTo>
                      <a:pt x="609" y="1"/>
                      <a:pt x="567" y="27"/>
                      <a:pt x="522" y="81"/>
                    </a:cubicBezTo>
                    <a:cubicBezTo>
                      <a:pt x="500" y="104"/>
                      <a:pt x="480" y="112"/>
                      <a:pt x="460" y="112"/>
                    </a:cubicBezTo>
                    <a:cubicBezTo>
                      <a:pt x="405" y="112"/>
                      <a:pt x="354" y="50"/>
                      <a:pt x="300" y="50"/>
                    </a:cubicBezTo>
                    <a:cubicBezTo>
                      <a:pt x="293" y="50"/>
                      <a:pt x="285" y="51"/>
                      <a:pt x="278" y="53"/>
                    </a:cubicBezTo>
                    <a:cubicBezTo>
                      <a:pt x="167" y="81"/>
                      <a:pt x="90" y="236"/>
                      <a:pt x="129" y="358"/>
                    </a:cubicBezTo>
                    <a:lnTo>
                      <a:pt x="129" y="386"/>
                    </a:lnTo>
                    <a:cubicBezTo>
                      <a:pt x="79" y="480"/>
                      <a:pt x="1" y="585"/>
                      <a:pt x="156" y="663"/>
                    </a:cubicBezTo>
                    <a:cubicBezTo>
                      <a:pt x="228" y="757"/>
                      <a:pt x="273" y="890"/>
                      <a:pt x="406" y="940"/>
                    </a:cubicBezTo>
                    <a:cubicBezTo>
                      <a:pt x="430" y="951"/>
                      <a:pt x="458" y="989"/>
                      <a:pt x="484" y="989"/>
                    </a:cubicBezTo>
                    <a:cubicBezTo>
                      <a:pt x="499" y="989"/>
                      <a:pt x="514" y="976"/>
                      <a:pt x="528" y="940"/>
                    </a:cubicBezTo>
                    <a:lnTo>
                      <a:pt x="589" y="940"/>
                    </a:lnTo>
                    <a:cubicBezTo>
                      <a:pt x="605" y="979"/>
                      <a:pt x="639" y="1001"/>
                      <a:pt x="683" y="1001"/>
                    </a:cubicBezTo>
                    <a:cubicBezTo>
                      <a:pt x="716" y="1057"/>
                      <a:pt x="783" y="1023"/>
                      <a:pt x="827" y="1057"/>
                    </a:cubicBezTo>
                    <a:cubicBezTo>
                      <a:pt x="932" y="1122"/>
                      <a:pt x="1005" y="1157"/>
                      <a:pt x="1070" y="1157"/>
                    </a:cubicBezTo>
                    <a:cubicBezTo>
                      <a:pt x="1142" y="1157"/>
                      <a:pt x="1205" y="1114"/>
                      <a:pt x="1293" y="1023"/>
                    </a:cubicBezTo>
                    <a:cubicBezTo>
                      <a:pt x="1326" y="985"/>
                      <a:pt x="1365" y="973"/>
                      <a:pt x="1415" y="973"/>
                    </a:cubicBezTo>
                    <a:cubicBezTo>
                      <a:pt x="1459" y="996"/>
                      <a:pt x="1498" y="1029"/>
                      <a:pt x="1542" y="1029"/>
                    </a:cubicBezTo>
                    <a:cubicBezTo>
                      <a:pt x="1572" y="1022"/>
                      <a:pt x="1605" y="1010"/>
                      <a:pt x="1636" y="1010"/>
                    </a:cubicBezTo>
                    <a:cubicBezTo>
                      <a:pt x="1675" y="1010"/>
                      <a:pt x="1712" y="1028"/>
                      <a:pt x="1736" y="1095"/>
                    </a:cubicBezTo>
                    <a:cubicBezTo>
                      <a:pt x="1740" y="1107"/>
                      <a:pt x="1747" y="1111"/>
                      <a:pt x="1755" y="1111"/>
                    </a:cubicBezTo>
                    <a:cubicBezTo>
                      <a:pt x="1776" y="1111"/>
                      <a:pt x="1807" y="1088"/>
                      <a:pt x="1831" y="1084"/>
                    </a:cubicBezTo>
                    <a:cubicBezTo>
                      <a:pt x="1869" y="1079"/>
                      <a:pt x="1869" y="1040"/>
                      <a:pt x="1869" y="1012"/>
                    </a:cubicBezTo>
                    <a:cubicBezTo>
                      <a:pt x="1858" y="946"/>
                      <a:pt x="1803" y="912"/>
                      <a:pt x="1748" y="868"/>
                    </a:cubicBezTo>
                    <a:cubicBezTo>
                      <a:pt x="1764" y="835"/>
                      <a:pt x="1764" y="791"/>
                      <a:pt x="1786" y="757"/>
                    </a:cubicBezTo>
                    <a:cubicBezTo>
                      <a:pt x="1831" y="663"/>
                      <a:pt x="1825" y="585"/>
                      <a:pt x="1720" y="535"/>
                    </a:cubicBezTo>
                    <a:cubicBezTo>
                      <a:pt x="1646" y="448"/>
                      <a:pt x="1581" y="407"/>
                      <a:pt x="1496" y="407"/>
                    </a:cubicBezTo>
                    <a:cubicBezTo>
                      <a:pt x="1446" y="407"/>
                      <a:pt x="1390" y="420"/>
                      <a:pt x="1321" y="447"/>
                    </a:cubicBezTo>
                    <a:cubicBezTo>
                      <a:pt x="1312" y="447"/>
                      <a:pt x="1304" y="446"/>
                      <a:pt x="1295" y="446"/>
                    </a:cubicBezTo>
                    <a:cubicBezTo>
                      <a:pt x="1269" y="446"/>
                      <a:pt x="1244" y="450"/>
                      <a:pt x="1232" y="474"/>
                    </a:cubicBezTo>
                    <a:cubicBezTo>
                      <a:pt x="1082" y="474"/>
                      <a:pt x="1104" y="619"/>
                      <a:pt x="1043" y="696"/>
                    </a:cubicBezTo>
                    <a:cubicBezTo>
                      <a:pt x="993" y="680"/>
                      <a:pt x="938" y="674"/>
                      <a:pt x="888" y="663"/>
                    </a:cubicBezTo>
                    <a:cubicBezTo>
                      <a:pt x="855" y="624"/>
                      <a:pt x="822" y="591"/>
                      <a:pt x="827" y="535"/>
                    </a:cubicBezTo>
                    <a:cubicBezTo>
                      <a:pt x="805" y="402"/>
                      <a:pt x="932" y="264"/>
                      <a:pt x="799" y="142"/>
                    </a:cubicBezTo>
                    <a:cubicBezTo>
                      <a:pt x="755" y="49"/>
                      <a:pt x="704" y="1"/>
                      <a:pt x="650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8" name="Google Shape;2578;p31"/>
              <p:cNvSpPr/>
              <p:nvPr/>
            </p:nvSpPr>
            <p:spPr>
              <a:xfrm>
                <a:off x="3793800" y="3416500"/>
                <a:ext cx="6825" cy="5750"/>
              </a:xfrm>
              <a:custGeom>
                <a:avLst/>
                <a:gdLst/>
                <a:ahLst/>
                <a:cxnLst/>
                <a:rect l="l" t="t" r="r" b="b"/>
                <a:pathLst>
                  <a:path w="273" h="230" extrusionOk="0">
                    <a:moveTo>
                      <a:pt x="123" y="1"/>
                    </a:moveTo>
                    <a:cubicBezTo>
                      <a:pt x="67" y="18"/>
                      <a:pt x="1" y="23"/>
                      <a:pt x="1" y="106"/>
                    </a:cubicBezTo>
                    <a:cubicBezTo>
                      <a:pt x="1" y="201"/>
                      <a:pt x="84" y="217"/>
                      <a:pt x="145" y="228"/>
                    </a:cubicBezTo>
                    <a:cubicBezTo>
                      <a:pt x="150" y="229"/>
                      <a:pt x="156" y="229"/>
                      <a:pt x="161" y="229"/>
                    </a:cubicBezTo>
                    <a:cubicBezTo>
                      <a:pt x="213" y="229"/>
                      <a:pt x="272" y="204"/>
                      <a:pt x="272" y="134"/>
                    </a:cubicBezTo>
                    <a:cubicBezTo>
                      <a:pt x="267" y="51"/>
                      <a:pt x="206" y="7"/>
                      <a:pt x="123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9" name="Google Shape;2579;p31"/>
              <p:cNvSpPr/>
              <p:nvPr/>
            </p:nvSpPr>
            <p:spPr>
              <a:xfrm>
                <a:off x="3707025" y="3372000"/>
                <a:ext cx="35525" cy="21675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867" extrusionOk="0">
                    <a:moveTo>
                      <a:pt x="1215" y="1"/>
                    </a:moveTo>
                    <a:cubicBezTo>
                      <a:pt x="1129" y="1"/>
                      <a:pt x="1097" y="60"/>
                      <a:pt x="1060" y="134"/>
                    </a:cubicBezTo>
                    <a:cubicBezTo>
                      <a:pt x="1027" y="206"/>
                      <a:pt x="993" y="289"/>
                      <a:pt x="960" y="367"/>
                    </a:cubicBezTo>
                    <a:lnTo>
                      <a:pt x="894" y="367"/>
                    </a:lnTo>
                    <a:cubicBezTo>
                      <a:pt x="882" y="328"/>
                      <a:pt x="877" y="289"/>
                      <a:pt x="860" y="251"/>
                    </a:cubicBezTo>
                    <a:cubicBezTo>
                      <a:pt x="866" y="151"/>
                      <a:pt x="783" y="140"/>
                      <a:pt x="727" y="140"/>
                    </a:cubicBezTo>
                    <a:cubicBezTo>
                      <a:pt x="622" y="145"/>
                      <a:pt x="516" y="151"/>
                      <a:pt x="467" y="278"/>
                    </a:cubicBezTo>
                    <a:cubicBezTo>
                      <a:pt x="439" y="296"/>
                      <a:pt x="411" y="302"/>
                      <a:pt x="384" y="302"/>
                    </a:cubicBezTo>
                    <a:cubicBezTo>
                      <a:pt x="326" y="302"/>
                      <a:pt x="270" y="275"/>
                      <a:pt x="213" y="275"/>
                    </a:cubicBezTo>
                    <a:cubicBezTo>
                      <a:pt x="196" y="275"/>
                      <a:pt x="179" y="277"/>
                      <a:pt x="162" y="284"/>
                    </a:cubicBezTo>
                    <a:cubicBezTo>
                      <a:pt x="145" y="266"/>
                      <a:pt x="132" y="259"/>
                      <a:pt x="121" y="259"/>
                    </a:cubicBezTo>
                    <a:cubicBezTo>
                      <a:pt x="97" y="259"/>
                      <a:pt x="82" y="289"/>
                      <a:pt x="67" y="312"/>
                    </a:cubicBezTo>
                    <a:cubicBezTo>
                      <a:pt x="1" y="423"/>
                      <a:pt x="12" y="533"/>
                      <a:pt x="67" y="644"/>
                    </a:cubicBezTo>
                    <a:cubicBezTo>
                      <a:pt x="99" y="705"/>
                      <a:pt x="151" y="721"/>
                      <a:pt x="204" y="721"/>
                    </a:cubicBezTo>
                    <a:cubicBezTo>
                      <a:pt x="244" y="721"/>
                      <a:pt x="284" y="712"/>
                      <a:pt x="317" y="705"/>
                    </a:cubicBezTo>
                    <a:cubicBezTo>
                      <a:pt x="340" y="703"/>
                      <a:pt x="361" y="701"/>
                      <a:pt x="382" y="701"/>
                    </a:cubicBezTo>
                    <a:cubicBezTo>
                      <a:pt x="457" y="701"/>
                      <a:pt x="517" y="723"/>
                      <a:pt x="561" y="805"/>
                    </a:cubicBezTo>
                    <a:cubicBezTo>
                      <a:pt x="579" y="837"/>
                      <a:pt x="607" y="867"/>
                      <a:pt x="642" y="867"/>
                    </a:cubicBezTo>
                    <a:cubicBezTo>
                      <a:pt x="662" y="867"/>
                      <a:pt x="683" y="857"/>
                      <a:pt x="705" y="833"/>
                    </a:cubicBezTo>
                    <a:cubicBezTo>
                      <a:pt x="827" y="777"/>
                      <a:pt x="910" y="689"/>
                      <a:pt x="949" y="561"/>
                    </a:cubicBezTo>
                    <a:lnTo>
                      <a:pt x="1010" y="561"/>
                    </a:lnTo>
                    <a:cubicBezTo>
                      <a:pt x="1032" y="594"/>
                      <a:pt x="1065" y="589"/>
                      <a:pt x="1104" y="594"/>
                    </a:cubicBezTo>
                    <a:cubicBezTo>
                      <a:pt x="1113" y="656"/>
                      <a:pt x="1153" y="683"/>
                      <a:pt x="1203" y="683"/>
                    </a:cubicBezTo>
                    <a:cubicBezTo>
                      <a:pt x="1216" y="683"/>
                      <a:pt x="1229" y="681"/>
                      <a:pt x="1243" y="678"/>
                    </a:cubicBezTo>
                    <a:cubicBezTo>
                      <a:pt x="1309" y="667"/>
                      <a:pt x="1315" y="611"/>
                      <a:pt x="1298" y="550"/>
                    </a:cubicBezTo>
                    <a:cubicBezTo>
                      <a:pt x="1276" y="495"/>
                      <a:pt x="1326" y="450"/>
                      <a:pt x="1332" y="400"/>
                    </a:cubicBezTo>
                    <a:cubicBezTo>
                      <a:pt x="1348" y="334"/>
                      <a:pt x="1420" y="273"/>
                      <a:pt x="1354" y="206"/>
                    </a:cubicBezTo>
                    <a:cubicBezTo>
                      <a:pt x="1348" y="190"/>
                      <a:pt x="1332" y="173"/>
                      <a:pt x="1332" y="151"/>
                    </a:cubicBezTo>
                    <a:cubicBezTo>
                      <a:pt x="1320" y="84"/>
                      <a:pt x="1337" y="1"/>
                      <a:pt x="1226" y="1"/>
                    </a:cubicBezTo>
                    <a:cubicBezTo>
                      <a:pt x="1222" y="1"/>
                      <a:pt x="1218" y="1"/>
                      <a:pt x="1215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0" name="Google Shape;2580;p31"/>
              <p:cNvSpPr/>
              <p:nvPr/>
            </p:nvSpPr>
            <p:spPr>
              <a:xfrm>
                <a:off x="3438550" y="3381375"/>
                <a:ext cx="153450" cy="75675"/>
              </a:xfrm>
              <a:custGeom>
                <a:avLst/>
                <a:gdLst/>
                <a:ahLst/>
                <a:cxnLst/>
                <a:rect l="l" t="t" r="r" b="b"/>
                <a:pathLst>
                  <a:path w="6138" h="3027" extrusionOk="0">
                    <a:moveTo>
                      <a:pt x="4879" y="1"/>
                    </a:moveTo>
                    <a:cubicBezTo>
                      <a:pt x="4723" y="1"/>
                      <a:pt x="4573" y="81"/>
                      <a:pt x="4419" y="81"/>
                    </a:cubicBezTo>
                    <a:cubicBezTo>
                      <a:pt x="4389" y="61"/>
                      <a:pt x="4360" y="53"/>
                      <a:pt x="4334" y="53"/>
                    </a:cubicBezTo>
                    <a:cubicBezTo>
                      <a:pt x="4278" y="53"/>
                      <a:pt x="4235" y="92"/>
                      <a:pt x="4219" y="153"/>
                    </a:cubicBezTo>
                    <a:cubicBezTo>
                      <a:pt x="4197" y="231"/>
                      <a:pt x="4297" y="258"/>
                      <a:pt x="4364" y="269"/>
                    </a:cubicBezTo>
                    <a:cubicBezTo>
                      <a:pt x="4373" y="271"/>
                      <a:pt x="4383" y="272"/>
                      <a:pt x="4393" y="272"/>
                    </a:cubicBezTo>
                    <a:cubicBezTo>
                      <a:pt x="4413" y="272"/>
                      <a:pt x="4434" y="269"/>
                      <a:pt x="4452" y="269"/>
                    </a:cubicBezTo>
                    <a:cubicBezTo>
                      <a:pt x="4419" y="402"/>
                      <a:pt x="4353" y="497"/>
                      <a:pt x="4242" y="580"/>
                    </a:cubicBezTo>
                    <a:cubicBezTo>
                      <a:pt x="4164" y="497"/>
                      <a:pt x="4086" y="414"/>
                      <a:pt x="3992" y="358"/>
                    </a:cubicBezTo>
                    <a:lnTo>
                      <a:pt x="3992" y="297"/>
                    </a:lnTo>
                    <a:cubicBezTo>
                      <a:pt x="3996" y="297"/>
                      <a:pt x="4000" y="297"/>
                      <a:pt x="4004" y="297"/>
                    </a:cubicBezTo>
                    <a:cubicBezTo>
                      <a:pt x="4081" y="297"/>
                      <a:pt x="4141" y="244"/>
                      <a:pt x="4131" y="181"/>
                    </a:cubicBezTo>
                    <a:cubicBezTo>
                      <a:pt x="4124" y="152"/>
                      <a:pt x="4111" y="142"/>
                      <a:pt x="4095" y="142"/>
                    </a:cubicBezTo>
                    <a:cubicBezTo>
                      <a:pt x="4063" y="142"/>
                      <a:pt x="4019" y="181"/>
                      <a:pt x="3985" y="181"/>
                    </a:cubicBezTo>
                    <a:cubicBezTo>
                      <a:pt x="3984" y="181"/>
                      <a:pt x="3983" y="181"/>
                      <a:pt x="3981" y="181"/>
                    </a:cubicBezTo>
                    <a:cubicBezTo>
                      <a:pt x="3970" y="181"/>
                      <a:pt x="3948" y="192"/>
                      <a:pt x="3926" y="208"/>
                    </a:cubicBezTo>
                    <a:cubicBezTo>
                      <a:pt x="3887" y="214"/>
                      <a:pt x="3842" y="231"/>
                      <a:pt x="3804" y="236"/>
                    </a:cubicBezTo>
                    <a:cubicBezTo>
                      <a:pt x="3693" y="269"/>
                      <a:pt x="3693" y="319"/>
                      <a:pt x="3781" y="386"/>
                    </a:cubicBezTo>
                    <a:cubicBezTo>
                      <a:pt x="3804" y="480"/>
                      <a:pt x="3898" y="547"/>
                      <a:pt x="3881" y="657"/>
                    </a:cubicBezTo>
                    <a:cubicBezTo>
                      <a:pt x="3881" y="657"/>
                      <a:pt x="3898" y="663"/>
                      <a:pt x="3909" y="663"/>
                    </a:cubicBezTo>
                    <a:cubicBezTo>
                      <a:pt x="3892" y="702"/>
                      <a:pt x="3887" y="735"/>
                      <a:pt x="3865" y="763"/>
                    </a:cubicBezTo>
                    <a:cubicBezTo>
                      <a:pt x="3830" y="805"/>
                      <a:pt x="3787" y="821"/>
                      <a:pt x="3744" y="821"/>
                    </a:cubicBezTo>
                    <a:cubicBezTo>
                      <a:pt x="3725" y="821"/>
                      <a:pt x="3706" y="818"/>
                      <a:pt x="3687" y="813"/>
                    </a:cubicBezTo>
                    <a:cubicBezTo>
                      <a:pt x="3604" y="785"/>
                      <a:pt x="3665" y="730"/>
                      <a:pt x="3676" y="685"/>
                    </a:cubicBezTo>
                    <a:cubicBezTo>
                      <a:pt x="3720" y="519"/>
                      <a:pt x="3582" y="369"/>
                      <a:pt x="3382" y="358"/>
                    </a:cubicBezTo>
                    <a:cubicBezTo>
                      <a:pt x="3372" y="358"/>
                      <a:pt x="3361" y="357"/>
                      <a:pt x="3351" y="357"/>
                    </a:cubicBezTo>
                    <a:cubicBezTo>
                      <a:pt x="3148" y="357"/>
                      <a:pt x="2974" y="456"/>
                      <a:pt x="2800" y="519"/>
                    </a:cubicBezTo>
                    <a:lnTo>
                      <a:pt x="2745" y="519"/>
                    </a:lnTo>
                    <a:cubicBezTo>
                      <a:pt x="2645" y="547"/>
                      <a:pt x="2540" y="552"/>
                      <a:pt x="2467" y="630"/>
                    </a:cubicBezTo>
                    <a:cubicBezTo>
                      <a:pt x="2445" y="630"/>
                      <a:pt x="2423" y="635"/>
                      <a:pt x="2401" y="635"/>
                    </a:cubicBezTo>
                    <a:cubicBezTo>
                      <a:pt x="2273" y="635"/>
                      <a:pt x="2284" y="735"/>
                      <a:pt x="2279" y="818"/>
                    </a:cubicBezTo>
                    <a:cubicBezTo>
                      <a:pt x="2270" y="819"/>
                      <a:pt x="2262" y="819"/>
                      <a:pt x="2255" y="819"/>
                    </a:cubicBezTo>
                    <a:cubicBezTo>
                      <a:pt x="2168" y="819"/>
                      <a:pt x="2202" y="758"/>
                      <a:pt x="2207" y="702"/>
                    </a:cubicBezTo>
                    <a:cubicBezTo>
                      <a:pt x="2181" y="662"/>
                      <a:pt x="2158" y="646"/>
                      <a:pt x="2136" y="646"/>
                    </a:cubicBezTo>
                    <a:cubicBezTo>
                      <a:pt x="2106" y="646"/>
                      <a:pt x="2080" y="677"/>
                      <a:pt x="2057" y="718"/>
                    </a:cubicBezTo>
                    <a:cubicBezTo>
                      <a:pt x="2029" y="718"/>
                      <a:pt x="2002" y="718"/>
                      <a:pt x="1968" y="724"/>
                    </a:cubicBezTo>
                    <a:cubicBezTo>
                      <a:pt x="1952" y="735"/>
                      <a:pt x="1946" y="746"/>
                      <a:pt x="1930" y="752"/>
                    </a:cubicBezTo>
                    <a:cubicBezTo>
                      <a:pt x="1913" y="752"/>
                      <a:pt x="1891" y="752"/>
                      <a:pt x="1869" y="763"/>
                    </a:cubicBezTo>
                    <a:lnTo>
                      <a:pt x="1780" y="763"/>
                    </a:lnTo>
                    <a:cubicBezTo>
                      <a:pt x="1647" y="791"/>
                      <a:pt x="1525" y="929"/>
                      <a:pt x="1508" y="1051"/>
                    </a:cubicBezTo>
                    <a:cubicBezTo>
                      <a:pt x="1508" y="1084"/>
                      <a:pt x="1536" y="1084"/>
                      <a:pt x="1558" y="1095"/>
                    </a:cubicBezTo>
                    <a:lnTo>
                      <a:pt x="1558" y="1123"/>
                    </a:lnTo>
                    <a:cubicBezTo>
                      <a:pt x="1508" y="1168"/>
                      <a:pt x="1541" y="1179"/>
                      <a:pt x="1586" y="1184"/>
                    </a:cubicBezTo>
                    <a:lnTo>
                      <a:pt x="1586" y="1212"/>
                    </a:lnTo>
                    <a:cubicBezTo>
                      <a:pt x="1564" y="1284"/>
                      <a:pt x="1652" y="1295"/>
                      <a:pt x="1663" y="1345"/>
                    </a:cubicBezTo>
                    <a:cubicBezTo>
                      <a:pt x="1614" y="1400"/>
                      <a:pt x="1508" y="1367"/>
                      <a:pt x="1486" y="1456"/>
                    </a:cubicBezTo>
                    <a:cubicBezTo>
                      <a:pt x="1463" y="1477"/>
                      <a:pt x="1440" y="1485"/>
                      <a:pt x="1418" y="1485"/>
                    </a:cubicBezTo>
                    <a:cubicBezTo>
                      <a:pt x="1376" y="1485"/>
                      <a:pt x="1335" y="1457"/>
                      <a:pt x="1292" y="1439"/>
                    </a:cubicBezTo>
                    <a:cubicBezTo>
                      <a:pt x="1253" y="1423"/>
                      <a:pt x="1176" y="1434"/>
                      <a:pt x="1203" y="1351"/>
                    </a:cubicBezTo>
                    <a:cubicBezTo>
                      <a:pt x="1218" y="1307"/>
                      <a:pt x="1239" y="1292"/>
                      <a:pt x="1263" y="1292"/>
                    </a:cubicBezTo>
                    <a:cubicBezTo>
                      <a:pt x="1285" y="1292"/>
                      <a:pt x="1310" y="1304"/>
                      <a:pt x="1336" y="1317"/>
                    </a:cubicBezTo>
                    <a:cubicBezTo>
                      <a:pt x="1350" y="1324"/>
                      <a:pt x="1364" y="1327"/>
                      <a:pt x="1378" y="1327"/>
                    </a:cubicBezTo>
                    <a:cubicBezTo>
                      <a:pt x="1418" y="1327"/>
                      <a:pt x="1453" y="1300"/>
                      <a:pt x="1469" y="1267"/>
                    </a:cubicBezTo>
                    <a:cubicBezTo>
                      <a:pt x="1503" y="1206"/>
                      <a:pt x="1425" y="1201"/>
                      <a:pt x="1397" y="1179"/>
                    </a:cubicBezTo>
                    <a:cubicBezTo>
                      <a:pt x="1281" y="1101"/>
                      <a:pt x="1115" y="1129"/>
                      <a:pt x="1037" y="979"/>
                    </a:cubicBezTo>
                    <a:cubicBezTo>
                      <a:pt x="1032" y="965"/>
                      <a:pt x="1016" y="959"/>
                      <a:pt x="997" y="959"/>
                    </a:cubicBezTo>
                    <a:cubicBezTo>
                      <a:pt x="972" y="959"/>
                      <a:pt x="942" y="969"/>
                      <a:pt x="926" y="985"/>
                    </a:cubicBezTo>
                    <a:cubicBezTo>
                      <a:pt x="893" y="1012"/>
                      <a:pt x="860" y="1023"/>
                      <a:pt x="815" y="1023"/>
                    </a:cubicBezTo>
                    <a:cubicBezTo>
                      <a:pt x="807" y="1006"/>
                      <a:pt x="795" y="999"/>
                      <a:pt x="778" y="999"/>
                    </a:cubicBezTo>
                    <a:cubicBezTo>
                      <a:pt x="772" y="999"/>
                      <a:pt x="766" y="1000"/>
                      <a:pt x="760" y="1001"/>
                    </a:cubicBezTo>
                    <a:cubicBezTo>
                      <a:pt x="622" y="1049"/>
                      <a:pt x="484" y="1107"/>
                      <a:pt x="331" y="1107"/>
                    </a:cubicBezTo>
                    <a:cubicBezTo>
                      <a:pt x="324" y="1107"/>
                      <a:pt x="317" y="1107"/>
                      <a:pt x="311" y="1107"/>
                    </a:cubicBezTo>
                    <a:cubicBezTo>
                      <a:pt x="233" y="1107"/>
                      <a:pt x="150" y="1151"/>
                      <a:pt x="83" y="1184"/>
                    </a:cubicBezTo>
                    <a:cubicBezTo>
                      <a:pt x="33" y="1206"/>
                      <a:pt x="0" y="1262"/>
                      <a:pt x="39" y="1306"/>
                    </a:cubicBezTo>
                    <a:cubicBezTo>
                      <a:pt x="53" y="1326"/>
                      <a:pt x="79" y="1337"/>
                      <a:pt x="104" y="1337"/>
                    </a:cubicBezTo>
                    <a:cubicBezTo>
                      <a:pt x="126" y="1337"/>
                      <a:pt x="147" y="1328"/>
                      <a:pt x="155" y="1306"/>
                    </a:cubicBezTo>
                    <a:cubicBezTo>
                      <a:pt x="179" y="1271"/>
                      <a:pt x="205" y="1262"/>
                      <a:pt x="231" y="1262"/>
                    </a:cubicBezTo>
                    <a:cubicBezTo>
                      <a:pt x="259" y="1262"/>
                      <a:pt x="287" y="1273"/>
                      <a:pt x="316" y="1273"/>
                    </a:cubicBezTo>
                    <a:lnTo>
                      <a:pt x="316" y="1334"/>
                    </a:lnTo>
                    <a:lnTo>
                      <a:pt x="311" y="1345"/>
                    </a:lnTo>
                    <a:cubicBezTo>
                      <a:pt x="311" y="1351"/>
                      <a:pt x="316" y="1356"/>
                      <a:pt x="322" y="1362"/>
                    </a:cubicBezTo>
                    <a:cubicBezTo>
                      <a:pt x="311" y="1461"/>
                      <a:pt x="377" y="1489"/>
                      <a:pt x="449" y="1517"/>
                    </a:cubicBezTo>
                    <a:cubicBezTo>
                      <a:pt x="444" y="1567"/>
                      <a:pt x="455" y="1611"/>
                      <a:pt x="505" y="1639"/>
                    </a:cubicBezTo>
                    <a:cubicBezTo>
                      <a:pt x="535" y="1669"/>
                      <a:pt x="568" y="1673"/>
                      <a:pt x="603" y="1673"/>
                    </a:cubicBezTo>
                    <a:cubicBezTo>
                      <a:pt x="615" y="1673"/>
                      <a:pt x="628" y="1672"/>
                      <a:pt x="641" y="1672"/>
                    </a:cubicBezTo>
                    <a:cubicBezTo>
                      <a:pt x="658" y="1672"/>
                      <a:pt x="676" y="1673"/>
                      <a:pt x="693" y="1678"/>
                    </a:cubicBezTo>
                    <a:cubicBezTo>
                      <a:pt x="732" y="1716"/>
                      <a:pt x="704" y="1789"/>
                      <a:pt x="754" y="1827"/>
                    </a:cubicBezTo>
                    <a:cubicBezTo>
                      <a:pt x="643" y="1911"/>
                      <a:pt x="499" y="1883"/>
                      <a:pt x="388" y="1955"/>
                    </a:cubicBezTo>
                    <a:cubicBezTo>
                      <a:pt x="385" y="1955"/>
                      <a:pt x="382" y="1956"/>
                      <a:pt x="379" y="1956"/>
                    </a:cubicBezTo>
                    <a:cubicBezTo>
                      <a:pt x="368" y="1956"/>
                      <a:pt x="355" y="1953"/>
                      <a:pt x="344" y="1953"/>
                    </a:cubicBezTo>
                    <a:cubicBezTo>
                      <a:pt x="326" y="1953"/>
                      <a:pt x="312" y="1960"/>
                      <a:pt x="322" y="1994"/>
                    </a:cubicBezTo>
                    <a:cubicBezTo>
                      <a:pt x="348" y="2073"/>
                      <a:pt x="395" y="2133"/>
                      <a:pt x="487" y="2133"/>
                    </a:cubicBezTo>
                    <a:cubicBezTo>
                      <a:pt x="491" y="2133"/>
                      <a:pt x="495" y="2133"/>
                      <a:pt x="499" y="2132"/>
                    </a:cubicBezTo>
                    <a:cubicBezTo>
                      <a:pt x="520" y="2131"/>
                      <a:pt x="542" y="2130"/>
                      <a:pt x="563" y="2130"/>
                    </a:cubicBezTo>
                    <a:cubicBezTo>
                      <a:pt x="638" y="2130"/>
                      <a:pt x="713" y="2139"/>
                      <a:pt x="782" y="2160"/>
                    </a:cubicBezTo>
                    <a:cubicBezTo>
                      <a:pt x="791" y="2160"/>
                      <a:pt x="800" y="2159"/>
                      <a:pt x="809" y="2159"/>
                    </a:cubicBezTo>
                    <a:cubicBezTo>
                      <a:pt x="922" y="2159"/>
                      <a:pt x="1035" y="2190"/>
                      <a:pt x="1142" y="2215"/>
                    </a:cubicBezTo>
                    <a:cubicBezTo>
                      <a:pt x="1207" y="2232"/>
                      <a:pt x="1272" y="2253"/>
                      <a:pt x="1336" y="2253"/>
                    </a:cubicBezTo>
                    <a:cubicBezTo>
                      <a:pt x="1382" y="2253"/>
                      <a:pt x="1429" y="2242"/>
                      <a:pt x="1475" y="2210"/>
                    </a:cubicBezTo>
                    <a:cubicBezTo>
                      <a:pt x="1597" y="2127"/>
                      <a:pt x="1597" y="1972"/>
                      <a:pt x="1669" y="1872"/>
                    </a:cubicBezTo>
                    <a:cubicBezTo>
                      <a:pt x="1730" y="1766"/>
                      <a:pt x="1902" y="1739"/>
                      <a:pt x="1919" y="1572"/>
                    </a:cubicBezTo>
                    <a:cubicBezTo>
                      <a:pt x="1946" y="1495"/>
                      <a:pt x="1924" y="1400"/>
                      <a:pt x="1974" y="1323"/>
                    </a:cubicBezTo>
                    <a:cubicBezTo>
                      <a:pt x="1957" y="1301"/>
                      <a:pt x="1952" y="1290"/>
                      <a:pt x="1941" y="1267"/>
                    </a:cubicBezTo>
                    <a:cubicBezTo>
                      <a:pt x="1941" y="1217"/>
                      <a:pt x="1968" y="1184"/>
                      <a:pt x="2007" y="1168"/>
                    </a:cubicBezTo>
                    <a:cubicBezTo>
                      <a:pt x="2029" y="1179"/>
                      <a:pt x="2052" y="1190"/>
                      <a:pt x="2068" y="1195"/>
                    </a:cubicBezTo>
                    <a:cubicBezTo>
                      <a:pt x="2085" y="1273"/>
                      <a:pt x="2113" y="1328"/>
                      <a:pt x="2190" y="1356"/>
                    </a:cubicBezTo>
                    <a:lnTo>
                      <a:pt x="2190" y="1417"/>
                    </a:lnTo>
                    <a:cubicBezTo>
                      <a:pt x="2146" y="1484"/>
                      <a:pt x="2190" y="1528"/>
                      <a:pt x="2223" y="1572"/>
                    </a:cubicBezTo>
                    <a:cubicBezTo>
                      <a:pt x="2218" y="1633"/>
                      <a:pt x="2218" y="1694"/>
                      <a:pt x="2251" y="1750"/>
                    </a:cubicBezTo>
                    <a:cubicBezTo>
                      <a:pt x="2251" y="1794"/>
                      <a:pt x="2273" y="1827"/>
                      <a:pt x="2312" y="1844"/>
                    </a:cubicBezTo>
                    <a:cubicBezTo>
                      <a:pt x="2345" y="1861"/>
                      <a:pt x="2345" y="1899"/>
                      <a:pt x="2340" y="1933"/>
                    </a:cubicBezTo>
                    <a:cubicBezTo>
                      <a:pt x="2246" y="1972"/>
                      <a:pt x="2251" y="2082"/>
                      <a:pt x="2190" y="2149"/>
                    </a:cubicBezTo>
                    <a:lnTo>
                      <a:pt x="2162" y="2149"/>
                    </a:lnTo>
                    <a:cubicBezTo>
                      <a:pt x="2141" y="2127"/>
                      <a:pt x="2124" y="2116"/>
                      <a:pt x="2109" y="2116"/>
                    </a:cubicBezTo>
                    <a:cubicBezTo>
                      <a:pt x="2091" y="2116"/>
                      <a:pt x="2078" y="2136"/>
                      <a:pt x="2068" y="2177"/>
                    </a:cubicBezTo>
                    <a:cubicBezTo>
                      <a:pt x="2002" y="2188"/>
                      <a:pt x="1946" y="2232"/>
                      <a:pt x="1952" y="2304"/>
                    </a:cubicBezTo>
                    <a:cubicBezTo>
                      <a:pt x="1961" y="2352"/>
                      <a:pt x="1989" y="2359"/>
                      <a:pt x="2020" y="2359"/>
                    </a:cubicBezTo>
                    <a:cubicBezTo>
                      <a:pt x="2035" y="2359"/>
                      <a:pt x="2051" y="2357"/>
                      <a:pt x="2067" y="2357"/>
                    </a:cubicBezTo>
                    <a:cubicBezTo>
                      <a:pt x="2075" y="2357"/>
                      <a:pt x="2083" y="2358"/>
                      <a:pt x="2090" y="2360"/>
                    </a:cubicBezTo>
                    <a:cubicBezTo>
                      <a:pt x="2135" y="2376"/>
                      <a:pt x="2174" y="2398"/>
                      <a:pt x="2223" y="2404"/>
                    </a:cubicBezTo>
                    <a:cubicBezTo>
                      <a:pt x="2277" y="2415"/>
                      <a:pt x="2331" y="2430"/>
                      <a:pt x="2383" y="2430"/>
                    </a:cubicBezTo>
                    <a:cubicBezTo>
                      <a:pt x="2439" y="2430"/>
                      <a:pt x="2491" y="2412"/>
                      <a:pt x="2534" y="2349"/>
                    </a:cubicBezTo>
                    <a:cubicBezTo>
                      <a:pt x="2559" y="2314"/>
                      <a:pt x="2589" y="2301"/>
                      <a:pt x="2621" y="2301"/>
                    </a:cubicBezTo>
                    <a:cubicBezTo>
                      <a:pt x="2645" y="2301"/>
                      <a:pt x="2671" y="2309"/>
                      <a:pt x="2695" y="2321"/>
                    </a:cubicBezTo>
                    <a:cubicBezTo>
                      <a:pt x="2750" y="2349"/>
                      <a:pt x="2806" y="2371"/>
                      <a:pt x="2861" y="2387"/>
                    </a:cubicBezTo>
                    <a:cubicBezTo>
                      <a:pt x="2889" y="2382"/>
                      <a:pt x="2917" y="2376"/>
                      <a:pt x="2950" y="2371"/>
                    </a:cubicBezTo>
                    <a:cubicBezTo>
                      <a:pt x="2994" y="2360"/>
                      <a:pt x="3039" y="2349"/>
                      <a:pt x="3050" y="2293"/>
                    </a:cubicBezTo>
                    <a:cubicBezTo>
                      <a:pt x="3050" y="2276"/>
                      <a:pt x="3039" y="2260"/>
                      <a:pt x="3027" y="2260"/>
                    </a:cubicBezTo>
                    <a:cubicBezTo>
                      <a:pt x="3021" y="2258"/>
                      <a:pt x="3015" y="2257"/>
                      <a:pt x="3010" y="2257"/>
                    </a:cubicBezTo>
                    <a:cubicBezTo>
                      <a:pt x="2972" y="2257"/>
                      <a:pt x="2968" y="2306"/>
                      <a:pt x="2939" y="2321"/>
                    </a:cubicBezTo>
                    <a:cubicBezTo>
                      <a:pt x="2922" y="2326"/>
                      <a:pt x="2911" y="2326"/>
                      <a:pt x="2894" y="2332"/>
                    </a:cubicBezTo>
                    <a:cubicBezTo>
                      <a:pt x="2894" y="2315"/>
                      <a:pt x="2894" y="2293"/>
                      <a:pt x="2900" y="2271"/>
                    </a:cubicBezTo>
                    <a:cubicBezTo>
                      <a:pt x="2951" y="2225"/>
                      <a:pt x="2988" y="2147"/>
                      <a:pt x="3066" y="2147"/>
                    </a:cubicBezTo>
                    <a:cubicBezTo>
                      <a:pt x="3073" y="2147"/>
                      <a:pt x="3081" y="2148"/>
                      <a:pt x="3088" y="2149"/>
                    </a:cubicBezTo>
                    <a:cubicBezTo>
                      <a:pt x="3111" y="2132"/>
                      <a:pt x="3133" y="2110"/>
                      <a:pt x="3149" y="2099"/>
                    </a:cubicBezTo>
                    <a:cubicBezTo>
                      <a:pt x="3388" y="1944"/>
                      <a:pt x="3416" y="1606"/>
                      <a:pt x="3083" y="1489"/>
                    </a:cubicBezTo>
                    <a:cubicBezTo>
                      <a:pt x="2944" y="1439"/>
                      <a:pt x="2922" y="1273"/>
                      <a:pt x="3022" y="1156"/>
                    </a:cubicBezTo>
                    <a:cubicBezTo>
                      <a:pt x="3043" y="1135"/>
                      <a:pt x="3070" y="1125"/>
                      <a:pt x="3097" y="1125"/>
                    </a:cubicBezTo>
                    <a:cubicBezTo>
                      <a:pt x="3141" y="1125"/>
                      <a:pt x="3184" y="1151"/>
                      <a:pt x="3205" y="1195"/>
                    </a:cubicBezTo>
                    <a:cubicBezTo>
                      <a:pt x="3227" y="1245"/>
                      <a:pt x="3199" y="1301"/>
                      <a:pt x="3249" y="1334"/>
                    </a:cubicBezTo>
                    <a:cubicBezTo>
                      <a:pt x="3288" y="1473"/>
                      <a:pt x="3421" y="1473"/>
                      <a:pt x="3526" y="1522"/>
                    </a:cubicBezTo>
                    <a:cubicBezTo>
                      <a:pt x="3592" y="1566"/>
                      <a:pt x="3671" y="1587"/>
                      <a:pt x="3753" y="1587"/>
                    </a:cubicBezTo>
                    <a:cubicBezTo>
                      <a:pt x="3880" y="1587"/>
                      <a:pt x="4013" y="1537"/>
                      <a:pt x="4114" y="1439"/>
                    </a:cubicBezTo>
                    <a:cubicBezTo>
                      <a:pt x="4175" y="1378"/>
                      <a:pt x="4203" y="1295"/>
                      <a:pt x="4247" y="1217"/>
                    </a:cubicBezTo>
                    <a:cubicBezTo>
                      <a:pt x="4297" y="1129"/>
                      <a:pt x="4253" y="1051"/>
                      <a:pt x="4186" y="973"/>
                    </a:cubicBezTo>
                    <a:cubicBezTo>
                      <a:pt x="4202" y="971"/>
                      <a:pt x="4217" y="970"/>
                      <a:pt x="4231" y="970"/>
                    </a:cubicBezTo>
                    <a:cubicBezTo>
                      <a:pt x="4363" y="970"/>
                      <a:pt x="4414" y="1081"/>
                      <a:pt x="4475" y="1156"/>
                    </a:cubicBezTo>
                    <a:cubicBezTo>
                      <a:pt x="4530" y="1223"/>
                      <a:pt x="4397" y="1262"/>
                      <a:pt x="4419" y="1334"/>
                    </a:cubicBezTo>
                    <a:cubicBezTo>
                      <a:pt x="4380" y="1412"/>
                      <a:pt x="4386" y="1511"/>
                      <a:pt x="4314" y="1578"/>
                    </a:cubicBezTo>
                    <a:cubicBezTo>
                      <a:pt x="4275" y="1611"/>
                      <a:pt x="4303" y="1661"/>
                      <a:pt x="4330" y="1705"/>
                    </a:cubicBezTo>
                    <a:cubicBezTo>
                      <a:pt x="4275" y="1750"/>
                      <a:pt x="4308" y="1800"/>
                      <a:pt x="4325" y="1855"/>
                    </a:cubicBezTo>
                    <a:cubicBezTo>
                      <a:pt x="4353" y="1960"/>
                      <a:pt x="4408" y="2049"/>
                      <a:pt x="4386" y="2160"/>
                    </a:cubicBezTo>
                    <a:cubicBezTo>
                      <a:pt x="4280" y="2188"/>
                      <a:pt x="4269" y="2260"/>
                      <a:pt x="4297" y="2354"/>
                    </a:cubicBezTo>
                    <a:cubicBezTo>
                      <a:pt x="4336" y="2498"/>
                      <a:pt x="4452" y="2509"/>
                      <a:pt x="4563" y="2526"/>
                    </a:cubicBezTo>
                    <a:cubicBezTo>
                      <a:pt x="4590" y="2535"/>
                      <a:pt x="4614" y="2539"/>
                      <a:pt x="4634" y="2539"/>
                    </a:cubicBezTo>
                    <a:cubicBezTo>
                      <a:pt x="4715" y="2539"/>
                      <a:pt x="4747" y="2475"/>
                      <a:pt x="4752" y="2382"/>
                    </a:cubicBezTo>
                    <a:cubicBezTo>
                      <a:pt x="4774" y="2371"/>
                      <a:pt x="4785" y="2354"/>
                      <a:pt x="4807" y="2349"/>
                    </a:cubicBezTo>
                    <a:cubicBezTo>
                      <a:pt x="4815" y="2348"/>
                      <a:pt x="4822" y="2348"/>
                      <a:pt x="4829" y="2348"/>
                    </a:cubicBezTo>
                    <a:cubicBezTo>
                      <a:pt x="4936" y="2348"/>
                      <a:pt x="4942" y="2388"/>
                      <a:pt x="4879" y="2487"/>
                    </a:cubicBezTo>
                    <a:cubicBezTo>
                      <a:pt x="4802" y="2609"/>
                      <a:pt x="4857" y="2703"/>
                      <a:pt x="4996" y="2703"/>
                    </a:cubicBezTo>
                    <a:cubicBezTo>
                      <a:pt x="5062" y="2703"/>
                      <a:pt x="5046" y="2748"/>
                      <a:pt x="5051" y="2787"/>
                    </a:cubicBezTo>
                    <a:cubicBezTo>
                      <a:pt x="4979" y="2875"/>
                      <a:pt x="5073" y="2875"/>
                      <a:pt x="5112" y="2886"/>
                    </a:cubicBezTo>
                    <a:cubicBezTo>
                      <a:pt x="5251" y="2931"/>
                      <a:pt x="5395" y="2958"/>
                      <a:pt x="5545" y="2992"/>
                    </a:cubicBezTo>
                    <a:cubicBezTo>
                      <a:pt x="5563" y="3015"/>
                      <a:pt x="5579" y="3027"/>
                      <a:pt x="5593" y="3027"/>
                    </a:cubicBezTo>
                    <a:cubicBezTo>
                      <a:pt x="5611" y="3027"/>
                      <a:pt x="5624" y="3005"/>
                      <a:pt x="5633" y="2964"/>
                    </a:cubicBezTo>
                    <a:cubicBezTo>
                      <a:pt x="5656" y="2931"/>
                      <a:pt x="5667" y="2903"/>
                      <a:pt x="5689" y="2870"/>
                    </a:cubicBezTo>
                    <a:cubicBezTo>
                      <a:pt x="5696" y="2868"/>
                      <a:pt x="5703" y="2868"/>
                      <a:pt x="5710" y="2868"/>
                    </a:cubicBezTo>
                    <a:cubicBezTo>
                      <a:pt x="5731" y="2868"/>
                      <a:pt x="5751" y="2872"/>
                      <a:pt x="5771" y="2872"/>
                    </a:cubicBezTo>
                    <a:cubicBezTo>
                      <a:pt x="5799" y="2872"/>
                      <a:pt x="5824" y="2863"/>
                      <a:pt x="5838" y="2820"/>
                    </a:cubicBezTo>
                    <a:cubicBezTo>
                      <a:pt x="5855" y="2770"/>
                      <a:pt x="5822" y="2737"/>
                      <a:pt x="5778" y="2737"/>
                    </a:cubicBezTo>
                    <a:cubicBezTo>
                      <a:pt x="5774" y="2736"/>
                      <a:pt x="5771" y="2736"/>
                      <a:pt x="5768" y="2736"/>
                    </a:cubicBezTo>
                    <a:cubicBezTo>
                      <a:pt x="5696" y="2736"/>
                      <a:pt x="5710" y="2800"/>
                      <a:pt x="5689" y="2848"/>
                    </a:cubicBezTo>
                    <a:cubicBezTo>
                      <a:pt x="5557" y="2772"/>
                      <a:pt x="5420" y="2725"/>
                      <a:pt x="5278" y="2725"/>
                    </a:cubicBezTo>
                    <a:cubicBezTo>
                      <a:pt x="5221" y="2725"/>
                      <a:pt x="5164" y="2732"/>
                      <a:pt x="5107" y="2748"/>
                    </a:cubicBezTo>
                    <a:cubicBezTo>
                      <a:pt x="5079" y="2703"/>
                      <a:pt x="5084" y="2681"/>
                      <a:pt x="5140" y="2648"/>
                    </a:cubicBezTo>
                    <a:cubicBezTo>
                      <a:pt x="5195" y="2609"/>
                      <a:pt x="5284" y="2548"/>
                      <a:pt x="5173" y="2471"/>
                    </a:cubicBezTo>
                    <a:lnTo>
                      <a:pt x="5140" y="2437"/>
                    </a:lnTo>
                    <a:cubicBezTo>
                      <a:pt x="5118" y="2354"/>
                      <a:pt x="5118" y="2276"/>
                      <a:pt x="5140" y="2193"/>
                    </a:cubicBezTo>
                    <a:cubicBezTo>
                      <a:pt x="5162" y="2182"/>
                      <a:pt x="5173" y="2177"/>
                      <a:pt x="5195" y="2160"/>
                    </a:cubicBezTo>
                    <a:cubicBezTo>
                      <a:pt x="5323" y="2082"/>
                      <a:pt x="5312" y="2010"/>
                      <a:pt x="5168" y="1916"/>
                    </a:cubicBezTo>
                    <a:cubicBezTo>
                      <a:pt x="5079" y="1877"/>
                      <a:pt x="4990" y="1833"/>
                      <a:pt x="4890" y="1794"/>
                    </a:cubicBezTo>
                    <a:lnTo>
                      <a:pt x="4890" y="1766"/>
                    </a:lnTo>
                    <a:cubicBezTo>
                      <a:pt x="4924" y="1683"/>
                      <a:pt x="4951" y="1600"/>
                      <a:pt x="4990" y="1517"/>
                    </a:cubicBezTo>
                    <a:cubicBezTo>
                      <a:pt x="4995" y="1382"/>
                      <a:pt x="4958" y="1319"/>
                      <a:pt x="4876" y="1319"/>
                    </a:cubicBezTo>
                    <a:cubicBezTo>
                      <a:pt x="4853" y="1319"/>
                      <a:pt x="4826" y="1324"/>
                      <a:pt x="4796" y="1334"/>
                    </a:cubicBezTo>
                    <a:cubicBezTo>
                      <a:pt x="4774" y="1334"/>
                      <a:pt x="4752" y="1328"/>
                      <a:pt x="4741" y="1328"/>
                    </a:cubicBezTo>
                    <a:cubicBezTo>
                      <a:pt x="4702" y="1140"/>
                      <a:pt x="4741" y="1095"/>
                      <a:pt x="4924" y="1018"/>
                    </a:cubicBezTo>
                    <a:cubicBezTo>
                      <a:pt x="4990" y="990"/>
                      <a:pt x="5084" y="1001"/>
                      <a:pt x="5107" y="901"/>
                    </a:cubicBezTo>
                    <a:lnTo>
                      <a:pt x="5168" y="901"/>
                    </a:lnTo>
                    <a:cubicBezTo>
                      <a:pt x="5175" y="913"/>
                      <a:pt x="5187" y="917"/>
                      <a:pt x="5201" y="917"/>
                    </a:cubicBezTo>
                    <a:cubicBezTo>
                      <a:pt x="5225" y="917"/>
                      <a:pt x="5254" y="907"/>
                      <a:pt x="5278" y="907"/>
                    </a:cubicBezTo>
                    <a:cubicBezTo>
                      <a:pt x="5308" y="907"/>
                      <a:pt x="5330" y="923"/>
                      <a:pt x="5323" y="990"/>
                    </a:cubicBezTo>
                    <a:cubicBezTo>
                      <a:pt x="5218" y="1101"/>
                      <a:pt x="5184" y="1223"/>
                      <a:pt x="5190" y="1378"/>
                    </a:cubicBezTo>
                    <a:cubicBezTo>
                      <a:pt x="5195" y="1511"/>
                      <a:pt x="5229" y="1578"/>
                      <a:pt x="5356" y="1606"/>
                    </a:cubicBezTo>
                    <a:cubicBezTo>
                      <a:pt x="5389" y="1639"/>
                      <a:pt x="5434" y="1661"/>
                      <a:pt x="5473" y="1661"/>
                    </a:cubicBezTo>
                    <a:cubicBezTo>
                      <a:pt x="5489" y="1667"/>
                      <a:pt x="5495" y="1683"/>
                      <a:pt x="5506" y="1689"/>
                    </a:cubicBezTo>
                    <a:cubicBezTo>
                      <a:pt x="5525" y="1758"/>
                      <a:pt x="5552" y="1811"/>
                      <a:pt x="5606" y="1811"/>
                    </a:cubicBezTo>
                    <a:cubicBezTo>
                      <a:pt x="5630" y="1811"/>
                      <a:pt x="5659" y="1801"/>
                      <a:pt x="5694" y="1777"/>
                    </a:cubicBezTo>
                    <a:cubicBezTo>
                      <a:pt x="5811" y="1744"/>
                      <a:pt x="5833" y="1578"/>
                      <a:pt x="5972" y="1567"/>
                    </a:cubicBezTo>
                    <a:cubicBezTo>
                      <a:pt x="6044" y="1556"/>
                      <a:pt x="6082" y="1517"/>
                      <a:pt x="6110" y="1439"/>
                    </a:cubicBezTo>
                    <a:cubicBezTo>
                      <a:pt x="6138" y="1439"/>
                      <a:pt x="6127" y="1400"/>
                      <a:pt x="6082" y="1378"/>
                    </a:cubicBezTo>
                    <a:cubicBezTo>
                      <a:pt x="5988" y="1323"/>
                      <a:pt x="5838" y="1339"/>
                      <a:pt x="5800" y="1190"/>
                    </a:cubicBezTo>
                    <a:cubicBezTo>
                      <a:pt x="5720" y="1131"/>
                      <a:pt x="5691" y="1006"/>
                      <a:pt x="5571" y="1006"/>
                    </a:cubicBezTo>
                    <a:cubicBezTo>
                      <a:pt x="5566" y="1006"/>
                      <a:pt x="5561" y="1006"/>
                      <a:pt x="5556" y="1007"/>
                    </a:cubicBezTo>
                    <a:cubicBezTo>
                      <a:pt x="5467" y="896"/>
                      <a:pt x="5628" y="846"/>
                      <a:pt x="5617" y="757"/>
                    </a:cubicBezTo>
                    <a:cubicBezTo>
                      <a:pt x="5550" y="602"/>
                      <a:pt x="5495" y="452"/>
                      <a:pt x="5412" y="303"/>
                    </a:cubicBezTo>
                    <a:cubicBezTo>
                      <a:pt x="5367" y="231"/>
                      <a:pt x="5284" y="181"/>
                      <a:pt x="5218" y="120"/>
                    </a:cubicBezTo>
                    <a:cubicBezTo>
                      <a:pt x="5198" y="35"/>
                      <a:pt x="5153" y="1"/>
                      <a:pt x="5091" y="1"/>
                    </a:cubicBezTo>
                    <a:cubicBezTo>
                      <a:pt x="5064" y="1"/>
                      <a:pt x="5034" y="8"/>
                      <a:pt x="5001" y="20"/>
                    </a:cubicBezTo>
                    <a:cubicBezTo>
                      <a:pt x="4960" y="6"/>
                      <a:pt x="4919" y="1"/>
                      <a:pt x="4879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1" name="Google Shape;2581;p31"/>
              <p:cNvSpPr/>
              <p:nvPr/>
            </p:nvSpPr>
            <p:spPr>
              <a:xfrm>
                <a:off x="3600300" y="3419925"/>
                <a:ext cx="6275" cy="5500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20" extrusionOk="0">
                    <a:moveTo>
                      <a:pt x="130" y="1"/>
                    </a:moveTo>
                    <a:cubicBezTo>
                      <a:pt x="44" y="1"/>
                      <a:pt x="16" y="44"/>
                      <a:pt x="6" y="113"/>
                    </a:cubicBezTo>
                    <a:cubicBezTo>
                      <a:pt x="1" y="171"/>
                      <a:pt x="41" y="219"/>
                      <a:pt x="82" y="219"/>
                    </a:cubicBezTo>
                    <a:cubicBezTo>
                      <a:pt x="85" y="219"/>
                      <a:pt x="87" y="219"/>
                      <a:pt x="89" y="219"/>
                    </a:cubicBezTo>
                    <a:cubicBezTo>
                      <a:pt x="156" y="202"/>
                      <a:pt x="245" y="197"/>
                      <a:pt x="250" y="108"/>
                    </a:cubicBezTo>
                    <a:cubicBezTo>
                      <a:pt x="250" y="32"/>
                      <a:pt x="208" y="2"/>
                      <a:pt x="171" y="2"/>
                    </a:cubicBezTo>
                    <a:cubicBezTo>
                      <a:pt x="168" y="2"/>
                      <a:pt x="165" y="2"/>
                      <a:pt x="161" y="3"/>
                    </a:cubicBezTo>
                    <a:cubicBezTo>
                      <a:pt x="150" y="1"/>
                      <a:pt x="140" y="1"/>
                      <a:pt x="130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2" name="Google Shape;2582;p31"/>
              <p:cNvSpPr/>
              <p:nvPr/>
            </p:nvSpPr>
            <p:spPr>
              <a:xfrm>
                <a:off x="3679350" y="3464875"/>
                <a:ext cx="7600" cy="477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91" extrusionOk="0">
                    <a:moveTo>
                      <a:pt x="185" y="0"/>
                    </a:moveTo>
                    <a:cubicBezTo>
                      <a:pt x="180" y="0"/>
                      <a:pt x="175" y="1"/>
                      <a:pt x="171" y="1"/>
                    </a:cubicBezTo>
                    <a:cubicBezTo>
                      <a:pt x="126" y="29"/>
                      <a:pt x="27" y="7"/>
                      <a:pt x="16" y="95"/>
                    </a:cubicBezTo>
                    <a:cubicBezTo>
                      <a:pt x="0" y="157"/>
                      <a:pt x="61" y="190"/>
                      <a:pt x="101" y="190"/>
                    </a:cubicBezTo>
                    <a:cubicBezTo>
                      <a:pt x="104" y="190"/>
                      <a:pt x="107" y="190"/>
                      <a:pt x="110" y="190"/>
                    </a:cubicBezTo>
                    <a:cubicBezTo>
                      <a:pt x="182" y="173"/>
                      <a:pt x="271" y="151"/>
                      <a:pt x="293" y="79"/>
                    </a:cubicBezTo>
                    <a:cubicBezTo>
                      <a:pt x="303" y="37"/>
                      <a:pt x="250" y="0"/>
                      <a:pt x="185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3" name="Google Shape;2583;p31"/>
              <p:cNvSpPr/>
              <p:nvPr/>
            </p:nvSpPr>
            <p:spPr>
              <a:xfrm>
                <a:off x="3788675" y="3195850"/>
                <a:ext cx="5025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67" extrusionOk="0">
                    <a:moveTo>
                      <a:pt x="95" y="0"/>
                    </a:moveTo>
                    <a:cubicBezTo>
                      <a:pt x="34" y="0"/>
                      <a:pt x="1" y="83"/>
                      <a:pt x="6" y="139"/>
                    </a:cubicBezTo>
                    <a:cubicBezTo>
                      <a:pt x="6" y="200"/>
                      <a:pt x="50" y="261"/>
                      <a:pt x="111" y="266"/>
                    </a:cubicBezTo>
                    <a:cubicBezTo>
                      <a:pt x="115" y="267"/>
                      <a:pt x="118" y="267"/>
                      <a:pt x="121" y="267"/>
                    </a:cubicBezTo>
                    <a:cubicBezTo>
                      <a:pt x="170" y="267"/>
                      <a:pt x="195" y="223"/>
                      <a:pt x="200" y="155"/>
                    </a:cubicBezTo>
                    <a:cubicBezTo>
                      <a:pt x="167" y="111"/>
                      <a:pt x="178" y="6"/>
                      <a:pt x="95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4" name="Google Shape;2584;p31"/>
              <p:cNvSpPr/>
              <p:nvPr/>
            </p:nvSpPr>
            <p:spPr>
              <a:xfrm>
                <a:off x="3811350" y="3448700"/>
                <a:ext cx="5350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234" extrusionOk="0">
                    <a:moveTo>
                      <a:pt x="69" y="1"/>
                    </a:moveTo>
                    <a:cubicBezTo>
                      <a:pt x="28" y="1"/>
                      <a:pt x="0" y="31"/>
                      <a:pt x="14" y="77"/>
                    </a:cubicBezTo>
                    <a:cubicBezTo>
                      <a:pt x="20" y="143"/>
                      <a:pt x="36" y="216"/>
                      <a:pt x="114" y="232"/>
                    </a:cubicBezTo>
                    <a:cubicBezTo>
                      <a:pt x="119" y="233"/>
                      <a:pt x="123" y="233"/>
                      <a:pt x="128" y="233"/>
                    </a:cubicBezTo>
                    <a:cubicBezTo>
                      <a:pt x="186" y="233"/>
                      <a:pt x="188" y="168"/>
                      <a:pt x="214" y="121"/>
                    </a:cubicBezTo>
                    <a:cubicBezTo>
                      <a:pt x="214" y="38"/>
                      <a:pt x="153" y="16"/>
                      <a:pt x="97" y="5"/>
                    </a:cubicBezTo>
                    <a:cubicBezTo>
                      <a:pt x="87" y="2"/>
                      <a:pt x="78" y="1"/>
                      <a:pt x="69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5" name="Google Shape;2585;p31"/>
              <p:cNvSpPr/>
              <p:nvPr/>
            </p:nvSpPr>
            <p:spPr>
              <a:xfrm>
                <a:off x="3851750" y="3329675"/>
                <a:ext cx="11950" cy="14525"/>
              </a:xfrm>
              <a:custGeom>
                <a:avLst/>
                <a:gdLst/>
                <a:ahLst/>
                <a:cxnLst/>
                <a:rect l="l" t="t" r="r" b="b"/>
                <a:pathLst>
                  <a:path w="478" h="581" extrusionOk="0">
                    <a:moveTo>
                      <a:pt x="224" y="0"/>
                    </a:moveTo>
                    <a:cubicBezTo>
                      <a:pt x="189" y="0"/>
                      <a:pt x="153" y="11"/>
                      <a:pt x="117" y="31"/>
                    </a:cubicBezTo>
                    <a:cubicBezTo>
                      <a:pt x="61" y="59"/>
                      <a:pt x="17" y="92"/>
                      <a:pt x="83" y="153"/>
                    </a:cubicBezTo>
                    <a:cubicBezTo>
                      <a:pt x="78" y="203"/>
                      <a:pt x="39" y="253"/>
                      <a:pt x="56" y="308"/>
                    </a:cubicBezTo>
                    <a:cubicBezTo>
                      <a:pt x="0" y="397"/>
                      <a:pt x="72" y="458"/>
                      <a:pt x="95" y="535"/>
                    </a:cubicBezTo>
                    <a:cubicBezTo>
                      <a:pt x="98" y="553"/>
                      <a:pt x="123" y="581"/>
                      <a:pt x="152" y="581"/>
                    </a:cubicBezTo>
                    <a:cubicBezTo>
                      <a:pt x="168" y="581"/>
                      <a:pt x="185" y="573"/>
                      <a:pt x="200" y="552"/>
                    </a:cubicBezTo>
                    <a:cubicBezTo>
                      <a:pt x="205" y="553"/>
                      <a:pt x="210" y="553"/>
                      <a:pt x="215" y="553"/>
                    </a:cubicBezTo>
                    <a:cubicBezTo>
                      <a:pt x="250" y="553"/>
                      <a:pt x="287" y="538"/>
                      <a:pt x="316" y="519"/>
                    </a:cubicBezTo>
                    <a:cubicBezTo>
                      <a:pt x="416" y="491"/>
                      <a:pt x="472" y="447"/>
                      <a:pt x="405" y="341"/>
                    </a:cubicBezTo>
                    <a:cubicBezTo>
                      <a:pt x="405" y="314"/>
                      <a:pt x="416" y="280"/>
                      <a:pt x="416" y="253"/>
                    </a:cubicBezTo>
                    <a:cubicBezTo>
                      <a:pt x="477" y="153"/>
                      <a:pt x="411" y="114"/>
                      <a:pt x="355" y="59"/>
                    </a:cubicBezTo>
                    <a:cubicBezTo>
                      <a:pt x="312" y="18"/>
                      <a:pt x="268" y="0"/>
                      <a:pt x="224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6" name="Google Shape;2586;p31"/>
              <p:cNvSpPr/>
              <p:nvPr/>
            </p:nvSpPr>
            <p:spPr>
              <a:xfrm>
                <a:off x="3688875" y="3433550"/>
                <a:ext cx="16800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672" h="557" extrusionOk="0">
                    <a:moveTo>
                      <a:pt x="502" y="0"/>
                    </a:moveTo>
                    <a:cubicBezTo>
                      <a:pt x="475" y="0"/>
                      <a:pt x="467" y="39"/>
                      <a:pt x="455" y="62"/>
                    </a:cubicBezTo>
                    <a:cubicBezTo>
                      <a:pt x="439" y="128"/>
                      <a:pt x="394" y="145"/>
                      <a:pt x="333" y="145"/>
                    </a:cubicBezTo>
                    <a:cubicBezTo>
                      <a:pt x="296" y="122"/>
                      <a:pt x="259" y="110"/>
                      <a:pt x="222" y="110"/>
                    </a:cubicBezTo>
                    <a:cubicBezTo>
                      <a:pt x="187" y="110"/>
                      <a:pt x="152" y="121"/>
                      <a:pt x="117" y="145"/>
                    </a:cubicBezTo>
                    <a:cubicBezTo>
                      <a:pt x="113" y="145"/>
                      <a:pt x="108" y="145"/>
                      <a:pt x="104" y="145"/>
                    </a:cubicBezTo>
                    <a:cubicBezTo>
                      <a:pt x="35" y="145"/>
                      <a:pt x="1" y="188"/>
                      <a:pt x="1" y="250"/>
                    </a:cubicBezTo>
                    <a:cubicBezTo>
                      <a:pt x="1" y="334"/>
                      <a:pt x="23" y="417"/>
                      <a:pt x="117" y="450"/>
                    </a:cubicBezTo>
                    <a:cubicBezTo>
                      <a:pt x="141" y="526"/>
                      <a:pt x="203" y="556"/>
                      <a:pt x="259" y="556"/>
                    </a:cubicBezTo>
                    <a:cubicBezTo>
                      <a:pt x="280" y="556"/>
                      <a:pt x="300" y="552"/>
                      <a:pt x="317" y="544"/>
                    </a:cubicBezTo>
                    <a:cubicBezTo>
                      <a:pt x="400" y="517"/>
                      <a:pt x="477" y="433"/>
                      <a:pt x="455" y="323"/>
                    </a:cubicBezTo>
                    <a:cubicBezTo>
                      <a:pt x="494" y="306"/>
                      <a:pt x="549" y="295"/>
                      <a:pt x="549" y="234"/>
                    </a:cubicBezTo>
                    <a:lnTo>
                      <a:pt x="638" y="234"/>
                    </a:lnTo>
                    <a:cubicBezTo>
                      <a:pt x="644" y="239"/>
                      <a:pt x="649" y="239"/>
                      <a:pt x="660" y="250"/>
                    </a:cubicBezTo>
                    <a:cubicBezTo>
                      <a:pt x="671" y="228"/>
                      <a:pt x="660" y="212"/>
                      <a:pt x="638" y="206"/>
                    </a:cubicBezTo>
                    <a:cubicBezTo>
                      <a:pt x="638" y="128"/>
                      <a:pt x="649" y="45"/>
                      <a:pt x="549" y="29"/>
                    </a:cubicBezTo>
                    <a:cubicBezTo>
                      <a:pt x="529" y="8"/>
                      <a:pt x="513" y="0"/>
                      <a:pt x="50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7" name="Google Shape;2587;p31"/>
              <p:cNvSpPr/>
              <p:nvPr/>
            </p:nvSpPr>
            <p:spPr>
              <a:xfrm>
                <a:off x="3516175" y="3443400"/>
                <a:ext cx="7000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280" h="148" extrusionOk="0">
                    <a:moveTo>
                      <a:pt x="75" y="0"/>
                    </a:moveTo>
                    <a:cubicBezTo>
                      <a:pt x="30" y="0"/>
                      <a:pt x="0" y="41"/>
                      <a:pt x="6" y="73"/>
                    </a:cubicBezTo>
                    <a:cubicBezTo>
                      <a:pt x="19" y="126"/>
                      <a:pt x="46" y="147"/>
                      <a:pt x="84" y="147"/>
                    </a:cubicBezTo>
                    <a:cubicBezTo>
                      <a:pt x="109" y="147"/>
                      <a:pt x="139" y="138"/>
                      <a:pt x="172" y="123"/>
                    </a:cubicBezTo>
                    <a:cubicBezTo>
                      <a:pt x="174" y="122"/>
                      <a:pt x="176" y="121"/>
                      <a:pt x="178" y="121"/>
                    </a:cubicBezTo>
                    <a:cubicBezTo>
                      <a:pt x="199" y="121"/>
                      <a:pt x="235" y="146"/>
                      <a:pt x="258" y="146"/>
                    </a:cubicBezTo>
                    <a:cubicBezTo>
                      <a:pt x="271" y="146"/>
                      <a:pt x="279" y="138"/>
                      <a:pt x="277" y="112"/>
                    </a:cubicBezTo>
                    <a:cubicBezTo>
                      <a:pt x="266" y="34"/>
                      <a:pt x="155" y="12"/>
                      <a:pt x="83" y="1"/>
                    </a:cubicBezTo>
                    <a:cubicBezTo>
                      <a:pt x="80" y="0"/>
                      <a:pt x="78" y="0"/>
                      <a:pt x="75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8" name="Google Shape;2588;p31"/>
              <p:cNvSpPr/>
              <p:nvPr/>
            </p:nvSpPr>
            <p:spPr>
              <a:xfrm>
                <a:off x="3639675" y="3460875"/>
                <a:ext cx="158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633" h="760" extrusionOk="0">
                    <a:moveTo>
                      <a:pt x="422" y="0"/>
                    </a:moveTo>
                    <a:lnTo>
                      <a:pt x="422" y="0"/>
                    </a:lnTo>
                    <a:cubicBezTo>
                      <a:pt x="388" y="50"/>
                      <a:pt x="427" y="144"/>
                      <a:pt x="327" y="161"/>
                    </a:cubicBezTo>
                    <a:cubicBezTo>
                      <a:pt x="290" y="161"/>
                      <a:pt x="252" y="145"/>
                      <a:pt x="218" y="145"/>
                    </a:cubicBezTo>
                    <a:cubicBezTo>
                      <a:pt x="191" y="145"/>
                      <a:pt x="166" y="155"/>
                      <a:pt x="144" y="189"/>
                    </a:cubicBezTo>
                    <a:cubicBezTo>
                      <a:pt x="56" y="216"/>
                      <a:pt x="67" y="266"/>
                      <a:pt x="122" y="311"/>
                    </a:cubicBezTo>
                    <a:cubicBezTo>
                      <a:pt x="161" y="338"/>
                      <a:pt x="200" y="355"/>
                      <a:pt x="233" y="377"/>
                    </a:cubicBezTo>
                    <a:cubicBezTo>
                      <a:pt x="222" y="394"/>
                      <a:pt x="216" y="416"/>
                      <a:pt x="200" y="438"/>
                    </a:cubicBezTo>
                    <a:cubicBezTo>
                      <a:pt x="139" y="438"/>
                      <a:pt x="111" y="472"/>
                      <a:pt x="111" y="532"/>
                    </a:cubicBezTo>
                    <a:cubicBezTo>
                      <a:pt x="56" y="555"/>
                      <a:pt x="50" y="605"/>
                      <a:pt x="50" y="654"/>
                    </a:cubicBezTo>
                    <a:cubicBezTo>
                      <a:pt x="0" y="693"/>
                      <a:pt x="11" y="738"/>
                      <a:pt x="67" y="749"/>
                    </a:cubicBezTo>
                    <a:cubicBezTo>
                      <a:pt x="89" y="756"/>
                      <a:pt x="111" y="760"/>
                      <a:pt x="131" y="760"/>
                    </a:cubicBezTo>
                    <a:cubicBezTo>
                      <a:pt x="174" y="760"/>
                      <a:pt x="210" y="739"/>
                      <a:pt x="233" y="682"/>
                    </a:cubicBezTo>
                    <a:cubicBezTo>
                      <a:pt x="315" y="612"/>
                      <a:pt x="343" y="477"/>
                      <a:pt x="485" y="477"/>
                    </a:cubicBezTo>
                    <a:cubicBezTo>
                      <a:pt x="488" y="477"/>
                      <a:pt x="491" y="477"/>
                      <a:pt x="494" y="477"/>
                    </a:cubicBezTo>
                    <a:cubicBezTo>
                      <a:pt x="521" y="477"/>
                      <a:pt x="521" y="444"/>
                      <a:pt x="510" y="416"/>
                    </a:cubicBezTo>
                    <a:cubicBezTo>
                      <a:pt x="499" y="361"/>
                      <a:pt x="483" y="305"/>
                      <a:pt x="477" y="250"/>
                    </a:cubicBezTo>
                    <a:cubicBezTo>
                      <a:pt x="483" y="211"/>
                      <a:pt x="499" y="201"/>
                      <a:pt x="519" y="201"/>
                    </a:cubicBezTo>
                    <a:cubicBezTo>
                      <a:pt x="544" y="201"/>
                      <a:pt x="575" y="217"/>
                      <a:pt x="599" y="217"/>
                    </a:cubicBezTo>
                    <a:cubicBezTo>
                      <a:pt x="614" y="217"/>
                      <a:pt x="627" y="210"/>
                      <a:pt x="632" y="189"/>
                    </a:cubicBezTo>
                    <a:cubicBezTo>
                      <a:pt x="555" y="139"/>
                      <a:pt x="483" y="78"/>
                      <a:pt x="42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9" name="Google Shape;2589;p31"/>
              <p:cNvSpPr/>
              <p:nvPr/>
            </p:nvSpPr>
            <p:spPr>
              <a:xfrm>
                <a:off x="3738075" y="3278425"/>
                <a:ext cx="127550" cy="97125"/>
              </a:xfrm>
              <a:custGeom>
                <a:avLst/>
                <a:gdLst/>
                <a:ahLst/>
                <a:cxnLst/>
                <a:rect l="l" t="t" r="r" b="b"/>
                <a:pathLst>
                  <a:path w="5102" h="3885" extrusionOk="0">
                    <a:moveTo>
                      <a:pt x="1021" y="1282"/>
                    </a:moveTo>
                    <a:cubicBezTo>
                      <a:pt x="1004" y="1299"/>
                      <a:pt x="999" y="1316"/>
                      <a:pt x="982" y="1343"/>
                    </a:cubicBezTo>
                    <a:cubicBezTo>
                      <a:pt x="999" y="1310"/>
                      <a:pt x="1004" y="1299"/>
                      <a:pt x="1021" y="1282"/>
                    </a:cubicBezTo>
                    <a:close/>
                    <a:moveTo>
                      <a:pt x="2055" y="1466"/>
                    </a:moveTo>
                    <a:cubicBezTo>
                      <a:pt x="2072" y="1466"/>
                      <a:pt x="2090" y="1476"/>
                      <a:pt x="2108" y="1482"/>
                    </a:cubicBezTo>
                    <a:cubicBezTo>
                      <a:pt x="2090" y="1479"/>
                      <a:pt x="2070" y="1470"/>
                      <a:pt x="2053" y="1470"/>
                    </a:cubicBezTo>
                    <a:cubicBezTo>
                      <a:pt x="2044" y="1470"/>
                      <a:pt x="2036" y="1473"/>
                      <a:pt x="2030" y="1479"/>
                    </a:cubicBezTo>
                    <a:lnTo>
                      <a:pt x="2030" y="1479"/>
                    </a:lnTo>
                    <a:cubicBezTo>
                      <a:pt x="2037" y="1470"/>
                      <a:pt x="2046" y="1466"/>
                      <a:pt x="2055" y="1466"/>
                    </a:cubicBezTo>
                    <a:close/>
                    <a:moveTo>
                      <a:pt x="3300" y="3279"/>
                    </a:moveTo>
                    <a:lnTo>
                      <a:pt x="3300" y="3279"/>
                    </a:lnTo>
                    <a:cubicBezTo>
                      <a:pt x="3283" y="3323"/>
                      <a:pt x="3267" y="3362"/>
                      <a:pt x="3244" y="3395"/>
                    </a:cubicBezTo>
                    <a:cubicBezTo>
                      <a:pt x="3267" y="3356"/>
                      <a:pt x="3283" y="3323"/>
                      <a:pt x="3300" y="3279"/>
                    </a:cubicBezTo>
                    <a:close/>
                    <a:moveTo>
                      <a:pt x="4182" y="0"/>
                    </a:moveTo>
                    <a:cubicBezTo>
                      <a:pt x="4132" y="0"/>
                      <a:pt x="4076" y="30"/>
                      <a:pt x="4021" y="90"/>
                    </a:cubicBezTo>
                    <a:cubicBezTo>
                      <a:pt x="3962" y="126"/>
                      <a:pt x="3914" y="213"/>
                      <a:pt x="3845" y="213"/>
                    </a:cubicBezTo>
                    <a:cubicBezTo>
                      <a:pt x="3816" y="213"/>
                      <a:pt x="3783" y="198"/>
                      <a:pt x="3743" y="157"/>
                    </a:cubicBezTo>
                    <a:cubicBezTo>
                      <a:pt x="3701" y="111"/>
                      <a:pt x="3620" y="86"/>
                      <a:pt x="3545" y="86"/>
                    </a:cubicBezTo>
                    <a:cubicBezTo>
                      <a:pt x="3484" y="86"/>
                      <a:pt x="3427" y="103"/>
                      <a:pt x="3400" y="140"/>
                    </a:cubicBezTo>
                    <a:cubicBezTo>
                      <a:pt x="3355" y="214"/>
                      <a:pt x="3306" y="241"/>
                      <a:pt x="3245" y="241"/>
                    </a:cubicBezTo>
                    <a:cubicBezTo>
                      <a:pt x="3215" y="241"/>
                      <a:pt x="3182" y="234"/>
                      <a:pt x="3145" y="223"/>
                    </a:cubicBezTo>
                    <a:cubicBezTo>
                      <a:pt x="3143" y="223"/>
                      <a:pt x="3141" y="222"/>
                      <a:pt x="3140" y="222"/>
                    </a:cubicBezTo>
                    <a:cubicBezTo>
                      <a:pt x="3128" y="222"/>
                      <a:pt x="3109" y="237"/>
                      <a:pt x="3095" y="251"/>
                    </a:cubicBezTo>
                    <a:cubicBezTo>
                      <a:pt x="2912" y="356"/>
                      <a:pt x="2901" y="589"/>
                      <a:pt x="3084" y="717"/>
                    </a:cubicBezTo>
                    <a:cubicBezTo>
                      <a:pt x="3150" y="761"/>
                      <a:pt x="3200" y="806"/>
                      <a:pt x="3150" y="894"/>
                    </a:cubicBezTo>
                    <a:cubicBezTo>
                      <a:pt x="3071" y="909"/>
                      <a:pt x="2987" y="975"/>
                      <a:pt x="2901" y="975"/>
                    </a:cubicBezTo>
                    <a:cubicBezTo>
                      <a:pt x="2855" y="975"/>
                      <a:pt x="2808" y="956"/>
                      <a:pt x="2762" y="900"/>
                    </a:cubicBezTo>
                    <a:cubicBezTo>
                      <a:pt x="2761" y="898"/>
                      <a:pt x="2759" y="897"/>
                      <a:pt x="2756" y="897"/>
                    </a:cubicBezTo>
                    <a:cubicBezTo>
                      <a:pt x="2740" y="897"/>
                      <a:pt x="2702" y="916"/>
                      <a:pt x="2679" y="916"/>
                    </a:cubicBezTo>
                    <a:cubicBezTo>
                      <a:pt x="2676" y="916"/>
                      <a:pt x="2674" y="916"/>
                      <a:pt x="2671" y="916"/>
                    </a:cubicBezTo>
                    <a:cubicBezTo>
                      <a:pt x="2574" y="916"/>
                      <a:pt x="2510" y="1013"/>
                      <a:pt x="2417" y="1013"/>
                    </a:cubicBezTo>
                    <a:cubicBezTo>
                      <a:pt x="2409" y="1013"/>
                      <a:pt x="2400" y="1013"/>
                      <a:pt x="2391" y="1011"/>
                    </a:cubicBezTo>
                    <a:cubicBezTo>
                      <a:pt x="2340" y="968"/>
                      <a:pt x="2296" y="910"/>
                      <a:pt x="2236" y="910"/>
                    </a:cubicBezTo>
                    <a:cubicBezTo>
                      <a:pt x="2209" y="910"/>
                      <a:pt x="2180" y="921"/>
                      <a:pt x="2147" y="950"/>
                    </a:cubicBezTo>
                    <a:cubicBezTo>
                      <a:pt x="2124" y="950"/>
                      <a:pt x="2108" y="944"/>
                      <a:pt x="2086" y="944"/>
                    </a:cubicBezTo>
                    <a:cubicBezTo>
                      <a:pt x="2070" y="924"/>
                      <a:pt x="2048" y="922"/>
                      <a:pt x="2025" y="922"/>
                    </a:cubicBezTo>
                    <a:cubicBezTo>
                      <a:pt x="2016" y="922"/>
                      <a:pt x="2006" y="922"/>
                      <a:pt x="1997" y="922"/>
                    </a:cubicBezTo>
                    <a:cubicBezTo>
                      <a:pt x="1958" y="922"/>
                      <a:pt x="1925" y="916"/>
                      <a:pt x="1891" y="916"/>
                    </a:cubicBezTo>
                    <a:cubicBezTo>
                      <a:pt x="1720" y="900"/>
                      <a:pt x="1614" y="761"/>
                      <a:pt x="1459" y="717"/>
                    </a:cubicBezTo>
                    <a:cubicBezTo>
                      <a:pt x="1429" y="705"/>
                      <a:pt x="1404" y="699"/>
                      <a:pt x="1379" y="699"/>
                    </a:cubicBezTo>
                    <a:cubicBezTo>
                      <a:pt x="1344" y="699"/>
                      <a:pt x="1308" y="712"/>
                      <a:pt x="1259" y="745"/>
                    </a:cubicBezTo>
                    <a:cubicBezTo>
                      <a:pt x="1110" y="844"/>
                      <a:pt x="1171" y="983"/>
                      <a:pt x="1143" y="1111"/>
                    </a:cubicBezTo>
                    <a:cubicBezTo>
                      <a:pt x="1071" y="1122"/>
                      <a:pt x="1004" y="1138"/>
                      <a:pt x="982" y="1227"/>
                    </a:cubicBezTo>
                    <a:cubicBezTo>
                      <a:pt x="963" y="1314"/>
                      <a:pt x="922" y="1349"/>
                      <a:pt x="862" y="1349"/>
                    </a:cubicBezTo>
                    <a:cubicBezTo>
                      <a:pt x="834" y="1349"/>
                      <a:pt x="802" y="1341"/>
                      <a:pt x="766" y="1327"/>
                    </a:cubicBezTo>
                    <a:cubicBezTo>
                      <a:pt x="746" y="1320"/>
                      <a:pt x="726" y="1317"/>
                      <a:pt x="707" y="1317"/>
                    </a:cubicBezTo>
                    <a:cubicBezTo>
                      <a:pt x="644" y="1317"/>
                      <a:pt x="595" y="1353"/>
                      <a:pt x="600" y="1421"/>
                    </a:cubicBezTo>
                    <a:cubicBezTo>
                      <a:pt x="608" y="1480"/>
                      <a:pt x="652" y="1514"/>
                      <a:pt x="710" y="1514"/>
                    </a:cubicBezTo>
                    <a:cubicBezTo>
                      <a:pt x="728" y="1514"/>
                      <a:pt x="746" y="1511"/>
                      <a:pt x="766" y="1504"/>
                    </a:cubicBezTo>
                    <a:cubicBezTo>
                      <a:pt x="832" y="1493"/>
                      <a:pt x="893" y="1482"/>
                      <a:pt x="960" y="1471"/>
                    </a:cubicBezTo>
                    <a:cubicBezTo>
                      <a:pt x="988" y="1493"/>
                      <a:pt x="1015" y="1532"/>
                      <a:pt x="999" y="1549"/>
                    </a:cubicBezTo>
                    <a:cubicBezTo>
                      <a:pt x="913" y="1611"/>
                      <a:pt x="946" y="1804"/>
                      <a:pt x="805" y="1804"/>
                    </a:cubicBezTo>
                    <a:cubicBezTo>
                      <a:pt x="783" y="1804"/>
                      <a:pt x="755" y="1799"/>
                      <a:pt x="722" y="1787"/>
                    </a:cubicBezTo>
                    <a:cubicBezTo>
                      <a:pt x="716" y="1786"/>
                      <a:pt x="711" y="1785"/>
                      <a:pt x="704" y="1785"/>
                    </a:cubicBezTo>
                    <a:cubicBezTo>
                      <a:pt x="658" y="1785"/>
                      <a:pt x="589" y="1819"/>
                      <a:pt x="555" y="1853"/>
                    </a:cubicBezTo>
                    <a:cubicBezTo>
                      <a:pt x="522" y="1883"/>
                      <a:pt x="496" y="1903"/>
                      <a:pt x="461" y="1903"/>
                    </a:cubicBezTo>
                    <a:cubicBezTo>
                      <a:pt x="444" y="1903"/>
                      <a:pt x="424" y="1898"/>
                      <a:pt x="400" y="1887"/>
                    </a:cubicBezTo>
                    <a:cubicBezTo>
                      <a:pt x="380" y="1877"/>
                      <a:pt x="363" y="1873"/>
                      <a:pt x="347" y="1873"/>
                    </a:cubicBezTo>
                    <a:cubicBezTo>
                      <a:pt x="287" y="1873"/>
                      <a:pt x="256" y="1933"/>
                      <a:pt x="256" y="2003"/>
                    </a:cubicBezTo>
                    <a:cubicBezTo>
                      <a:pt x="256" y="2136"/>
                      <a:pt x="284" y="2269"/>
                      <a:pt x="151" y="2364"/>
                    </a:cubicBezTo>
                    <a:cubicBezTo>
                      <a:pt x="117" y="2391"/>
                      <a:pt x="117" y="2447"/>
                      <a:pt x="173" y="2474"/>
                    </a:cubicBezTo>
                    <a:cubicBezTo>
                      <a:pt x="206" y="2491"/>
                      <a:pt x="250" y="2497"/>
                      <a:pt x="267" y="2552"/>
                    </a:cubicBezTo>
                    <a:cubicBezTo>
                      <a:pt x="234" y="2563"/>
                      <a:pt x="200" y="2585"/>
                      <a:pt x="167" y="2602"/>
                    </a:cubicBezTo>
                    <a:cubicBezTo>
                      <a:pt x="62" y="2657"/>
                      <a:pt x="1" y="2746"/>
                      <a:pt x="34" y="2857"/>
                    </a:cubicBezTo>
                    <a:cubicBezTo>
                      <a:pt x="56" y="2951"/>
                      <a:pt x="111" y="3034"/>
                      <a:pt x="209" y="3034"/>
                    </a:cubicBezTo>
                    <a:cubicBezTo>
                      <a:pt x="233" y="3034"/>
                      <a:pt x="260" y="3029"/>
                      <a:pt x="289" y="3018"/>
                    </a:cubicBezTo>
                    <a:cubicBezTo>
                      <a:pt x="305" y="3010"/>
                      <a:pt x="325" y="3005"/>
                      <a:pt x="344" y="3005"/>
                    </a:cubicBezTo>
                    <a:cubicBezTo>
                      <a:pt x="365" y="3005"/>
                      <a:pt x="383" y="3011"/>
                      <a:pt x="389" y="3029"/>
                    </a:cubicBezTo>
                    <a:cubicBezTo>
                      <a:pt x="428" y="3184"/>
                      <a:pt x="555" y="3278"/>
                      <a:pt x="622" y="3406"/>
                    </a:cubicBezTo>
                    <a:cubicBezTo>
                      <a:pt x="672" y="3489"/>
                      <a:pt x="699" y="3500"/>
                      <a:pt x="766" y="3500"/>
                    </a:cubicBezTo>
                    <a:cubicBezTo>
                      <a:pt x="794" y="3561"/>
                      <a:pt x="816" y="3633"/>
                      <a:pt x="849" y="3689"/>
                    </a:cubicBezTo>
                    <a:cubicBezTo>
                      <a:pt x="863" y="3709"/>
                      <a:pt x="884" y="3739"/>
                      <a:pt x="906" y="3739"/>
                    </a:cubicBezTo>
                    <a:cubicBezTo>
                      <a:pt x="921" y="3739"/>
                      <a:pt x="936" y="3726"/>
                      <a:pt x="949" y="3689"/>
                    </a:cubicBezTo>
                    <a:cubicBezTo>
                      <a:pt x="973" y="3699"/>
                      <a:pt x="996" y="3704"/>
                      <a:pt x="1019" y="3704"/>
                    </a:cubicBezTo>
                    <a:cubicBezTo>
                      <a:pt x="1068" y="3704"/>
                      <a:pt x="1112" y="3682"/>
                      <a:pt x="1154" y="3655"/>
                    </a:cubicBezTo>
                    <a:cubicBezTo>
                      <a:pt x="1304" y="3589"/>
                      <a:pt x="1343" y="3472"/>
                      <a:pt x="1254" y="3378"/>
                    </a:cubicBezTo>
                    <a:cubicBezTo>
                      <a:pt x="1265" y="3323"/>
                      <a:pt x="1315" y="3312"/>
                      <a:pt x="1359" y="3306"/>
                    </a:cubicBezTo>
                    <a:cubicBezTo>
                      <a:pt x="1481" y="3284"/>
                      <a:pt x="1537" y="3212"/>
                      <a:pt x="1542" y="3090"/>
                    </a:cubicBezTo>
                    <a:cubicBezTo>
                      <a:pt x="1542" y="2962"/>
                      <a:pt x="1564" y="2829"/>
                      <a:pt x="1542" y="2702"/>
                    </a:cubicBezTo>
                    <a:cubicBezTo>
                      <a:pt x="1531" y="2630"/>
                      <a:pt x="1531" y="2519"/>
                      <a:pt x="1437" y="2480"/>
                    </a:cubicBezTo>
                    <a:cubicBezTo>
                      <a:pt x="1326" y="2441"/>
                      <a:pt x="1337" y="2391"/>
                      <a:pt x="1381" y="2308"/>
                    </a:cubicBezTo>
                    <a:cubicBezTo>
                      <a:pt x="1409" y="2258"/>
                      <a:pt x="1415" y="2203"/>
                      <a:pt x="1426" y="2147"/>
                    </a:cubicBezTo>
                    <a:cubicBezTo>
                      <a:pt x="1426" y="1992"/>
                      <a:pt x="1392" y="1831"/>
                      <a:pt x="1354" y="1671"/>
                    </a:cubicBezTo>
                    <a:cubicBezTo>
                      <a:pt x="1354" y="1665"/>
                      <a:pt x="1326" y="1659"/>
                      <a:pt x="1309" y="1659"/>
                    </a:cubicBezTo>
                    <a:cubicBezTo>
                      <a:pt x="1337" y="1565"/>
                      <a:pt x="1276" y="1532"/>
                      <a:pt x="1215" y="1526"/>
                    </a:cubicBezTo>
                    <a:cubicBezTo>
                      <a:pt x="1049" y="1504"/>
                      <a:pt x="1088" y="1415"/>
                      <a:pt x="1143" y="1327"/>
                    </a:cubicBezTo>
                    <a:cubicBezTo>
                      <a:pt x="1093" y="1282"/>
                      <a:pt x="1060" y="1255"/>
                      <a:pt x="1038" y="1255"/>
                    </a:cubicBezTo>
                    <a:lnTo>
                      <a:pt x="1038" y="1255"/>
                    </a:lnTo>
                    <a:cubicBezTo>
                      <a:pt x="1065" y="1255"/>
                      <a:pt x="1093" y="1282"/>
                      <a:pt x="1143" y="1327"/>
                    </a:cubicBezTo>
                    <a:cubicBezTo>
                      <a:pt x="1160" y="1310"/>
                      <a:pt x="1171" y="1299"/>
                      <a:pt x="1187" y="1288"/>
                    </a:cubicBezTo>
                    <a:cubicBezTo>
                      <a:pt x="1198" y="1310"/>
                      <a:pt x="1204" y="1332"/>
                      <a:pt x="1221" y="1360"/>
                    </a:cubicBezTo>
                    <a:cubicBezTo>
                      <a:pt x="1286" y="1480"/>
                      <a:pt x="1355" y="1538"/>
                      <a:pt x="1440" y="1538"/>
                    </a:cubicBezTo>
                    <a:cubicBezTo>
                      <a:pt x="1493" y="1538"/>
                      <a:pt x="1552" y="1516"/>
                      <a:pt x="1620" y="1471"/>
                    </a:cubicBezTo>
                    <a:cubicBezTo>
                      <a:pt x="1636" y="1459"/>
                      <a:pt x="1655" y="1450"/>
                      <a:pt x="1672" y="1450"/>
                    </a:cubicBezTo>
                    <a:cubicBezTo>
                      <a:pt x="1679" y="1450"/>
                      <a:pt x="1686" y="1451"/>
                      <a:pt x="1692" y="1454"/>
                    </a:cubicBezTo>
                    <a:cubicBezTo>
                      <a:pt x="1739" y="1493"/>
                      <a:pt x="1793" y="1500"/>
                      <a:pt x="1849" y="1500"/>
                    </a:cubicBezTo>
                    <a:cubicBezTo>
                      <a:pt x="1880" y="1500"/>
                      <a:pt x="1912" y="1498"/>
                      <a:pt x="1944" y="1498"/>
                    </a:cubicBezTo>
                    <a:cubicBezTo>
                      <a:pt x="1969" y="1498"/>
                      <a:pt x="1994" y="1499"/>
                      <a:pt x="2019" y="1504"/>
                    </a:cubicBezTo>
                    <a:cubicBezTo>
                      <a:pt x="2030" y="1587"/>
                      <a:pt x="1997" y="1648"/>
                      <a:pt x="1964" y="1720"/>
                    </a:cubicBezTo>
                    <a:cubicBezTo>
                      <a:pt x="1941" y="1759"/>
                      <a:pt x="1897" y="1809"/>
                      <a:pt x="1964" y="1853"/>
                    </a:cubicBezTo>
                    <a:cubicBezTo>
                      <a:pt x="1897" y="2025"/>
                      <a:pt x="1797" y="2197"/>
                      <a:pt x="1991" y="2352"/>
                    </a:cubicBezTo>
                    <a:lnTo>
                      <a:pt x="1991" y="2364"/>
                    </a:lnTo>
                    <a:cubicBezTo>
                      <a:pt x="2001" y="2439"/>
                      <a:pt x="2033" y="2466"/>
                      <a:pt x="2074" y="2466"/>
                    </a:cubicBezTo>
                    <a:cubicBezTo>
                      <a:pt x="2102" y="2466"/>
                      <a:pt x="2135" y="2454"/>
                      <a:pt x="2169" y="2436"/>
                    </a:cubicBezTo>
                    <a:lnTo>
                      <a:pt x="2196" y="2436"/>
                    </a:lnTo>
                    <a:cubicBezTo>
                      <a:pt x="2212" y="2450"/>
                      <a:pt x="2223" y="2455"/>
                      <a:pt x="2232" y="2455"/>
                    </a:cubicBezTo>
                    <a:cubicBezTo>
                      <a:pt x="2250" y="2455"/>
                      <a:pt x="2254" y="2427"/>
                      <a:pt x="2257" y="2397"/>
                    </a:cubicBezTo>
                    <a:cubicBezTo>
                      <a:pt x="2269" y="2397"/>
                      <a:pt x="2280" y="2391"/>
                      <a:pt x="2285" y="2391"/>
                    </a:cubicBezTo>
                    <a:cubicBezTo>
                      <a:pt x="2300" y="2421"/>
                      <a:pt x="2325" y="2426"/>
                      <a:pt x="2349" y="2426"/>
                    </a:cubicBezTo>
                    <a:cubicBezTo>
                      <a:pt x="2362" y="2426"/>
                      <a:pt x="2374" y="2425"/>
                      <a:pt x="2385" y="2425"/>
                    </a:cubicBezTo>
                    <a:cubicBezTo>
                      <a:pt x="2324" y="2547"/>
                      <a:pt x="2302" y="2669"/>
                      <a:pt x="2202" y="2774"/>
                    </a:cubicBezTo>
                    <a:cubicBezTo>
                      <a:pt x="2141" y="2835"/>
                      <a:pt x="2158" y="2907"/>
                      <a:pt x="2269" y="2907"/>
                    </a:cubicBezTo>
                    <a:cubicBezTo>
                      <a:pt x="2335" y="2907"/>
                      <a:pt x="2407" y="2918"/>
                      <a:pt x="2479" y="2924"/>
                    </a:cubicBezTo>
                    <a:cubicBezTo>
                      <a:pt x="2524" y="2954"/>
                      <a:pt x="2563" y="2969"/>
                      <a:pt x="2598" y="2969"/>
                    </a:cubicBezTo>
                    <a:cubicBezTo>
                      <a:pt x="2658" y="2969"/>
                      <a:pt x="2702" y="2923"/>
                      <a:pt x="2723" y="2835"/>
                    </a:cubicBezTo>
                    <a:cubicBezTo>
                      <a:pt x="2962" y="2641"/>
                      <a:pt x="2989" y="2547"/>
                      <a:pt x="2840" y="2341"/>
                    </a:cubicBezTo>
                    <a:cubicBezTo>
                      <a:pt x="2820" y="2272"/>
                      <a:pt x="2793" y="2224"/>
                      <a:pt x="2742" y="2224"/>
                    </a:cubicBezTo>
                    <a:cubicBezTo>
                      <a:pt x="2720" y="2224"/>
                      <a:pt x="2694" y="2233"/>
                      <a:pt x="2662" y="2253"/>
                    </a:cubicBezTo>
                    <a:cubicBezTo>
                      <a:pt x="2640" y="2253"/>
                      <a:pt x="2618" y="2253"/>
                      <a:pt x="2601" y="2247"/>
                    </a:cubicBezTo>
                    <a:cubicBezTo>
                      <a:pt x="2601" y="2225"/>
                      <a:pt x="2601" y="2197"/>
                      <a:pt x="2590" y="2175"/>
                    </a:cubicBezTo>
                    <a:cubicBezTo>
                      <a:pt x="2612" y="2133"/>
                      <a:pt x="2636" y="2117"/>
                      <a:pt x="2661" y="2117"/>
                    </a:cubicBezTo>
                    <a:cubicBezTo>
                      <a:pt x="2687" y="2117"/>
                      <a:pt x="2715" y="2133"/>
                      <a:pt x="2745" y="2158"/>
                    </a:cubicBezTo>
                    <a:cubicBezTo>
                      <a:pt x="2766" y="2175"/>
                      <a:pt x="2788" y="2182"/>
                      <a:pt x="2810" y="2182"/>
                    </a:cubicBezTo>
                    <a:cubicBezTo>
                      <a:pt x="2840" y="2182"/>
                      <a:pt x="2869" y="2168"/>
                      <a:pt x="2895" y="2142"/>
                    </a:cubicBezTo>
                    <a:cubicBezTo>
                      <a:pt x="2945" y="2092"/>
                      <a:pt x="2939" y="2031"/>
                      <a:pt x="2923" y="1970"/>
                    </a:cubicBezTo>
                    <a:cubicBezTo>
                      <a:pt x="2914" y="1925"/>
                      <a:pt x="2880" y="1906"/>
                      <a:pt x="2840" y="1906"/>
                    </a:cubicBezTo>
                    <a:cubicBezTo>
                      <a:pt x="2831" y="1906"/>
                      <a:pt x="2821" y="1907"/>
                      <a:pt x="2812" y="1909"/>
                    </a:cubicBezTo>
                    <a:cubicBezTo>
                      <a:pt x="2684" y="1942"/>
                      <a:pt x="2573" y="2031"/>
                      <a:pt x="2424" y="2031"/>
                    </a:cubicBezTo>
                    <a:cubicBezTo>
                      <a:pt x="2418" y="2031"/>
                      <a:pt x="2413" y="2064"/>
                      <a:pt x="2407" y="2086"/>
                    </a:cubicBezTo>
                    <a:cubicBezTo>
                      <a:pt x="2302" y="2086"/>
                      <a:pt x="2269" y="2036"/>
                      <a:pt x="2307" y="1942"/>
                    </a:cubicBezTo>
                    <a:cubicBezTo>
                      <a:pt x="2324" y="1898"/>
                      <a:pt x="2368" y="1853"/>
                      <a:pt x="2307" y="1809"/>
                    </a:cubicBezTo>
                    <a:cubicBezTo>
                      <a:pt x="2327" y="1707"/>
                      <a:pt x="2287" y="1656"/>
                      <a:pt x="2198" y="1656"/>
                    </a:cubicBezTo>
                    <a:cubicBezTo>
                      <a:pt x="2186" y="1656"/>
                      <a:pt x="2172" y="1657"/>
                      <a:pt x="2158" y="1659"/>
                    </a:cubicBezTo>
                    <a:cubicBezTo>
                      <a:pt x="2141" y="1593"/>
                      <a:pt x="2135" y="1532"/>
                      <a:pt x="2119" y="1471"/>
                    </a:cubicBezTo>
                    <a:cubicBezTo>
                      <a:pt x="2163" y="1449"/>
                      <a:pt x="2202" y="1427"/>
                      <a:pt x="2241" y="1410"/>
                    </a:cubicBezTo>
                    <a:cubicBezTo>
                      <a:pt x="2248" y="1412"/>
                      <a:pt x="2254" y="1412"/>
                      <a:pt x="2260" y="1412"/>
                    </a:cubicBezTo>
                    <a:cubicBezTo>
                      <a:pt x="2313" y="1412"/>
                      <a:pt x="2341" y="1353"/>
                      <a:pt x="2391" y="1343"/>
                    </a:cubicBezTo>
                    <a:cubicBezTo>
                      <a:pt x="2424" y="1449"/>
                      <a:pt x="2535" y="1449"/>
                      <a:pt x="2607" y="1499"/>
                    </a:cubicBezTo>
                    <a:cubicBezTo>
                      <a:pt x="2634" y="1499"/>
                      <a:pt x="2657" y="1504"/>
                      <a:pt x="2668" y="1526"/>
                    </a:cubicBezTo>
                    <a:cubicBezTo>
                      <a:pt x="2680" y="1555"/>
                      <a:pt x="2677" y="1609"/>
                      <a:pt x="2709" y="1609"/>
                    </a:cubicBezTo>
                    <a:cubicBezTo>
                      <a:pt x="2720" y="1609"/>
                      <a:pt x="2735" y="1603"/>
                      <a:pt x="2756" y="1587"/>
                    </a:cubicBezTo>
                    <a:cubicBezTo>
                      <a:pt x="2766" y="1590"/>
                      <a:pt x="2775" y="1591"/>
                      <a:pt x="2783" y="1591"/>
                    </a:cubicBezTo>
                    <a:cubicBezTo>
                      <a:pt x="2835" y="1591"/>
                      <a:pt x="2854" y="1547"/>
                      <a:pt x="2878" y="1499"/>
                    </a:cubicBezTo>
                    <a:cubicBezTo>
                      <a:pt x="2917" y="1421"/>
                      <a:pt x="2890" y="1332"/>
                      <a:pt x="2912" y="1255"/>
                    </a:cubicBezTo>
                    <a:cubicBezTo>
                      <a:pt x="3056" y="1221"/>
                      <a:pt x="3200" y="1194"/>
                      <a:pt x="3339" y="1160"/>
                    </a:cubicBezTo>
                    <a:cubicBezTo>
                      <a:pt x="3383" y="1172"/>
                      <a:pt x="3422" y="1188"/>
                      <a:pt x="3461" y="1199"/>
                    </a:cubicBezTo>
                    <a:lnTo>
                      <a:pt x="3461" y="1260"/>
                    </a:lnTo>
                    <a:lnTo>
                      <a:pt x="3433" y="1260"/>
                    </a:lnTo>
                    <a:cubicBezTo>
                      <a:pt x="3350" y="1260"/>
                      <a:pt x="3333" y="1316"/>
                      <a:pt x="3333" y="1382"/>
                    </a:cubicBezTo>
                    <a:cubicBezTo>
                      <a:pt x="3311" y="1393"/>
                      <a:pt x="3294" y="1399"/>
                      <a:pt x="3272" y="1415"/>
                    </a:cubicBezTo>
                    <a:cubicBezTo>
                      <a:pt x="3233" y="1415"/>
                      <a:pt x="3208" y="1498"/>
                      <a:pt x="3165" y="1498"/>
                    </a:cubicBezTo>
                    <a:cubicBezTo>
                      <a:pt x="3147" y="1498"/>
                      <a:pt x="3126" y="1484"/>
                      <a:pt x="3100" y="1443"/>
                    </a:cubicBezTo>
                    <a:cubicBezTo>
                      <a:pt x="3094" y="1434"/>
                      <a:pt x="3082" y="1430"/>
                      <a:pt x="3067" y="1430"/>
                    </a:cubicBezTo>
                    <a:cubicBezTo>
                      <a:pt x="3028" y="1430"/>
                      <a:pt x="2969" y="1458"/>
                      <a:pt x="2945" y="1499"/>
                    </a:cubicBezTo>
                    <a:cubicBezTo>
                      <a:pt x="2912" y="1549"/>
                      <a:pt x="2884" y="1593"/>
                      <a:pt x="2934" y="1648"/>
                    </a:cubicBezTo>
                    <a:cubicBezTo>
                      <a:pt x="2955" y="1675"/>
                      <a:pt x="2975" y="1686"/>
                      <a:pt x="2994" y="1686"/>
                    </a:cubicBezTo>
                    <a:cubicBezTo>
                      <a:pt x="3016" y="1686"/>
                      <a:pt x="3038" y="1672"/>
                      <a:pt x="3061" y="1648"/>
                    </a:cubicBezTo>
                    <a:cubicBezTo>
                      <a:pt x="3089" y="1624"/>
                      <a:pt x="3115" y="1616"/>
                      <a:pt x="3140" y="1616"/>
                    </a:cubicBezTo>
                    <a:cubicBezTo>
                      <a:pt x="3184" y="1616"/>
                      <a:pt x="3226" y="1644"/>
                      <a:pt x="3272" y="1665"/>
                    </a:cubicBezTo>
                    <a:cubicBezTo>
                      <a:pt x="3276" y="1665"/>
                      <a:pt x="3279" y="1665"/>
                      <a:pt x="3283" y="1665"/>
                    </a:cubicBezTo>
                    <a:cubicBezTo>
                      <a:pt x="3355" y="1665"/>
                      <a:pt x="3426" y="1632"/>
                      <a:pt x="3499" y="1632"/>
                    </a:cubicBezTo>
                    <a:cubicBezTo>
                      <a:pt x="3536" y="1632"/>
                      <a:pt x="3573" y="1640"/>
                      <a:pt x="3610" y="1665"/>
                    </a:cubicBezTo>
                    <a:cubicBezTo>
                      <a:pt x="3583" y="1754"/>
                      <a:pt x="3549" y="1853"/>
                      <a:pt x="3522" y="1942"/>
                    </a:cubicBezTo>
                    <a:cubicBezTo>
                      <a:pt x="3416" y="2103"/>
                      <a:pt x="3461" y="2170"/>
                      <a:pt x="3644" y="2186"/>
                    </a:cubicBezTo>
                    <a:cubicBezTo>
                      <a:pt x="3671" y="2225"/>
                      <a:pt x="3644" y="2269"/>
                      <a:pt x="3644" y="2308"/>
                    </a:cubicBezTo>
                    <a:cubicBezTo>
                      <a:pt x="3610" y="2391"/>
                      <a:pt x="3555" y="2463"/>
                      <a:pt x="3555" y="2558"/>
                    </a:cubicBezTo>
                    <a:cubicBezTo>
                      <a:pt x="3499" y="2602"/>
                      <a:pt x="3494" y="2669"/>
                      <a:pt x="3461" y="2724"/>
                    </a:cubicBezTo>
                    <a:cubicBezTo>
                      <a:pt x="3438" y="2768"/>
                      <a:pt x="3433" y="2802"/>
                      <a:pt x="3494" y="2807"/>
                    </a:cubicBezTo>
                    <a:cubicBezTo>
                      <a:pt x="3466" y="2890"/>
                      <a:pt x="3516" y="2918"/>
                      <a:pt x="3577" y="2962"/>
                    </a:cubicBezTo>
                    <a:cubicBezTo>
                      <a:pt x="3616" y="2988"/>
                      <a:pt x="3654" y="3000"/>
                      <a:pt x="3690" y="3000"/>
                    </a:cubicBezTo>
                    <a:cubicBezTo>
                      <a:pt x="3740" y="3000"/>
                      <a:pt x="3787" y="2977"/>
                      <a:pt x="3832" y="2935"/>
                    </a:cubicBezTo>
                    <a:cubicBezTo>
                      <a:pt x="3837" y="2934"/>
                      <a:pt x="3841" y="2934"/>
                      <a:pt x="3846" y="2934"/>
                    </a:cubicBezTo>
                    <a:cubicBezTo>
                      <a:pt x="3885" y="2934"/>
                      <a:pt x="3929" y="2954"/>
                      <a:pt x="3968" y="2954"/>
                    </a:cubicBezTo>
                    <a:cubicBezTo>
                      <a:pt x="4003" y="2954"/>
                      <a:pt x="4033" y="2936"/>
                      <a:pt x="4048" y="2868"/>
                    </a:cubicBezTo>
                    <a:lnTo>
                      <a:pt x="4076" y="2868"/>
                    </a:lnTo>
                    <a:cubicBezTo>
                      <a:pt x="4087" y="2879"/>
                      <a:pt x="4126" y="2890"/>
                      <a:pt x="4126" y="2896"/>
                    </a:cubicBezTo>
                    <a:cubicBezTo>
                      <a:pt x="4098" y="3007"/>
                      <a:pt x="4165" y="3145"/>
                      <a:pt x="4048" y="3240"/>
                    </a:cubicBezTo>
                    <a:lnTo>
                      <a:pt x="3832" y="3240"/>
                    </a:lnTo>
                    <a:cubicBezTo>
                      <a:pt x="3821" y="3217"/>
                      <a:pt x="3810" y="3201"/>
                      <a:pt x="3799" y="3184"/>
                    </a:cubicBezTo>
                    <a:cubicBezTo>
                      <a:pt x="3799" y="3164"/>
                      <a:pt x="3799" y="3134"/>
                      <a:pt x="3772" y="3134"/>
                    </a:cubicBezTo>
                    <a:cubicBezTo>
                      <a:pt x="3770" y="3134"/>
                      <a:pt x="3768" y="3134"/>
                      <a:pt x="3766" y="3134"/>
                    </a:cubicBezTo>
                    <a:cubicBezTo>
                      <a:pt x="3754" y="3134"/>
                      <a:pt x="3743" y="3162"/>
                      <a:pt x="3738" y="3173"/>
                    </a:cubicBezTo>
                    <a:cubicBezTo>
                      <a:pt x="3688" y="3173"/>
                      <a:pt x="3671" y="3217"/>
                      <a:pt x="3655" y="3251"/>
                    </a:cubicBezTo>
                    <a:cubicBezTo>
                      <a:pt x="3630" y="3304"/>
                      <a:pt x="3598" y="3330"/>
                      <a:pt x="3559" y="3330"/>
                    </a:cubicBezTo>
                    <a:cubicBezTo>
                      <a:pt x="3538" y="3330"/>
                      <a:pt x="3514" y="3322"/>
                      <a:pt x="3488" y="3306"/>
                    </a:cubicBezTo>
                    <a:cubicBezTo>
                      <a:pt x="3447" y="3268"/>
                      <a:pt x="3405" y="3241"/>
                      <a:pt x="3359" y="3241"/>
                    </a:cubicBezTo>
                    <a:cubicBezTo>
                      <a:pt x="3332" y="3241"/>
                      <a:pt x="3303" y="3250"/>
                      <a:pt x="3272" y="3273"/>
                    </a:cubicBezTo>
                    <a:cubicBezTo>
                      <a:pt x="3259" y="3262"/>
                      <a:pt x="3246" y="3258"/>
                      <a:pt x="3234" y="3258"/>
                    </a:cubicBezTo>
                    <a:cubicBezTo>
                      <a:pt x="3196" y="3258"/>
                      <a:pt x="3165" y="3302"/>
                      <a:pt x="3127" y="3302"/>
                    </a:cubicBezTo>
                    <a:cubicBezTo>
                      <a:pt x="3123" y="3302"/>
                      <a:pt x="3120" y="3301"/>
                      <a:pt x="3117" y="3301"/>
                    </a:cubicBezTo>
                    <a:cubicBezTo>
                      <a:pt x="3144" y="3058"/>
                      <a:pt x="3056" y="2968"/>
                      <a:pt x="2807" y="2968"/>
                    </a:cubicBezTo>
                    <a:cubicBezTo>
                      <a:pt x="2800" y="2968"/>
                      <a:pt x="2792" y="2968"/>
                      <a:pt x="2784" y="2968"/>
                    </a:cubicBezTo>
                    <a:cubicBezTo>
                      <a:pt x="2690" y="3001"/>
                      <a:pt x="2657" y="3107"/>
                      <a:pt x="2601" y="3184"/>
                    </a:cubicBezTo>
                    <a:cubicBezTo>
                      <a:pt x="2524" y="3240"/>
                      <a:pt x="2413" y="3278"/>
                      <a:pt x="2451" y="3406"/>
                    </a:cubicBezTo>
                    <a:cubicBezTo>
                      <a:pt x="2480" y="3476"/>
                      <a:pt x="2604" y="3524"/>
                      <a:pt x="2706" y="3524"/>
                    </a:cubicBezTo>
                    <a:cubicBezTo>
                      <a:pt x="2742" y="3524"/>
                      <a:pt x="2775" y="3519"/>
                      <a:pt x="2801" y="3506"/>
                    </a:cubicBezTo>
                    <a:cubicBezTo>
                      <a:pt x="2832" y="3490"/>
                      <a:pt x="2862" y="3487"/>
                      <a:pt x="2893" y="3487"/>
                    </a:cubicBezTo>
                    <a:cubicBezTo>
                      <a:pt x="2918" y="3487"/>
                      <a:pt x="2942" y="3489"/>
                      <a:pt x="2967" y="3489"/>
                    </a:cubicBezTo>
                    <a:cubicBezTo>
                      <a:pt x="3045" y="3506"/>
                      <a:pt x="3139" y="3495"/>
                      <a:pt x="3183" y="3600"/>
                    </a:cubicBezTo>
                    <a:cubicBezTo>
                      <a:pt x="3189" y="3615"/>
                      <a:pt x="3209" y="3631"/>
                      <a:pt x="3228" y="3631"/>
                    </a:cubicBezTo>
                    <a:cubicBezTo>
                      <a:pt x="3246" y="3631"/>
                      <a:pt x="3264" y="3617"/>
                      <a:pt x="3272" y="3578"/>
                    </a:cubicBezTo>
                    <a:cubicBezTo>
                      <a:pt x="3316" y="3581"/>
                      <a:pt x="3367" y="3596"/>
                      <a:pt x="3412" y="3596"/>
                    </a:cubicBezTo>
                    <a:cubicBezTo>
                      <a:pt x="3446" y="3596"/>
                      <a:pt x="3478" y="3587"/>
                      <a:pt x="3499" y="3556"/>
                    </a:cubicBezTo>
                    <a:cubicBezTo>
                      <a:pt x="3529" y="3515"/>
                      <a:pt x="3561" y="3505"/>
                      <a:pt x="3594" y="3505"/>
                    </a:cubicBezTo>
                    <a:cubicBezTo>
                      <a:pt x="3629" y="3505"/>
                      <a:pt x="3665" y="3517"/>
                      <a:pt x="3699" y="3517"/>
                    </a:cubicBezTo>
                    <a:cubicBezTo>
                      <a:pt x="3754" y="3561"/>
                      <a:pt x="3777" y="3639"/>
                      <a:pt x="3854" y="3667"/>
                    </a:cubicBezTo>
                    <a:cubicBezTo>
                      <a:pt x="3910" y="3707"/>
                      <a:pt x="3896" y="3831"/>
                      <a:pt x="3991" y="3831"/>
                    </a:cubicBezTo>
                    <a:cubicBezTo>
                      <a:pt x="4000" y="3831"/>
                      <a:pt x="4010" y="3830"/>
                      <a:pt x="4021" y="3827"/>
                    </a:cubicBezTo>
                    <a:cubicBezTo>
                      <a:pt x="4037" y="3824"/>
                      <a:pt x="4053" y="3822"/>
                      <a:pt x="4069" y="3822"/>
                    </a:cubicBezTo>
                    <a:cubicBezTo>
                      <a:pt x="4125" y="3822"/>
                      <a:pt x="4174" y="3842"/>
                      <a:pt x="4226" y="3855"/>
                    </a:cubicBezTo>
                    <a:cubicBezTo>
                      <a:pt x="4248" y="3874"/>
                      <a:pt x="4269" y="3884"/>
                      <a:pt x="4290" y="3884"/>
                    </a:cubicBezTo>
                    <a:cubicBezTo>
                      <a:pt x="4310" y="3884"/>
                      <a:pt x="4331" y="3874"/>
                      <a:pt x="4353" y="3855"/>
                    </a:cubicBezTo>
                    <a:cubicBezTo>
                      <a:pt x="4470" y="3805"/>
                      <a:pt x="4603" y="3772"/>
                      <a:pt x="4558" y="3589"/>
                    </a:cubicBezTo>
                    <a:cubicBezTo>
                      <a:pt x="4514" y="3389"/>
                      <a:pt x="4520" y="3389"/>
                      <a:pt x="4719" y="3328"/>
                    </a:cubicBezTo>
                    <a:lnTo>
                      <a:pt x="4930" y="3434"/>
                    </a:lnTo>
                    <a:cubicBezTo>
                      <a:pt x="4951" y="3442"/>
                      <a:pt x="4973" y="3450"/>
                      <a:pt x="4992" y="3450"/>
                    </a:cubicBezTo>
                    <a:cubicBezTo>
                      <a:pt x="5013" y="3450"/>
                      <a:pt x="5032" y="3440"/>
                      <a:pt x="5046" y="3412"/>
                    </a:cubicBezTo>
                    <a:cubicBezTo>
                      <a:pt x="5102" y="3367"/>
                      <a:pt x="5074" y="3334"/>
                      <a:pt x="5030" y="3306"/>
                    </a:cubicBezTo>
                    <a:cubicBezTo>
                      <a:pt x="5019" y="3217"/>
                      <a:pt x="4941" y="3201"/>
                      <a:pt x="4874" y="3184"/>
                    </a:cubicBezTo>
                    <a:cubicBezTo>
                      <a:pt x="4797" y="3084"/>
                      <a:pt x="4669" y="3079"/>
                      <a:pt x="4570" y="3029"/>
                    </a:cubicBezTo>
                    <a:cubicBezTo>
                      <a:pt x="4570" y="3023"/>
                      <a:pt x="4558" y="3018"/>
                      <a:pt x="4558" y="3001"/>
                    </a:cubicBezTo>
                    <a:cubicBezTo>
                      <a:pt x="4503" y="2979"/>
                      <a:pt x="4448" y="2951"/>
                      <a:pt x="4392" y="2924"/>
                    </a:cubicBezTo>
                    <a:lnTo>
                      <a:pt x="4392" y="2924"/>
                    </a:lnTo>
                    <a:cubicBezTo>
                      <a:pt x="4448" y="2951"/>
                      <a:pt x="4503" y="2974"/>
                      <a:pt x="4558" y="3001"/>
                    </a:cubicBezTo>
                    <a:cubicBezTo>
                      <a:pt x="4570" y="2940"/>
                      <a:pt x="4525" y="2912"/>
                      <a:pt x="4475" y="2890"/>
                    </a:cubicBezTo>
                    <a:cubicBezTo>
                      <a:pt x="4392" y="2857"/>
                      <a:pt x="4309" y="2813"/>
                      <a:pt x="4220" y="2779"/>
                    </a:cubicBezTo>
                    <a:cubicBezTo>
                      <a:pt x="4248" y="2691"/>
                      <a:pt x="4292" y="2602"/>
                      <a:pt x="4303" y="2502"/>
                    </a:cubicBezTo>
                    <a:cubicBezTo>
                      <a:pt x="4320" y="2408"/>
                      <a:pt x="4353" y="2280"/>
                      <a:pt x="4192" y="2253"/>
                    </a:cubicBezTo>
                    <a:cubicBezTo>
                      <a:pt x="4187" y="2197"/>
                      <a:pt x="4215" y="2131"/>
                      <a:pt x="4137" y="2114"/>
                    </a:cubicBezTo>
                    <a:cubicBezTo>
                      <a:pt x="4133" y="2114"/>
                      <a:pt x="4129" y="2114"/>
                      <a:pt x="4126" y="2114"/>
                    </a:cubicBezTo>
                    <a:cubicBezTo>
                      <a:pt x="4071" y="2114"/>
                      <a:pt x="4032" y="2152"/>
                      <a:pt x="4043" y="2219"/>
                    </a:cubicBezTo>
                    <a:cubicBezTo>
                      <a:pt x="4015" y="2219"/>
                      <a:pt x="3976" y="2219"/>
                      <a:pt x="3949" y="2214"/>
                    </a:cubicBezTo>
                    <a:cubicBezTo>
                      <a:pt x="3943" y="2192"/>
                      <a:pt x="3943" y="2170"/>
                      <a:pt x="3915" y="2170"/>
                    </a:cubicBezTo>
                    <a:cubicBezTo>
                      <a:pt x="3888" y="2170"/>
                      <a:pt x="3888" y="2197"/>
                      <a:pt x="3888" y="2219"/>
                    </a:cubicBezTo>
                    <a:lnTo>
                      <a:pt x="3827" y="2219"/>
                    </a:lnTo>
                    <a:lnTo>
                      <a:pt x="3827" y="2158"/>
                    </a:lnTo>
                    <a:cubicBezTo>
                      <a:pt x="3799" y="2031"/>
                      <a:pt x="3838" y="1937"/>
                      <a:pt x="3943" y="1865"/>
                    </a:cubicBezTo>
                    <a:cubicBezTo>
                      <a:pt x="3987" y="1837"/>
                      <a:pt x="3998" y="1781"/>
                      <a:pt x="4004" y="1732"/>
                    </a:cubicBezTo>
                    <a:cubicBezTo>
                      <a:pt x="4070" y="1687"/>
                      <a:pt x="4059" y="1610"/>
                      <a:pt x="4104" y="1549"/>
                    </a:cubicBezTo>
                    <a:lnTo>
                      <a:pt x="4104" y="1482"/>
                    </a:lnTo>
                    <a:cubicBezTo>
                      <a:pt x="4126" y="1360"/>
                      <a:pt x="4004" y="1393"/>
                      <a:pt x="3949" y="1360"/>
                    </a:cubicBezTo>
                    <a:cubicBezTo>
                      <a:pt x="3910" y="1316"/>
                      <a:pt x="3854" y="1310"/>
                      <a:pt x="3799" y="1299"/>
                    </a:cubicBezTo>
                    <a:cubicBezTo>
                      <a:pt x="3699" y="1199"/>
                      <a:pt x="3854" y="1199"/>
                      <a:pt x="3860" y="1144"/>
                    </a:cubicBezTo>
                    <a:cubicBezTo>
                      <a:pt x="3904" y="1105"/>
                      <a:pt x="3860" y="1038"/>
                      <a:pt x="3893" y="989"/>
                    </a:cubicBezTo>
                    <a:lnTo>
                      <a:pt x="3893" y="989"/>
                    </a:lnTo>
                    <a:cubicBezTo>
                      <a:pt x="3908" y="989"/>
                      <a:pt x="3922" y="990"/>
                      <a:pt x="3937" y="990"/>
                    </a:cubicBezTo>
                    <a:cubicBezTo>
                      <a:pt x="4114" y="990"/>
                      <a:pt x="4273" y="926"/>
                      <a:pt x="4381" y="767"/>
                    </a:cubicBezTo>
                    <a:cubicBezTo>
                      <a:pt x="4397" y="755"/>
                      <a:pt x="4410" y="743"/>
                      <a:pt x="4426" y="743"/>
                    </a:cubicBezTo>
                    <a:cubicBezTo>
                      <a:pt x="4432" y="743"/>
                      <a:pt x="4439" y="745"/>
                      <a:pt x="4448" y="750"/>
                    </a:cubicBezTo>
                    <a:cubicBezTo>
                      <a:pt x="4486" y="780"/>
                      <a:pt x="4527" y="807"/>
                      <a:pt x="4563" y="807"/>
                    </a:cubicBezTo>
                    <a:cubicBezTo>
                      <a:pt x="4594" y="807"/>
                      <a:pt x="4621" y="787"/>
                      <a:pt x="4642" y="733"/>
                    </a:cubicBezTo>
                    <a:cubicBezTo>
                      <a:pt x="4680" y="645"/>
                      <a:pt x="4708" y="539"/>
                      <a:pt x="4558" y="484"/>
                    </a:cubicBezTo>
                    <a:cubicBezTo>
                      <a:pt x="4492" y="456"/>
                      <a:pt x="4442" y="390"/>
                      <a:pt x="4420" y="312"/>
                    </a:cubicBezTo>
                    <a:cubicBezTo>
                      <a:pt x="4403" y="246"/>
                      <a:pt x="4359" y="190"/>
                      <a:pt x="4326" y="124"/>
                    </a:cubicBezTo>
                    <a:cubicBezTo>
                      <a:pt x="4292" y="42"/>
                      <a:pt x="4241" y="0"/>
                      <a:pt x="418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0" name="Google Shape;2590;p31"/>
              <p:cNvSpPr/>
              <p:nvPr/>
            </p:nvSpPr>
            <p:spPr>
              <a:xfrm>
                <a:off x="3848550" y="3315175"/>
                <a:ext cx="5050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202" h="180" extrusionOk="0">
                    <a:moveTo>
                      <a:pt x="95" y="1"/>
                    </a:moveTo>
                    <a:cubicBezTo>
                      <a:pt x="40" y="1"/>
                      <a:pt x="1" y="40"/>
                      <a:pt x="1" y="84"/>
                    </a:cubicBezTo>
                    <a:cubicBezTo>
                      <a:pt x="1" y="145"/>
                      <a:pt x="56" y="178"/>
                      <a:pt x="123" y="178"/>
                    </a:cubicBezTo>
                    <a:cubicBezTo>
                      <a:pt x="132" y="178"/>
                      <a:pt x="143" y="179"/>
                      <a:pt x="153" y="179"/>
                    </a:cubicBezTo>
                    <a:cubicBezTo>
                      <a:pt x="179" y="179"/>
                      <a:pt x="201" y="174"/>
                      <a:pt x="189" y="134"/>
                    </a:cubicBezTo>
                    <a:cubicBezTo>
                      <a:pt x="178" y="79"/>
                      <a:pt x="178" y="6"/>
                      <a:pt x="95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1" name="Google Shape;2591;p31"/>
              <p:cNvSpPr/>
              <p:nvPr/>
            </p:nvSpPr>
            <p:spPr>
              <a:xfrm>
                <a:off x="3783675" y="3274750"/>
                <a:ext cx="20550" cy="1617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647" extrusionOk="0">
                    <a:moveTo>
                      <a:pt x="477" y="1"/>
                    </a:moveTo>
                    <a:cubicBezTo>
                      <a:pt x="423" y="1"/>
                      <a:pt x="372" y="24"/>
                      <a:pt x="372" y="104"/>
                    </a:cubicBezTo>
                    <a:cubicBezTo>
                      <a:pt x="256" y="154"/>
                      <a:pt x="173" y="260"/>
                      <a:pt x="73" y="337"/>
                    </a:cubicBezTo>
                    <a:cubicBezTo>
                      <a:pt x="1" y="404"/>
                      <a:pt x="29" y="542"/>
                      <a:pt x="123" y="592"/>
                    </a:cubicBezTo>
                    <a:cubicBezTo>
                      <a:pt x="184" y="621"/>
                      <a:pt x="241" y="646"/>
                      <a:pt x="300" y="646"/>
                    </a:cubicBezTo>
                    <a:cubicBezTo>
                      <a:pt x="343" y="646"/>
                      <a:pt x="387" y="633"/>
                      <a:pt x="433" y="598"/>
                    </a:cubicBezTo>
                    <a:cubicBezTo>
                      <a:pt x="478" y="564"/>
                      <a:pt x="533" y="542"/>
                      <a:pt x="589" y="520"/>
                    </a:cubicBezTo>
                    <a:cubicBezTo>
                      <a:pt x="783" y="448"/>
                      <a:pt x="822" y="309"/>
                      <a:pt x="711" y="143"/>
                    </a:cubicBezTo>
                    <a:cubicBezTo>
                      <a:pt x="705" y="71"/>
                      <a:pt x="622" y="10"/>
                      <a:pt x="517" y="4"/>
                    </a:cubicBezTo>
                    <a:cubicBezTo>
                      <a:pt x="504" y="2"/>
                      <a:pt x="490" y="1"/>
                      <a:pt x="477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2" name="Google Shape;2592;p31"/>
              <p:cNvSpPr/>
              <p:nvPr/>
            </p:nvSpPr>
            <p:spPr>
              <a:xfrm>
                <a:off x="3939500" y="3069425"/>
                <a:ext cx="37850" cy="57650"/>
              </a:xfrm>
              <a:custGeom>
                <a:avLst/>
                <a:gdLst/>
                <a:ahLst/>
                <a:cxnLst/>
                <a:rect l="l" t="t" r="r" b="b"/>
                <a:pathLst>
                  <a:path w="1514" h="2306" extrusionOk="0">
                    <a:moveTo>
                      <a:pt x="1458" y="0"/>
                    </a:moveTo>
                    <a:lnTo>
                      <a:pt x="1458" y="0"/>
                    </a:lnTo>
                    <a:cubicBezTo>
                      <a:pt x="1375" y="128"/>
                      <a:pt x="1264" y="206"/>
                      <a:pt x="1120" y="211"/>
                    </a:cubicBezTo>
                    <a:cubicBezTo>
                      <a:pt x="1081" y="217"/>
                      <a:pt x="1042" y="211"/>
                      <a:pt x="1015" y="233"/>
                    </a:cubicBezTo>
                    <a:cubicBezTo>
                      <a:pt x="760" y="400"/>
                      <a:pt x="538" y="605"/>
                      <a:pt x="410" y="888"/>
                    </a:cubicBezTo>
                    <a:cubicBezTo>
                      <a:pt x="403" y="887"/>
                      <a:pt x="397" y="886"/>
                      <a:pt x="390" y="886"/>
                    </a:cubicBezTo>
                    <a:cubicBezTo>
                      <a:pt x="312" y="886"/>
                      <a:pt x="286" y="948"/>
                      <a:pt x="261" y="1015"/>
                    </a:cubicBezTo>
                    <a:cubicBezTo>
                      <a:pt x="238" y="1076"/>
                      <a:pt x="183" y="1104"/>
                      <a:pt x="139" y="1154"/>
                    </a:cubicBezTo>
                    <a:cubicBezTo>
                      <a:pt x="72" y="1220"/>
                      <a:pt x="0" y="1320"/>
                      <a:pt x="44" y="1403"/>
                    </a:cubicBezTo>
                    <a:cubicBezTo>
                      <a:pt x="105" y="1542"/>
                      <a:pt x="205" y="1664"/>
                      <a:pt x="294" y="1791"/>
                    </a:cubicBezTo>
                    <a:cubicBezTo>
                      <a:pt x="322" y="1830"/>
                      <a:pt x="371" y="1836"/>
                      <a:pt x="410" y="1847"/>
                    </a:cubicBezTo>
                    <a:cubicBezTo>
                      <a:pt x="448" y="1899"/>
                      <a:pt x="426" y="2014"/>
                      <a:pt x="513" y="2014"/>
                    </a:cubicBezTo>
                    <a:cubicBezTo>
                      <a:pt x="528" y="2014"/>
                      <a:pt x="548" y="2010"/>
                      <a:pt x="571" y="2002"/>
                    </a:cubicBezTo>
                    <a:cubicBezTo>
                      <a:pt x="621" y="1984"/>
                      <a:pt x="670" y="1976"/>
                      <a:pt x="719" y="1976"/>
                    </a:cubicBezTo>
                    <a:cubicBezTo>
                      <a:pt x="773" y="1976"/>
                      <a:pt x="827" y="1985"/>
                      <a:pt x="882" y="1996"/>
                    </a:cubicBezTo>
                    <a:cubicBezTo>
                      <a:pt x="854" y="2046"/>
                      <a:pt x="815" y="2074"/>
                      <a:pt x="771" y="2102"/>
                    </a:cubicBezTo>
                    <a:cubicBezTo>
                      <a:pt x="732" y="2130"/>
                      <a:pt x="704" y="2163"/>
                      <a:pt x="760" y="2213"/>
                    </a:cubicBezTo>
                    <a:cubicBezTo>
                      <a:pt x="750" y="2269"/>
                      <a:pt x="776" y="2305"/>
                      <a:pt x="825" y="2305"/>
                    </a:cubicBezTo>
                    <a:cubicBezTo>
                      <a:pt x="834" y="2305"/>
                      <a:pt x="843" y="2304"/>
                      <a:pt x="854" y="2301"/>
                    </a:cubicBezTo>
                    <a:cubicBezTo>
                      <a:pt x="915" y="2290"/>
                      <a:pt x="926" y="2252"/>
                      <a:pt x="876" y="2213"/>
                    </a:cubicBezTo>
                    <a:cubicBezTo>
                      <a:pt x="870" y="2135"/>
                      <a:pt x="937" y="2074"/>
                      <a:pt x="926" y="1996"/>
                    </a:cubicBezTo>
                    <a:cubicBezTo>
                      <a:pt x="981" y="1886"/>
                      <a:pt x="904" y="1814"/>
                      <a:pt x="865" y="1719"/>
                    </a:cubicBezTo>
                    <a:cubicBezTo>
                      <a:pt x="893" y="1619"/>
                      <a:pt x="898" y="1520"/>
                      <a:pt x="865" y="1414"/>
                    </a:cubicBezTo>
                    <a:cubicBezTo>
                      <a:pt x="870" y="1382"/>
                      <a:pt x="881" y="1372"/>
                      <a:pt x="895" y="1372"/>
                    </a:cubicBezTo>
                    <a:cubicBezTo>
                      <a:pt x="913" y="1372"/>
                      <a:pt x="935" y="1388"/>
                      <a:pt x="954" y="1398"/>
                    </a:cubicBezTo>
                    <a:cubicBezTo>
                      <a:pt x="979" y="1405"/>
                      <a:pt x="1004" y="1415"/>
                      <a:pt x="1027" y="1415"/>
                    </a:cubicBezTo>
                    <a:cubicBezTo>
                      <a:pt x="1053" y="1415"/>
                      <a:pt x="1075" y="1401"/>
                      <a:pt x="1087" y="1353"/>
                    </a:cubicBezTo>
                    <a:cubicBezTo>
                      <a:pt x="1114" y="1292"/>
                      <a:pt x="1148" y="1231"/>
                      <a:pt x="1175" y="1165"/>
                    </a:cubicBezTo>
                    <a:cubicBezTo>
                      <a:pt x="1209" y="1109"/>
                      <a:pt x="1264" y="1054"/>
                      <a:pt x="1209" y="982"/>
                    </a:cubicBezTo>
                    <a:cubicBezTo>
                      <a:pt x="1214" y="904"/>
                      <a:pt x="1281" y="849"/>
                      <a:pt x="1281" y="766"/>
                    </a:cubicBezTo>
                    <a:cubicBezTo>
                      <a:pt x="1353" y="710"/>
                      <a:pt x="1386" y="638"/>
                      <a:pt x="1336" y="549"/>
                    </a:cubicBezTo>
                    <a:cubicBezTo>
                      <a:pt x="1347" y="499"/>
                      <a:pt x="1353" y="444"/>
                      <a:pt x="1369" y="400"/>
                    </a:cubicBezTo>
                    <a:cubicBezTo>
                      <a:pt x="1514" y="294"/>
                      <a:pt x="1430" y="139"/>
                      <a:pt x="1458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3" name="Google Shape;2593;p31"/>
              <p:cNvSpPr/>
              <p:nvPr/>
            </p:nvSpPr>
            <p:spPr>
              <a:xfrm>
                <a:off x="3834550" y="3236425"/>
                <a:ext cx="46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96" extrusionOk="0">
                    <a:moveTo>
                      <a:pt x="102" y="0"/>
                    </a:moveTo>
                    <a:cubicBezTo>
                      <a:pt x="98" y="0"/>
                      <a:pt x="94" y="1"/>
                      <a:pt x="90" y="2"/>
                    </a:cubicBezTo>
                    <a:cubicBezTo>
                      <a:pt x="29" y="24"/>
                      <a:pt x="17" y="96"/>
                      <a:pt x="6" y="157"/>
                    </a:cubicBezTo>
                    <a:cubicBezTo>
                      <a:pt x="1" y="196"/>
                      <a:pt x="51" y="196"/>
                      <a:pt x="90" y="196"/>
                    </a:cubicBezTo>
                    <a:cubicBezTo>
                      <a:pt x="156" y="190"/>
                      <a:pt x="184" y="140"/>
                      <a:pt x="173" y="85"/>
                    </a:cubicBezTo>
                    <a:cubicBezTo>
                      <a:pt x="173" y="45"/>
                      <a:pt x="141" y="0"/>
                      <a:pt x="10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4" name="Google Shape;2594;p31"/>
              <p:cNvSpPr/>
              <p:nvPr/>
            </p:nvSpPr>
            <p:spPr>
              <a:xfrm>
                <a:off x="3962075" y="3326300"/>
                <a:ext cx="14725" cy="1322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529" extrusionOk="0">
                    <a:moveTo>
                      <a:pt x="322" y="0"/>
                    </a:moveTo>
                    <a:cubicBezTo>
                      <a:pt x="301" y="0"/>
                      <a:pt x="275" y="11"/>
                      <a:pt x="245" y="38"/>
                    </a:cubicBezTo>
                    <a:lnTo>
                      <a:pt x="217" y="38"/>
                    </a:lnTo>
                    <a:cubicBezTo>
                      <a:pt x="117" y="38"/>
                      <a:pt x="106" y="121"/>
                      <a:pt x="89" y="194"/>
                    </a:cubicBezTo>
                    <a:cubicBezTo>
                      <a:pt x="56" y="243"/>
                      <a:pt x="1" y="282"/>
                      <a:pt x="62" y="343"/>
                    </a:cubicBezTo>
                    <a:cubicBezTo>
                      <a:pt x="62" y="482"/>
                      <a:pt x="189" y="482"/>
                      <a:pt x="267" y="510"/>
                    </a:cubicBezTo>
                    <a:cubicBezTo>
                      <a:pt x="281" y="522"/>
                      <a:pt x="299" y="528"/>
                      <a:pt x="318" y="528"/>
                    </a:cubicBezTo>
                    <a:cubicBezTo>
                      <a:pt x="359" y="528"/>
                      <a:pt x="403" y="500"/>
                      <a:pt x="422" y="443"/>
                    </a:cubicBezTo>
                    <a:cubicBezTo>
                      <a:pt x="555" y="421"/>
                      <a:pt x="588" y="343"/>
                      <a:pt x="550" y="227"/>
                    </a:cubicBezTo>
                    <a:cubicBezTo>
                      <a:pt x="516" y="188"/>
                      <a:pt x="533" y="110"/>
                      <a:pt x="461" y="105"/>
                    </a:cubicBezTo>
                    <a:cubicBezTo>
                      <a:pt x="413" y="73"/>
                      <a:pt x="379" y="0"/>
                      <a:pt x="32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5" name="Google Shape;2595;p31"/>
              <p:cNvSpPr/>
              <p:nvPr/>
            </p:nvSpPr>
            <p:spPr>
              <a:xfrm>
                <a:off x="3705100" y="3456000"/>
                <a:ext cx="28700" cy="25875"/>
              </a:xfrm>
              <a:custGeom>
                <a:avLst/>
                <a:gdLst/>
                <a:ahLst/>
                <a:cxnLst/>
                <a:rect l="l" t="t" r="r" b="b"/>
                <a:pathLst>
                  <a:path w="1148" h="1035" extrusionOk="0">
                    <a:moveTo>
                      <a:pt x="701" y="1"/>
                    </a:moveTo>
                    <a:cubicBezTo>
                      <a:pt x="646" y="1"/>
                      <a:pt x="613" y="47"/>
                      <a:pt x="577" y="156"/>
                    </a:cubicBezTo>
                    <a:cubicBezTo>
                      <a:pt x="560" y="251"/>
                      <a:pt x="549" y="350"/>
                      <a:pt x="433" y="367"/>
                    </a:cubicBezTo>
                    <a:cubicBezTo>
                      <a:pt x="427" y="367"/>
                      <a:pt x="427" y="389"/>
                      <a:pt x="427" y="395"/>
                    </a:cubicBezTo>
                    <a:cubicBezTo>
                      <a:pt x="405" y="411"/>
                      <a:pt x="383" y="417"/>
                      <a:pt x="361" y="434"/>
                    </a:cubicBezTo>
                    <a:cubicBezTo>
                      <a:pt x="316" y="434"/>
                      <a:pt x="277" y="406"/>
                      <a:pt x="272" y="356"/>
                    </a:cubicBezTo>
                    <a:cubicBezTo>
                      <a:pt x="261" y="284"/>
                      <a:pt x="211" y="278"/>
                      <a:pt x="150" y="278"/>
                    </a:cubicBezTo>
                    <a:cubicBezTo>
                      <a:pt x="67" y="362"/>
                      <a:pt x="0" y="461"/>
                      <a:pt x="22" y="583"/>
                    </a:cubicBezTo>
                    <a:cubicBezTo>
                      <a:pt x="22" y="633"/>
                      <a:pt x="22" y="683"/>
                      <a:pt x="78" y="694"/>
                    </a:cubicBezTo>
                    <a:cubicBezTo>
                      <a:pt x="178" y="722"/>
                      <a:pt x="216" y="794"/>
                      <a:pt x="239" y="877"/>
                    </a:cubicBezTo>
                    <a:cubicBezTo>
                      <a:pt x="261" y="938"/>
                      <a:pt x="316" y="949"/>
                      <a:pt x="361" y="977"/>
                    </a:cubicBezTo>
                    <a:cubicBezTo>
                      <a:pt x="380" y="988"/>
                      <a:pt x="398" y="991"/>
                      <a:pt x="416" y="991"/>
                    </a:cubicBezTo>
                    <a:cubicBezTo>
                      <a:pt x="446" y="991"/>
                      <a:pt x="474" y="982"/>
                      <a:pt x="503" y="982"/>
                    </a:cubicBezTo>
                    <a:cubicBezTo>
                      <a:pt x="518" y="982"/>
                      <a:pt x="534" y="985"/>
                      <a:pt x="549" y="994"/>
                    </a:cubicBezTo>
                    <a:cubicBezTo>
                      <a:pt x="600" y="1023"/>
                      <a:pt x="650" y="1035"/>
                      <a:pt x="700" y="1035"/>
                    </a:cubicBezTo>
                    <a:cubicBezTo>
                      <a:pt x="791" y="1035"/>
                      <a:pt x="881" y="994"/>
                      <a:pt x="971" y="944"/>
                    </a:cubicBezTo>
                    <a:cubicBezTo>
                      <a:pt x="982" y="948"/>
                      <a:pt x="993" y="951"/>
                      <a:pt x="1004" y="951"/>
                    </a:cubicBezTo>
                    <a:cubicBezTo>
                      <a:pt x="1043" y="951"/>
                      <a:pt x="1070" y="919"/>
                      <a:pt x="1048" y="866"/>
                    </a:cubicBezTo>
                    <a:cubicBezTo>
                      <a:pt x="998" y="755"/>
                      <a:pt x="1037" y="639"/>
                      <a:pt x="998" y="528"/>
                    </a:cubicBezTo>
                    <a:cubicBezTo>
                      <a:pt x="1126" y="522"/>
                      <a:pt x="1148" y="439"/>
                      <a:pt x="1104" y="350"/>
                    </a:cubicBezTo>
                    <a:cubicBezTo>
                      <a:pt x="1048" y="228"/>
                      <a:pt x="971" y="129"/>
                      <a:pt x="849" y="57"/>
                    </a:cubicBezTo>
                    <a:cubicBezTo>
                      <a:pt x="784" y="21"/>
                      <a:pt x="738" y="1"/>
                      <a:pt x="701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6" name="Google Shape;2596;p31"/>
              <p:cNvSpPr/>
              <p:nvPr/>
            </p:nvSpPr>
            <p:spPr>
              <a:xfrm>
                <a:off x="3695675" y="3484850"/>
                <a:ext cx="4450" cy="4225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69" extrusionOk="0">
                    <a:moveTo>
                      <a:pt x="72" y="0"/>
                    </a:moveTo>
                    <a:cubicBezTo>
                      <a:pt x="28" y="0"/>
                      <a:pt x="0" y="17"/>
                      <a:pt x="0" y="67"/>
                    </a:cubicBezTo>
                    <a:cubicBezTo>
                      <a:pt x="6" y="150"/>
                      <a:pt x="83" y="150"/>
                      <a:pt x="128" y="167"/>
                    </a:cubicBezTo>
                    <a:cubicBezTo>
                      <a:pt x="134" y="168"/>
                      <a:pt x="139" y="169"/>
                      <a:pt x="143" y="169"/>
                    </a:cubicBezTo>
                    <a:cubicBezTo>
                      <a:pt x="178" y="169"/>
                      <a:pt x="178" y="134"/>
                      <a:pt x="178" y="95"/>
                    </a:cubicBezTo>
                    <a:cubicBezTo>
                      <a:pt x="155" y="56"/>
                      <a:pt x="150" y="0"/>
                      <a:pt x="7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7" name="Google Shape;2597;p31"/>
              <p:cNvSpPr/>
              <p:nvPr/>
            </p:nvSpPr>
            <p:spPr>
              <a:xfrm>
                <a:off x="3716050" y="3336100"/>
                <a:ext cx="40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196" extrusionOk="0">
                    <a:moveTo>
                      <a:pt x="89" y="0"/>
                    </a:moveTo>
                    <a:cubicBezTo>
                      <a:pt x="86" y="0"/>
                      <a:pt x="82" y="0"/>
                      <a:pt x="78" y="1"/>
                    </a:cubicBezTo>
                    <a:cubicBezTo>
                      <a:pt x="22" y="7"/>
                      <a:pt x="17" y="73"/>
                      <a:pt x="6" y="118"/>
                    </a:cubicBezTo>
                    <a:cubicBezTo>
                      <a:pt x="1" y="164"/>
                      <a:pt x="15" y="196"/>
                      <a:pt x="61" y="196"/>
                    </a:cubicBezTo>
                    <a:cubicBezTo>
                      <a:pt x="64" y="196"/>
                      <a:pt x="68" y="196"/>
                      <a:pt x="72" y="195"/>
                    </a:cubicBezTo>
                    <a:cubicBezTo>
                      <a:pt x="133" y="195"/>
                      <a:pt x="161" y="162"/>
                      <a:pt x="155" y="106"/>
                    </a:cubicBezTo>
                    <a:cubicBezTo>
                      <a:pt x="129" y="75"/>
                      <a:pt x="143" y="0"/>
                      <a:pt x="89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8" name="Google Shape;2598;p31"/>
              <p:cNvSpPr/>
              <p:nvPr/>
            </p:nvSpPr>
            <p:spPr>
              <a:xfrm>
                <a:off x="3820825" y="3378400"/>
                <a:ext cx="4600" cy="4175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67" extrusionOk="0">
                    <a:moveTo>
                      <a:pt x="67" y="0"/>
                    </a:moveTo>
                    <a:cubicBezTo>
                      <a:pt x="18" y="0"/>
                      <a:pt x="1" y="56"/>
                      <a:pt x="12" y="89"/>
                    </a:cubicBezTo>
                    <a:cubicBezTo>
                      <a:pt x="18" y="155"/>
                      <a:pt x="73" y="161"/>
                      <a:pt x="123" y="167"/>
                    </a:cubicBezTo>
                    <a:cubicBezTo>
                      <a:pt x="162" y="167"/>
                      <a:pt x="184" y="139"/>
                      <a:pt x="184" y="89"/>
                    </a:cubicBezTo>
                    <a:cubicBezTo>
                      <a:pt x="167" y="28"/>
                      <a:pt x="112" y="0"/>
                      <a:pt x="67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9" name="Google Shape;2599;p31"/>
              <p:cNvSpPr/>
              <p:nvPr/>
            </p:nvSpPr>
            <p:spPr>
              <a:xfrm>
                <a:off x="3566900" y="3376575"/>
                <a:ext cx="71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135" extrusionOk="0">
                    <a:moveTo>
                      <a:pt x="197" y="1"/>
                    </a:moveTo>
                    <a:cubicBezTo>
                      <a:pt x="187" y="1"/>
                      <a:pt x="176" y="3"/>
                      <a:pt x="167" y="7"/>
                    </a:cubicBezTo>
                    <a:cubicBezTo>
                      <a:pt x="111" y="34"/>
                      <a:pt x="56" y="73"/>
                      <a:pt x="0" y="106"/>
                    </a:cubicBezTo>
                    <a:cubicBezTo>
                      <a:pt x="0" y="112"/>
                      <a:pt x="6" y="129"/>
                      <a:pt x="6" y="134"/>
                    </a:cubicBezTo>
                    <a:cubicBezTo>
                      <a:pt x="67" y="129"/>
                      <a:pt x="139" y="129"/>
                      <a:pt x="200" y="118"/>
                    </a:cubicBezTo>
                    <a:cubicBezTo>
                      <a:pt x="233" y="106"/>
                      <a:pt x="283" y="101"/>
                      <a:pt x="278" y="62"/>
                    </a:cubicBezTo>
                    <a:cubicBezTo>
                      <a:pt x="265" y="20"/>
                      <a:pt x="230" y="1"/>
                      <a:pt x="197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0" name="Google Shape;2600;p31"/>
              <p:cNvSpPr/>
              <p:nvPr/>
            </p:nvSpPr>
            <p:spPr>
              <a:xfrm>
                <a:off x="3618875" y="3498600"/>
                <a:ext cx="11125" cy="10650"/>
              </a:xfrm>
              <a:custGeom>
                <a:avLst/>
                <a:gdLst/>
                <a:ahLst/>
                <a:cxnLst/>
                <a:rect l="l" t="t" r="r" b="b"/>
                <a:pathLst>
                  <a:path w="445" h="426" extrusionOk="0">
                    <a:moveTo>
                      <a:pt x="293" y="1"/>
                    </a:moveTo>
                    <a:cubicBezTo>
                      <a:pt x="275" y="1"/>
                      <a:pt x="258" y="15"/>
                      <a:pt x="244" y="60"/>
                    </a:cubicBezTo>
                    <a:cubicBezTo>
                      <a:pt x="167" y="155"/>
                      <a:pt x="50" y="227"/>
                      <a:pt x="34" y="365"/>
                    </a:cubicBezTo>
                    <a:cubicBezTo>
                      <a:pt x="12" y="376"/>
                      <a:pt x="1" y="393"/>
                      <a:pt x="23" y="410"/>
                    </a:cubicBezTo>
                    <a:cubicBezTo>
                      <a:pt x="34" y="420"/>
                      <a:pt x="43" y="425"/>
                      <a:pt x="53" y="425"/>
                    </a:cubicBezTo>
                    <a:cubicBezTo>
                      <a:pt x="68" y="425"/>
                      <a:pt x="81" y="413"/>
                      <a:pt x="95" y="393"/>
                    </a:cubicBezTo>
                    <a:lnTo>
                      <a:pt x="161" y="393"/>
                    </a:lnTo>
                    <a:cubicBezTo>
                      <a:pt x="176" y="407"/>
                      <a:pt x="186" y="413"/>
                      <a:pt x="194" y="413"/>
                    </a:cubicBezTo>
                    <a:cubicBezTo>
                      <a:pt x="210" y="413"/>
                      <a:pt x="215" y="388"/>
                      <a:pt x="222" y="365"/>
                    </a:cubicBezTo>
                    <a:lnTo>
                      <a:pt x="256" y="326"/>
                    </a:lnTo>
                    <a:cubicBezTo>
                      <a:pt x="389" y="288"/>
                      <a:pt x="444" y="155"/>
                      <a:pt x="366" y="49"/>
                    </a:cubicBezTo>
                    <a:cubicBezTo>
                      <a:pt x="347" y="33"/>
                      <a:pt x="319" y="1"/>
                      <a:pt x="293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1" name="Google Shape;2601;p31"/>
              <p:cNvSpPr/>
              <p:nvPr/>
            </p:nvSpPr>
            <p:spPr>
              <a:xfrm>
                <a:off x="3623325" y="3441300"/>
                <a:ext cx="4450" cy="4075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63" extrusionOk="0">
                    <a:moveTo>
                      <a:pt x="63" y="1"/>
                    </a:moveTo>
                    <a:cubicBezTo>
                      <a:pt x="19" y="1"/>
                      <a:pt x="1" y="38"/>
                      <a:pt x="11" y="85"/>
                    </a:cubicBezTo>
                    <a:cubicBezTo>
                      <a:pt x="17" y="140"/>
                      <a:pt x="55" y="162"/>
                      <a:pt x="105" y="162"/>
                    </a:cubicBezTo>
                    <a:cubicBezTo>
                      <a:pt x="139" y="151"/>
                      <a:pt x="166" y="118"/>
                      <a:pt x="177" y="79"/>
                    </a:cubicBezTo>
                    <a:cubicBezTo>
                      <a:pt x="155" y="29"/>
                      <a:pt x="111" y="7"/>
                      <a:pt x="72" y="1"/>
                    </a:cubicBezTo>
                    <a:cubicBezTo>
                      <a:pt x="69" y="1"/>
                      <a:pt x="66" y="1"/>
                      <a:pt x="63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2" name="Google Shape;2602;p31"/>
              <p:cNvSpPr/>
              <p:nvPr/>
            </p:nvSpPr>
            <p:spPr>
              <a:xfrm>
                <a:off x="3678075" y="3422750"/>
                <a:ext cx="3750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150" h="171" extrusionOk="0">
                    <a:moveTo>
                      <a:pt x="80" y="0"/>
                    </a:moveTo>
                    <a:cubicBezTo>
                      <a:pt x="78" y="0"/>
                      <a:pt x="75" y="0"/>
                      <a:pt x="72" y="0"/>
                    </a:cubicBezTo>
                    <a:cubicBezTo>
                      <a:pt x="17" y="0"/>
                      <a:pt x="0" y="56"/>
                      <a:pt x="0" y="100"/>
                    </a:cubicBezTo>
                    <a:cubicBezTo>
                      <a:pt x="0" y="145"/>
                      <a:pt x="50" y="161"/>
                      <a:pt x="83" y="167"/>
                    </a:cubicBezTo>
                    <a:cubicBezTo>
                      <a:pt x="91" y="169"/>
                      <a:pt x="97" y="170"/>
                      <a:pt x="103" y="170"/>
                    </a:cubicBezTo>
                    <a:cubicBezTo>
                      <a:pt x="141" y="170"/>
                      <a:pt x="150" y="128"/>
                      <a:pt x="150" y="89"/>
                    </a:cubicBezTo>
                    <a:cubicBezTo>
                      <a:pt x="150" y="47"/>
                      <a:pt x="130" y="0"/>
                      <a:pt x="80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3" name="Google Shape;2603;p31"/>
              <p:cNvSpPr/>
              <p:nvPr/>
            </p:nvSpPr>
            <p:spPr>
              <a:xfrm>
                <a:off x="3736975" y="3366050"/>
                <a:ext cx="3775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168" extrusionOk="0">
                    <a:moveTo>
                      <a:pt x="67" y="1"/>
                    </a:moveTo>
                    <a:cubicBezTo>
                      <a:pt x="23" y="1"/>
                      <a:pt x="12" y="40"/>
                      <a:pt x="0" y="73"/>
                    </a:cubicBezTo>
                    <a:cubicBezTo>
                      <a:pt x="0" y="123"/>
                      <a:pt x="23" y="162"/>
                      <a:pt x="78" y="167"/>
                    </a:cubicBezTo>
                    <a:cubicBezTo>
                      <a:pt x="117" y="162"/>
                      <a:pt x="150" y="139"/>
                      <a:pt x="150" y="95"/>
                    </a:cubicBezTo>
                    <a:cubicBezTo>
                      <a:pt x="139" y="45"/>
                      <a:pt x="111" y="1"/>
                      <a:pt x="67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4" name="Google Shape;2604;p31"/>
              <p:cNvSpPr/>
              <p:nvPr/>
            </p:nvSpPr>
            <p:spPr>
              <a:xfrm>
                <a:off x="3812250" y="3462350"/>
                <a:ext cx="12500" cy="5800"/>
              </a:xfrm>
              <a:custGeom>
                <a:avLst/>
                <a:gdLst/>
                <a:ahLst/>
                <a:cxnLst/>
                <a:rect l="l" t="t" r="r" b="b"/>
                <a:pathLst>
                  <a:path w="500" h="232" extrusionOk="0">
                    <a:moveTo>
                      <a:pt x="182" y="0"/>
                    </a:moveTo>
                    <a:cubicBezTo>
                      <a:pt x="172" y="0"/>
                      <a:pt x="161" y="1"/>
                      <a:pt x="150" y="2"/>
                    </a:cubicBezTo>
                    <a:cubicBezTo>
                      <a:pt x="83" y="19"/>
                      <a:pt x="11" y="47"/>
                      <a:pt x="6" y="130"/>
                    </a:cubicBezTo>
                    <a:cubicBezTo>
                      <a:pt x="1" y="194"/>
                      <a:pt x="44" y="214"/>
                      <a:pt x="96" y="214"/>
                    </a:cubicBezTo>
                    <a:cubicBezTo>
                      <a:pt x="103" y="214"/>
                      <a:pt x="110" y="214"/>
                      <a:pt x="117" y="213"/>
                    </a:cubicBezTo>
                    <a:cubicBezTo>
                      <a:pt x="141" y="226"/>
                      <a:pt x="163" y="232"/>
                      <a:pt x="184" y="232"/>
                    </a:cubicBezTo>
                    <a:cubicBezTo>
                      <a:pt x="250" y="232"/>
                      <a:pt x="303" y="180"/>
                      <a:pt x="366" y="163"/>
                    </a:cubicBezTo>
                    <a:cubicBezTo>
                      <a:pt x="494" y="135"/>
                      <a:pt x="499" y="74"/>
                      <a:pt x="394" y="2"/>
                    </a:cubicBezTo>
                    <a:lnTo>
                      <a:pt x="394" y="2"/>
                    </a:lnTo>
                    <a:cubicBezTo>
                      <a:pt x="371" y="10"/>
                      <a:pt x="349" y="12"/>
                      <a:pt x="326" y="12"/>
                    </a:cubicBezTo>
                    <a:cubicBezTo>
                      <a:pt x="278" y="12"/>
                      <a:pt x="231" y="0"/>
                      <a:pt x="18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5" name="Google Shape;2605;p31"/>
              <p:cNvSpPr/>
              <p:nvPr/>
            </p:nvSpPr>
            <p:spPr>
              <a:xfrm>
                <a:off x="3598925" y="3391975"/>
                <a:ext cx="4175" cy="3625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45" extrusionOk="0">
                    <a:moveTo>
                      <a:pt x="83" y="1"/>
                    </a:moveTo>
                    <a:cubicBezTo>
                      <a:pt x="28" y="6"/>
                      <a:pt x="17" y="39"/>
                      <a:pt x="6" y="84"/>
                    </a:cubicBezTo>
                    <a:cubicBezTo>
                      <a:pt x="0" y="123"/>
                      <a:pt x="33" y="145"/>
                      <a:pt x="78" y="145"/>
                    </a:cubicBezTo>
                    <a:cubicBezTo>
                      <a:pt x="128" y="145"/>
                      <a:pt x="166" y="111"/>
                      <a:pt x="166" y="62"/>
                    </a:cubicBezTo>
                    <a:cubicBezTo>
                      <a:pt x="166" y="12"/>
                      <a:pt x="117" y="12"/>
                      <a:pt x="83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6" name="Google Shape;2606;p31"/>
              <p:cNvSpPr/>
              <p:nvPr/>
            </p:nvSpPr>
            <p:spPr>
              <a:xfrm>
                <a:off x="3608075" y="3385050"/>
                <a:ext cx="3750" cy="3500"/>
              </a:xfrm>
              <a:custGeom>
                <a:avLst/>
                <a:gdLst/>
                <a:ahLst/>
                <a:cxnLst/>
                <a:rect l="l" t="t" r="r" b="b"/>
                <a:pathLst>
                  <a:path w="150" h="140" extrusionOk="0">
                    <a:moveTo>
                      <a:pt x="78" y="0"/>
                    </a:moveTo>
                    <a:cubicBezTo>
                      <a:pt x="39" y="6"/>
                      <a:pt x="0" y="28"/>
                      <a:pt x="0" y="72"/>
                    </a:cubicBezTo>
                    <a:cubicBezTo>
                      <a:pt x="11" y="122"/>
                      <a:pt x="50" y="139"/>
                      <a:pt x="78" y="139"/>
                    </a:cubicBezTo>
                    <a:cubicBezTo>
                      <a:pt x="81" y="139"/>
                      <a:pt x="83" y="139"/>
                      <a:pt x="86" y="139"/>
                    </a:cubicBezTo>
                    <a:cubicBezTo>
                      <a:pt x="130" y="139"/>
                      <a:pt x="150" y="98"/>
                      <a:pt x="150" y="61"/>
                    </a:cubicBezTo>
                    <a:cubicBezTo>
                      <a:pt x="150" y="11"/>
                      <a:pt x="122" y="0"/>
                      <a:pt x="78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7" name="Google Shape;2607;p31"/>
              <p:cNvSpPr/>
              <p:nvPr/>
            </p:nvSpPr>
            <p:spPr>
              <a:xfrm>
                <a:off x="3862975" y="3345125"/>
                <a:ext cx="3625" cy="3625"/>
              </a:xfrm>
              <a:custGeom>
                <a:avLst/>
                <a:gdLst/>
                <a:ahLst/>
                <a:cxnLst/>
                <a:rect l="l" t="t" r="r" b="b"/>
                <a:pathLst>
                  <a:path w="145" h="145" extrusionOk="0">
                    <a:moveTo>
                      <a:pt x="84" y="1"/>
                    </a:moveTo>
                    <a:cubicBezTo>
                      <a:pt x="23" y="1"/>
                      <a:pt x="17" y="50"/>
                      <a:pt x="6" y="100"/>
                    </a:cubicBezTo>
                    <a:cubicBezTo>
                      <a:pt x="0" y="139"/>
                      <a:pt x="34" y="145"/>
                      <a:pt x="78" y="145"/>
                    </a:cubicBezTo>
                    <a:cubicBezTo>
                      <a:pt x="111" y="139"/>
                      <a:pt x="145" y="117"/>
                      <a:pt x="145" y="73"/>
                    </a:cubicBezTo>
                    <a:cubicBezTo>
                      <a:pt x="145" y="34"/>
                      <a:pt x="128" y="1"/>
                      <a:pt x="84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8" name="Google Shape;2608;p31"/>
              <p:cNvSpPr/>
              <p:nvPr/>
            </p:nvSpPr>
            <p:spPr>
              <a:xfrm>
                <a:off x="3777725" y="3365925"/>
                <a:ext cx="3625" cy="3500"/>
              </a:xfrm>
              <a:custGeom>
                <a:avLst/>
                <a:gdLst/>
                <a:ahLst/>
                <a:cxnLst/>
                <a:rect l="l" t="t" r="r" b="b"/>
                <a:pathLst>
                  <a:path w="145" h="140" extrusionOk="0">
                    <a:moveTo>
                      <a:pt x="50" y="0"/>
                    </a:moveTo>
                    <a:cubicBezTo>
                      <a:pt x="1" y="0"/>
                      <a:pt x="1" y="45"/>
                      <a:pt x="1" y="78"/>
                    </a:cubicBezTo>
                    <a:cubicBezTo>
                      <a:pt x="1" y="113"/>
                      <a:pt x="14" y="140"/>
                      <a:pt x="51" y="140"/>
                    </a:cubicBezTo>
                    <a:cubicBezTo>
                      <a:pt x="54" y="140"/>
                      <a:pt x="58" y="139"/>
                      <a:pt x="62" y="139"/>
                    </a:cubicBezTo>
                    <a:cubicBezTo>
                      <a:pt x="106" y="133"/>
                      <a:pt x="134" y="106"/>
                      <a:pt x="145" y="56"/>
                    </a:cubicBezTo>
                    <a:cubicBezTo>
                      <a:pt x="134" y="17"/>
                      <a:pt x="89" y="0"/>
                      <a:pt x="50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9" name="Google Shape;2609;p31"/>
              <p:cNvSpPr/>
              <p:nvPr/>
            </p:nvSpPr>
            <p:spPr>
              <a:xfrm>
                <a:off x="3663375" y="3412075"/>
                <a:ext cx="4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35" extrusionOk="0">
                    <a:moveTo>
                      <a:pt x="45" y="1"/>
                    </a:moveTo>
                    <a:cubicBezTo>
                      <a:pt x="6" y="1"/>
                      <a:pt x="0" y="28"/>
                      <a:pt x="17" y="56"/>
                    </a:cubicBezTo>
                    <a:cubicBezTo>
                      <a:pt x="31" y="84"/>
                      <a:pt x="25" y="135"/>
                      <a:pt x="68" y="135"/>
                    </a:cubicBezTo>
                    <a:cubicBezTo>
                      <a:pt x="77" y="135"/>
                      <a:pt x="87" y="133"/>
                      <a:pt x="100" y="128"/>
                    </a:cubicBezTo>
                    <a:cubicBezTo>
                      <a:pt x="128" y="111"/>
                      <a:pt x="172" y="123"/>
                      <a:pt x="167" y="62"/>
                    </a:cubicBezTo>
                    <a:cubicBezTo>
                      <a:pt x="139" y="28"/>
                      <a:pt x="89" y="1"/>
                      <a:pt x="45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0" name="Google Shape;2610;p31"/>
              <p:cNvSpPr/>
              <p:nvPr/>
            </p:nvSpPr>
            <p:spPr>
              <a:xfrm>
                <a:off x="3715500" y="3348250"/>
                <a:ext cx="39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33" extrusionOk="0">
                    <a:moveTo>
                      <a:pt x="45" y="0"/>
                    </a:moveTo>
                    <a:cubicBezTo>
                      <a:pt x="15" y="0"/>
                      <a:pt x="0" y="20"/>
                      <a:pt x="0" y="47"/>
                    </a:cubicBezTo>
                    <a:cubicBezTo>
                      <a:pt x="0" y="92"/>
                      <a:pt x="11" y="131"/>
                      <a:pt x="67" y="131"/>
                    </a:cubicBezTo>
                    <a:cubicBezTo>
                      <a:pt x="71" y="132"/>
                      <a:pt x="75" y="133"/>
                      <a:pt x="78" y="133"/>
                    </a:cubicBezTo>
                    <a:cubicBezTo>
                      <a:pt x="107" y="133"/>
                      <a:pt x="134" y="99"/>
                      <a:pt x="139" y="70"/>
                    </a:cubicBezTo>
                    <a:cubicBezTo>
                      <a:pt x="155" y="14"/>
                      <a:pt x="100" y="14"/>
                      <a:pt x="67" y="3"/>
                    </a:cubicBezTo>
                    <a:cubicBezTo>
                      <a:pt x="59" y="1"/>
                      <a:pt x="52" y="0"/>
                      <a:pt x="45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1" name="Google Shape;2611;p31"/>
              <p:cNvSpPr/>
              <p:nvPr/>
            </p:nvSpPr>
            <p:spPr>
              <a:xfrm>
                <a:off x="4066600" y="3304275"/>
                <a:ext cx="9850" cy="1047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419" extrusionOk="0">
                    <a:moveTo>
                      <a:pt x="321" y="0"/>
                    </a:moveTo>
                    <a:cubicBezTo>
                      <a:pt x="304" y="0"/>
                      <a:pt x="283" y="10"/>
                      <a:pt x="261" y="32"/>
                    </a:cubicBezTo>
                    <a:lnTo>
                      <a:pt x="172" y="32"/>
                    </a:lnTo>
                    <a:cubicBezTo>
                      <a:pt x="67" y="99"/>
                      <a:pt x="0" y="182"/>
                      <a:pt x="50" y="309"/>
                    </a:cubicBezTo>
                    <a:lnTo>
                      <a:pt x="50" y="337"/>
                    </a:lnTo>
                    <a:cubicBezTo>
                      <a:pt x="50" y="365"/>
                      <a:pt x="34" y="409"/>
                      <a:pt x="67" y="415"/>
                    </a:cubicBezTo>
                    <a:cubicBezTo>
                      <a:pt x="73" y="417"/>
                      <a:pt x="78" y="418"/>
                      <a:pt x="81" y="418"/>
                    </a:cubicBezTo>
                    <a:cubicBezTo>
                      <a:pt x="103" y="418"/>
                      <a:pt x="96" y="384"/>
                      <a:pt x="106" y="365"/>
                    </a:cubicBezTo>
                    <a:cubicBezTo>
                      <a:pt x="167" y="320"/>
                      <a:pt x="228" y="271"/>
                      <a:pt x="289" y="215"/>
                    </a:cubicBezTo>
                    <a:cubicBezTo>
                      <a:pt x="383" y="193"/>
                      <a:pt x="394" y="126"/>
                      <a:pt x="372" y="54"/>
                    </a:cubicBezTo>
                    <a:cubicBezTo>
                      <a:pt x="365" y="21"/>
                      <a:pt x="347" y="0"/>
                      <a:pt x="321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2" name="Google Shape;2612;p31"/>
              <p:cNvSpPr/>
              <p:nvPr/>
            </p:nvSpPr>
            <p:spPr>
              <a:xfrm>
                <a:off x="3971500" y="3286975"/>
                <a:ext cx="16400" cy="10525"/>
              </a:xfrm>
              <a:custGeom>
                <a:avLst/>
                <a:gdLst/>
                <a:ahLst/>
                <a:cxnLst/>
                <a:rect l="l" t="t" r="r" b="b"/>
                <a:pathLst>
                  <a:path w="656" h="421" extrusionOk="0">
                    <a:moveTo>
                      <a:pt x="516" y="1"/>
                    </a:moveTo>
                    <a:cubicBezTo>
                      <a:pt x="491" y="1"/>
                      <a:pt x="468" y="11"/>
                      <a:pt x="450" y="48"/>
                    </a:cubicBezTo>
                    <a:cubicBezTo>
                      <a:pt x="446" y="47"/>
                      <a:pt x="442" y="47"/>
                      <a:pt x="438" y="47"/>
                    </a:cubicBezTo>
                    <a:cubicBezTo>
                      <a:pt x="393" y="47"/>
                      <a:pt x="355" y="68"/>
                      <a:pt x="313" y="68"/>
                    </a:cubicBezTo>
                    <a:cubicBezTo>
                      <a:pt x="298" y="68"/>
                      <a:pt x="283" y="66"/>
                      <a:pt x="267" y="59"/>
                    </a:cubicBezTo>
                    <a:cubicBezTo>
                      <a:pt x="267" y="59"/>
                      <a:pt x="267" y="59"/>
                      <a:pt x="266" y="59"/>
                    </a:cubicBezTo>
                    <a:cubicBezTo>
                      <a:pt x="250" y="59"/>
                      <a:pt x="1" y="275"/>
                      <a:pt x="1" y="297"/>
                    </a:cubicBezTo>
                    <a:cubicBezTo>
                      <a:pt x="1" y="303"/>
                      <a:pt x="1" y="319"/>
                      <a:pt x="6" y="325"/>
                    </a:cubicBezTo>
                    <a:cubicBezTo>
                      <a:pt x="73" y="361"/>
                      <a:pt x="130" y="420"/>
                      <a:pt x="213" y="420"/>
                    </a:cubicBezTo>
                    <a:cubicBezTo>
                      <a:pt x="220" y="420"/>
                      <a:pt x="227" y="420"/>
                      <a:pt x="234" y="419"/>
                    </a:cubicBezTo>
                    <a:cubicBezTo>
                      <a:pt x="300" y="414"/>
                      <a:pt x="350" y="391"/>
                      <a:pt x="350" y="319"/>
                    </a:cubicBezTo>
                    <a:cubicBezTo>
                      <a:pt x="350" y="264"/>
                      <a:pt x="400" y="247"/>
                      <a:pt x="433" y="220"/>
                    </a:cubicBezTo>
                    <a:cubicBezTo>
                      <a:pt x="483" y="186"/>
                      <a:pt x="544" y="159"/>
                      <a:pt x="539" y="81"/>
                    </a:cubicBezTo>
                    <a:cubicBezTo>
                      <a:pt x="543" y="80"/>
                      <a:pt x="547" y="80"/>
                      <a:pt x="552" y="80"/>
                    </a:cubicBezTo>
                    <a:cubicBezTo>
                      <a:pt x="564" y="80"/>
                      <a:pt x="578" y="82"/>
                      <a:pt x="591" y="82"/>
                    </a:cubicBezTo>
                    <a:cubicBezTo>
                      <a:pt x="613" y="82"/>
                      <a:pt x="635" y="77"/>
                      <a:pt x="649" y="53"/>
                    </a:cubicBezTo>
                    <a:cubicBezTo>
                      <a:pt x="655" y="48"/>
                      <a:pt x="649" y="26"/>
                      <a:pt x="649" y="14"/>
                    </a:cubicBezTo>
                    <a:cubicBezTo>
                      <a:pt x="640" y="18"/>
                      <a:pt x="631" y="20"/>
                      <a:pt x="621" y="20"/>
                    </a:cubicBezTo>
                    <a:cubicBezTo>
                      <a:pt x="586" y="20"/>
                      <a:pt x="549" y="1"/>
                      <a:pt x="516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3" name="Google Shape;2613;p31"/>
              <p:cNvSpPr/>
              <p:nvPr/>
            </p:nvSpPr>
            <p:spPr>
              <a:xfrm>
                <a:off x="4032925" y="3277025"/>
                <a:ext cx="21775" cy="15475"/>
              </a:xfrm>
              <a:custGeom>
                <a:avLst/>
                <a:gdLst/>
                <a:ahLst/>
                <a:cxnLst/>
                <a:rect l="l" t="t" r="r" b="b"/>
                <a:pathLst>
                  <a:path w="871" h="619" extrusionOk="0">
                    <a:moveTo>
                      <a:pt x="474" y="1"/>
                    </a:moveTo>
                    <a:cubicBezTo>
                      <a:pt x="348" y="1"/>
                      <a:pt x="243" y="46"/>
                      <a:pt x="150" y="169"/>
                    </a:cubicBezTo>
                    <a:cubicBezTo>
                      <a:pt x="83" y="246"/>
                      <a:pt x="0" y="313"/>
                      <a:pt x="55" y="418"/>
                    </a:cubicBezTo>
                    <a:cubicBezTo>
                      <a:pt x="90" y="473"/>
                      <a:pt x="144" y="496"/>
                      <a:pt x="204" y="496"/>
                    </a:cubicBezTo>
                    <a:cubicBezTo>
                      <a:pt x="240" y="496"/>
                      <a:pt x="279" y="488"/>
                      <a:pt x="316" y="473"/>
                    </a:cubicBezTo>
                    <a:cubicBezTo>
                      <a:pt x="327" y="490"/>
                      <a:pt x="349" y="501"/>
                      <a:pt x="377" y="501"/>
                    </a:cubicBezTo>
                    <a:cubicBezTo>
                      <a:pt x="388" y="507"/>
                      <a:pt x="399" y="523"/>
                      <a:pt x="410" y="529"/>
                    </a:cubicBezTo>
                    <a:cubicBezTo>
                      <a:pt x="421" y="583"/>
                      <a:pt x="437" y="618"/>
                      <a:pt x="469" y="618"/>
                    </a:cubicBezTo>
                    <a:cubicBezTo>
                      <a:pt x="486" y="618"/>
                      <a:pt x="509" y="608"/>
                      <a:pt x="538" y="584"/>
                    </a:cubicBezTo>
                    <a:lnTo>
                      <a:pt x="593" y="584"/>
                    </a:lnTo>
                    <a:cubicBezTo>
                      <a:pt x="598" y="585"/>
                      <a:pt x="602" y="585"/>
                      <a:pt x="606" y="585"/>
                    </a:cubicBezTo>
                    <a:cubicBezTo>
                      <a:pt x="643" y="585"/>
                      <a:pt x="668" y="564"/>
                      <a:pt x="688" y="529"/>
                    </a:cubicBezTo>
                    <a:cubicBezTo>
                      <a:pt x="870" y="451"/>
                      <a:pt x="760" y="346"/>
                      <a:pt x="715" y="252"/>
                    </a:cubicBezTo>
                    <a:cubicBezTo>
                      <a:pt x="704" y="174"/>
                      <a:pt x="715" y="63"/>
                      <a:pt x="599" y="13"/>
                    </a:cubicBezTo>
                    <a:cubicBezTo>
                      <a:pt x="555" y="5"/>
                      <a:pt x="514" y="1"/>
                      <a:pt x="474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4" name="Google Shape;2614;p31"/>
              <p:cNvSpPr/>
              <p:nvPr/>
            </p:nvSpPr>
            <p:spPr>
              <a:xfrm>
                <a:off x="3696500" y="3494825"/>
                <a:ext cx="126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505" h="389" extrusionOk="0">
                    <a:moveTo>
                      <a:pt x="139" y="5"/>
                    </a:moveTo>
                    <a:cubicBezTo>
                      <a:pt x="80" y="5"/>
                      <a:pt x="49" y="87"/>
                      <a:pt x="34" y="145"/>
                    </a:cubicBezTo>
                    <a:cubicBezTo>
                      <a:pt x="0" y="272"/>
                      <a:pt x="73" y="333"/>
                      <a:pt x="272" y="361"/>
                    </a:cubicBezTo>
                    <a:cubicBezTo>
                      <a:pt x="288" y="381"/>
                      <a:pt x="299" y="388"/>
                      <a:pt x="308" y="388"/>
                    </a:cubicBezTo>
                    <a:cubicBezTo>
                      <a:pt x="324" y="388"/>
                      <a:pt x="330" y="362"/>
                      <a:pt x="333" y="333"/>
                    </a:cubicBezTo>
                    <a:cubicBezTo>
                      <a:pt x="339" y="333"/>
                      <a:pt x="355" y="333"/>
                      <a:pt x="361" y="328"/>
                    </a:cubicBezTo>
                    <a:cubicBezTo>
                      <a:pt x="381" y="341"/>
                      <a:pt x="397" y="346"/>
                      <a:pt x="408" y="346"/>
                    </a:cubicBezTo>
                    <a:cubicBezTo>
                      <a:pt x="449" y="346"/>
                      <a:pt x="442" y="277"/>
                      <a:pt x="455" y="256"/>
                    </a:cubicBezTo>
                    <a:cubicBezTo>
                      <a:pt x="494" y="217"/>
                      <a:pt x="505" y="161"/>
                      <a:pt x="422" y="145"/>
                    </a:cubicBezTo>
                    <a:cubicBezTo>
                      <a:pt x="389" y="1"/>
                      <a:pt x="250" y="23"/>
                      <a:pt x="150" y="6"/>
                    </a:cubicBezTo>
                    <a:cubicBezTo>
                      <a:pt x="146" y="6"/>
                      <a:pt x="143" y="5"/>
                      <a:pt x="139" y="5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5" name="Google Shape;2615;p31"/>
              <p:cNvSpPr/>
              <p:nvPr/>
            </p:nvSpPr>
            <p:spPr>
              <a:xfrm>
                <a:off x="4012825" y="3279125"/>
                <a:ext cx="17100" cy="6900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76" extrusionOk="0">
                    <a:moveTo>
                      <a:pt x="612" y="1"/>
                    </a:moveTo>
                    <a:cubicBezTo>
                      <a:pt x="607" y="1"/>
                      <a:pt x="603" y="1"/>
                      <a:pt x="599" y="1"/>
                    </a:cubicBezTo>
                    <a:cubicBezTo>
                      <a:pt x="549" y="1"/>
                      <a:pt x="494" y="12"/>
                      <a:pt x="455" y="62"/>
                    </a:cubicBezTo>
                    <a:cubicBezTo>
                      <a:pt x="327" y="85"/>
                      <a:pt x="205" y="96"/>
                      <a:pt x="83" y="118"/>
                    </a:cubicBezTo>
                    <a:cubicBezTo>
                      <a:pt x="55" y="123"/>
                      <a:pt x="17" y="112"/>
                      <a:pt x="11" y="151"/>
                    </a:cubicBezTo>
                    <a:cubicBezTo>
                      <a:pt x="0" y="195"/>
                      <a:pt x="50" y="218"/>
                      <a:pt x="78" y="218"/>
                    </a:cubicBezTo>
                    <a:cubicBezTo>
                      <a:pt x="166" y="218"/>
                      <a:pt x="250" y="256"/>
                      <a:pt x="344" y="273"/>
                    </a:cubicBezTo>
                    <a:cubicBezTo>
                      <a:pt x="360" y="275"/>
                      <a:pt x="376" y="276"/>
                      <a:pt x="391" y="276"/>
                    </a:cubicBezTo>
                    <a:cubicBezTo>
                      <a:pt x="509" y="276"/>
                      <a:pt x="588" y="218"/>
                      <a:pt x="632" y="90"/>
                    </a:cubicBezTo>
                    <a:cubicBezTo>
                      <a:pt x="684" y="33"/>
                      <a:pt x="663" y="1"/>
                      <a:pt x="612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6" name="Google Shape;2616;p31"/>
              <p:cNvSpPr/>
              <p:nvPr/>
            </p:nvSpPr>
            <p:spPr>
              <a:xfrm>
                <a:off x="3770100" y="3411825"/>
                <a:ext cx="9175" cy="6150"/>
              </a:xfrm>
              <a:custGeom>
                <a:avLst/>
                <a:gdLst/>
                <a:ahLst/>
                <a:cxnLst/>
                <a:rect l="l" t="t" r="r" b="b"/>
                <a:pathLst>
                  <a:path w="367" h="246" extrusionOk="0">
                    <a:moveTo>
                      <a:pt x="165" y="0"/>
                    </a:moveTo>
                    <a:cubicBezTo>
                      <a:pt x="128" y="0"/>
                      <a:pt x="90" y="21"/>
                      <a:pt x="51" y="55"/>
                    </a:cubicBezTo>
                    <a:cubicBezTo>
                      <a:pt x="1" y="99"/>
                      <a:pt x="1" y="155"/>
                      <a:pt x="28" y="210"/>
                    </a:cubicBezTo>
                    <a:cubicBezTo>
                      <a:pt x="42" y="237"/>
                      <a:pt x="57" y="246"/>
                      <a:pt x="73" y="246"/>
                    </a:cubicBezTo>
                    <a:cubicBezTo>
                      <a:pt x="96" y="246"/>
                      <a:pt x="121" y="226"/>
                      <a:pt x="145" y="216"/>
                    </a:cubicBezTo>
                    <a:cubicBezTo>
                      <a:pt x="154" y="217"/>
                      <a:pt x="163" y="217"/>
                      <a:pt x="171" y="217"/>
                    </a:cubicBezTo>
                    <a:cubicBezTo>
                      <a:pt x="216" y="217"/>
                      <a:pt x="256" y="205"/>
                      <a:pt x="283" y="177"/>
                    </a:cubicBezTo>
                    <a:cubicBezTo>
                      <a:pt x="339" y="133"/>
                      <a:pt x="367" y="83"/>
                      <a:pt x="272" y="66"/>
                    </a:cubicBezTo>
                    <a:cubicBezTo>
                      <a:pt x="237" y="20"/>
                      <a:pt x="201" y="0"/>
                      <a:pt x="165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7" name="Google Shape;2617;p31"/>
              <p:cNvSpPr/>
              <p:nvPr/>
            </p:nvSpPr>
            <p:spPr>
              <a:xfrm>
                <a:off x="3799200" y="3252350"/>
                <a:ext cx="27075" cy="21600"/>
              </a:xfrm>
              <a:custGeom>
                <a:avLst/>
                <a:gdLst/>
                <a:ahLst/>
                <a:cxnLst/>
                <a:rect l="l" t="t" r="r" b="b"/>
                <a:pathLst>
                  <a:path w="1083" h="864" extrusionOk="0">
                    <a:moveTo>
                      <a:pt x="210" y="1"/>
                    </a:moveTo>
                    <a:cubicBezTo>
                      <a:pt x="194" y="1"/>
                      <a:pt x="188" y="26"/>
                      <a:pt x="184" y="52"/>
                    </a:cubicBezTo>
                    <a:cubicBezTo>
                      <a:pt x="173" y="52"/>
                      <a:pt x="162" y="58"/>
                      <a:pt x="156" y="58"/>
                    </a:cubicBezTo>
                    <a:cubicBezTo>
                      <a:pt x="56" y="69"/>
                      <a:pt x="45" y="141"/>
                      <a:pt x="29" y="213"/>
                    </a:cubicBezTo>
                    <a:cubicBezTo>
                      <a:pt x="1" y="291"/>
                      <a:pt x="45" y="335"/>
                      <a:pt x="79" y="401"/>
                    </a:cubicBezTo>
                    <a:cubicBezTo>
                      <a:pt x="156" y="540"/>
                      <a:pt x="311" y="579"/>
                      <a:pt x="406" y="706"/>
                    </a:cubicBezTo>
                    <a:cubicBezTo>
                      <a:pt x="394" y="724"/>
                      <a:pt x="381" y="731"/>
                      <a:pt x="367" y="731"/>
                    </a:cubicBezTo>
                    <a:cubicBezTo>
                      <a:pt x="354" y="731"/>
                      <a:pt x="341" y="725"/>
                      <a:pt x="328" y="717"/>
                    </a:cubicBezTo>
                    <a:cubicBezTo>
                      <a:pt x="315" y="711"/>
                      <a:pt x="303" y="708"/>
                      <a:pt x="292" y="708"/>
                    </a:cubicBezTo>
                    <a:cubicBezTo>
                      <a:pt x="265" y="708"/>
                      <a:pt x="244" y="727"/>
                      <a:pt x="228" y="762"/>
                    </a:cubicBezTo>
                    <a:cubicBezTo>
                      <a:pt x="212" y="795"/>
                      <a:pt x="223" y="828"/>
                      <a:pt x="256" y="851"/>
                    </a:cubicBezTo>
                    <a:cubicBezTo>
                      <a:pt x="270" y="859"/>
                      <a:pt x="283" y="863"/>
                      <a:pt x="295" y="863"/>
                    </a:cubicBezTo>
                    <a:cubicBezTo>
                      <a:pt x="321" y="863"/>
                      <a:pt x="342" y="846"/>
                      <a:pt x="361" y="823"/>
                    </a:cubicBezTo>
                    <a:cubicBezTo>
                      <a:pt x="389" y="778"/>
                      <a:pt x="422" y="773"/>
                      <a:pt x="467" y="773"/>
                    </a:cubicBezTo>
                    <a:cubicBezTo>
                      <a:pt x="519" y="818"/>
                      <a:pt x="570" y="839"/>
                      <a:pt x="618" y="839"/>
                    </a:cubicBezTo>
                    <a:cubicBezTo>
                      <a:pt x="677" y="839"/>
                      <a:pt x="731" y="806"/>
                      <a:pt x="777" y="745"/>
                    </a:cubicBezTo>
                    <a:cubicBezTo>
                      <a:pt x="849" y="734"/>
                      <a:pt x="932" y="745"/>
                      <a:pt x="960" y="657"/>
                    </a:cubicBezTo>
                    <a:lnTo>
                      <a:pt x="988" y="657"/>
                    </a:lnTo>
                    <a:cubicBezTo>
                      <a:pt x="1027" y="657"/>
                      <a:pt x="1082" y="634"/>
                      <a:pt x="1071" y="596"/>
                    </a:cubicBezTo>
                    <a:cubicBezTo>
                      <a:pt x="1032" y="474"/>
                      <a:pt x="1049" y="335"/>
                      <a:pt x="921" y="263"/>
                    </a:cubicBezTo>
                    <a:cubicBezTo>
                      <a:pt x="884" y="244"/>
                      <a:pt x="843" y="202"/>
                      <a:pt x="798" y="202"/>
                    </a:cubicBezTo>
                    <a:cubicBezTo>
                      <a:pt x="789" y="202"/>
                      <a:pt x="781" y="204"/>
                      <a:pt x="772" y="207"/>
                    </a:cubicBezTo>
                    <a:cubicBezTo>
                      <a:pt x="751" y="214"/>
                      <a:pt x="731" y="217"/>
                      <a:pt x="714" y="217"/>
                    </a:cubicBezTo>
                    <a:cubicBezTo>
                      <a:pt x="648" y="217"/>
                      <a:pt x="604" y="175"/>
                      <a:pt x="555" y="135"/>
                    </a:cubicBezTo>
                    <a:cubicBezTo>
                      <a:pt x="531" y="51"/>
                      <a:pt x="499" y="2"/>
                      <a:pt x="443" y="2"/>
                    </a:cubicBezTo>
                    <a:cubicBezTo>
                      <a:pt x="421" y="2"/>
                      <a:pt x="396" y="9"/>
                      <a:pt x="367" y="24"/>
                    </a:cubicBezTo>
                    <a:lnTo>
                      <a:pt x="245" y="24"/>
                    </a:lnTo>
                    <a:cubicBezTo>
                      <a:pt x="230" y="8"/>
                      <a:pt x="219" y="1"/>
                      <a:pt x="210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8" name="Google Shape;2618;p31"/>
              <p:cNvSpPr/>
              <p:nvPr/>
            </p:nvSpPr>
            <p:spPr>
              <a:xfrm>
                <a:off x="3809750" y="3425925"/>
                <a:ext cx="9300" cy="11000"/>
              </a:xfrm>
              <a:custGeom>
                <a:avLst/>
                <a:gdLst/>
                <a:ahLst/>
                <a:cxnLst/>
                <a:rect l="l" t="t" r="r" b="b"/>
                <a:pathLst>
                  <a:path w="372" h="440" extrusionOk="0">
                    <a:moveTo>
                      <a:pt x="179" y="0"/>
                    </a:moveTo>
                    <a:cubicBezTo>
                      <a:pt x="89" y="0"/>
                      <a:pt x="45" y="90"/>
                      <a:pt x="45" y="184"/>
                    </a:cubicBezTo>
                    <a:lnTo>
                      <a:pt x="45" y="262"/>
                    </a:lnTo>
                    <a:cubicBezTo>
                      <a:pt x="0" y="339"/>
                      <a:pt x="39" y="389"/>
                      <a:pt x="100" y="428"/>
                    </a:cubicBezTo>
                    <a:cubicBezTo>
                      <a:pt x="111" y="436"/>
                      <a:pt x="120" y="439"/>
                      <a:pt x="128" y="439"/>
                    </a:cubicBezTo>
                    <a:cubicBezTo>
                      <a:pt x="147" y="439"/>
                      <a:pt x="157" y="417"/>
                      <a:pt x="161" y="389"/>
                    </a:cubicBezTo>
                    <a:cubicBezTo>
                      <a:pt x="178" y="392"/>
                      <a:pt x="194" y="394"/>
                      <a:pt x="207" y="394"/>
                    </a:cubicBezTo>
                    <a:cubicBezTo>
                      <a:pt x="344" y="394"/>
                      <a:pt x="318" y="253"/>
                      <a:pt x="339" y="173"/>
                    </a:cubicBezTo>
                    <a:cubicBezTo>
                      <a:pt x="372" y="68"/>
                      <a:pt x="272" y="7"/>
                      <a:pt x="194" y="1"/>
                    </a:cubicBezTo>
                    <a:cubicBezTo>
                      <a:pt x="189" y="0"/>
                      <a:pt x="184" y="0"/>
                      <a:pt x="179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9" name="Google Shape;2619;p31"/>
              <p:cNvSpPr/>
              <p:nvPr/>
            </p:nvSpPr>
            <p:spPr>
              <a:xfrm>
                <a:off x="3615850" y="3376700"/>
                <a:ext cx="31475" cy="18100"/>
              </a:xfrm>
              <a:custGeom>
                <a:avLst/>
                <a:gdLst/>
                <a:ahLst/>
                <a:cxnLst/>
                <a:rect l="l" t="t" r="r" b="b"/>
                <a:pathLst>
                  <a:path w="1259" h="724" extrusionOk="0">
                    <a:moveTo>
                      <a:pt x="701" y="0"/>
                    </a:moveTo>
                    <a:cubicBezTo>
                      <a:pt x="689" y="0"/>
                      <a:pt x="675" y="3"/>
                      <a:pt x="659" y="7"/>
                    </a:cubicBezTo>
                    <a:cubicBezTo>
                      <a:pt x="593" y="35"/>
                      <a:pt x="515" y="35"/>
                      <a:pt x="454" y="90"/>
                    </a:cubicBezTo>
                    <a:cubicBezTo>
                      <a:pt x="383" y="120"/>
                      <a:pt x="319" y="152"/>
                      <a:pt x="248" y="152"/>
                    </a:cubicBezTo>
                    <a:cubicBezTo>
                      <a:pt x="225" y="152"/>
                      <a:pt x="202" y="149"/>
                      <a:pt x="177" y="140"/>
                    </a:cubicBezTo>
                    <a:cubicBezTo>
                      <a:pt x="127" y="125"/>
                      <a:pt x="91" y="117"/>
                      <a:pt x="65" y="117"/>
                    </a:cubicBezTo>
                    <a:cubicBezTo>
                      <a:pt x="4" y="117"/>
                      <a:pt x="1" y="164"/>
                      <a:pt x="16" y="284"/>
                    </a:cubicBezTo>
                    <a:cubicBezTo>
                      <a:pt x="22" y="318"/>
                      <a:pt x="22" y="351"/>
                      <a:pt x="22" y="390"/>
                    </a:cubicBezTo>
                    <a:cubicBezTo>
                      <a:pt x="22" y="479"/>
                      <a:pt x="61" y="540"/>
                      <a:pt x="149" y="573"/>
                    </a:cubicBezTo>
                    <a:cubicBezTo>
                      <a:pt x="160" y="589"/>
                      <a:pt x="188" y="595"/>
                      <a:pt x="199" y="612"/>
                    </a:cubicBezTo>
                    <a:cubicBezTo>
                      <a:pt x="232" y="687"/>
                      <a:pt x="275" y="724"/>
                      <a:pt x="327" y="724"/>
                    </a:cubicBezTo>
                    <a:cubicBezTo>
                      <a:pt x="363" y="724"/>
                      <a:pt x="403" y="706"/>
                      <a:pt x="449" y="673"/>
                    </a:cubicBezTo>
                    <a:cubicBezTo>
                      <a:pt x="490" y="641"/>
                      <a:pt x="537" y="600"/>
                      <a:pt x="603" y="600"/>
                    </a:cubicBezTo>
                    <a:cubicBezTo>
                      <a:pt x="607" y="600"/>
                      <a:pt x="611" y="600"/>
                      <a:pt x="615" y="601"/>
                    </a:cubicBezTo>
                    <a:cubicBezTo>
                      <a:pt x="633" y="613"/>
                      <a:pt x="651" y="617"/>
                      <a:pt x="668" y="617"/>
                    </a:cubicBezTo>
                    <a:cubicBezTo>
                      <a:pt x="712" y="617"/>
                      <a:pt x="754" y="585"/>
                      <a:pt x="798" y="573"/>
                    </a:cubicBezTo>
                    <a:cubicBezTo>
                      <a:pt x="853" y="601"/>
                      <a:pt x="903" y="639"/>
                      <a:pt x="959" y="656"/>
                    </a:cubicBezTo>
                    <a:cubicBezTo>
                      <a:pt x="986" y="666"/>
                      <a:pt x="1013" y="671"/>
                      <a:pt x="1039" y="671"/>
                    </a:cubicBezTo>
                    <a:cubicBezTo>
                      <a:pt x="1110" y="671"/>
                      <a:pt x="1171" y="633"/>
                      <a:pt x="1208" y="567"/>
                    </a:cubicBezTo>
                    <a:cubicBezTo>
                      <a:pt x="1258" y="462"/>
                      <a:pt x="1147" y="434"/>
                      <a:pt x="1075" y="401"/>
                    </a:cubicBezTo>
                    <a:cubicBezTo>
                      <a:pt x="1047" y="390"/>
                      <a:pt x="1014" y="373"/>
                      <a:pt x="981" y="368"/>
                    </a:cubicBezTo>
                    <a:cubicBezTo>
                      <a:pt x="937" y="318"/>
                      <a:pt x="887" y="307"/>
                      <a:pt x="826" y="307"/>
                    </a:cubicBezTo>
                    <a:cubicBezTo>
                      <a:pt x="826" y="229"/>
                      <a:pt x="792" y="157"/>
                      <a:pt x="759" y="96"/>
                    </a:cubicBezTo>
                    <a:cubicBezTo>
                      <a:pt x="764" y="34"/>
                      <a:pt x="747" y="0"/>
                      <a:pt x="701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0" name="Google Shape;2620;p31"/>
              <p:cNvSpPr/>
              <p:nvPr/>
            </p:nvSpPr>
            <p:spPr>
              <a:xfrm>
                <a:off x="3763175" y="3409025"/>
                <a:ext cx="2100" cy="3350"/>
              </a:xfrm>
              <a:custGeom>
                <a:avLst/>
                <a:gdLst/>
                <a:ahLst/>
                <a:cxnLst/>
                <a:rect l="l" t="t" r="r" b="b"/>
                <a:pathLst>
                  <a:path w="84" h="134" extrusionOk="0">
                    <a:moveTo>
                      <a:pt x="51" y="0"/>
                    </a:moveTo>
                    <a:cubicBezTo>
                      <a:pt x="49" y="0"/>
                      <a:pt x="47" y="0"/>
                      <a:pt x="45" y="1"/>
                    </a:cubicBezTo>
                    <a:cubicBezTo>
                      <a:pt x="6" y="12"/>
                      <a:pt x="0" y="50"/>
                      <a:pt x="0" y="84"/>
                    </a:cubicBezTo>
                    <a:cubicBezTo>
                      <a:pt x="0" y="111"/>
                      <a:pt x="17" y="134"/>
                      <a:pt x="45" y="134"/>
                    </a:cubicBezTo>
                    <a:cubicBezTo>
                      <a:pt x="84" y="128"/>
                      <a:pt x="84" y="100"/>
                      <a:pt x="84" y="67"/>
                    </a:cubicBezTo>
                    <a:cubicBezTo>
                      <a:pt x="84" y="41"/>
                      <a:pt x="84" y="0"/>
                      <a:pt x="51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1" name="Google Shape;2621;p31"/>
              <p:cNvSpPr/>
              <p:nvPr/>
            </p:nvSpPr>
            <p:spPr>
              <a:xfrm>
                <a:off x="3672800" y="3431750"/>
                <a:ext cx="7100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273" extrusionOk="0">
                    <a:moveTo>
                      <a:pt x="168" y="0"/>
                    </a:moveTo>
                    <a:cubicBezTo>
                      <a:pt x="150" y="0"/>
                      <a:pt x="133" y="3"/>
                      <a:pt x="117" y="6"/>
                    </a:cubicBezTo>
                    <a:cubicBezTo>
                      <a:pt x="34" y="29"/>
                      <a:pt x="45" y="101"/>
                      <a:pt x="45" y="156"/>
                    </a:cubicBezTo>
                    <a:cubicBezTo>
                      <a:pt x="0" y="195"/>
                      <a:pt x="39" y="228"/>
                      <a:pt x="72" y="239"/>
                    </a:cubicBezTo>
                    <a:cubicBezTo>
                      <a:pt x="99" y="243"/>
                      <a:pt x="132" y="272"/>
                      <a:pt x="158" y="272"/>
                    </a:cubicBezTo>
                    <a:cubicBezTo>
                      <a:pt x="176" y="272"/>
                      <a:pt x="191" y="259"/>
                      <a:pt x="200" y="217"/>
                    </a:cubicBezTo>
                    <a:cubicBezTo>
                      <a:pt x="250" y="167"/>
                      <a:pt x="283" y="106"/>
                      <a:pt x="255" y="45"/>
                    </a:cubicBezTo>
                    <a:cubicBezTo>
                      <a:pt x="240" y="11"/>
                      <a:pt x="205" y="0"/>
                      <a:pt x="168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2" name="Google Shape;2622;p31"/>
              <p:cNvSpPr/>
              <p:nvPr/>
            </p:nvSpPr>
            <p:spPr>
              <a:xfrm>
                <a:off x="3734075" y="3389475"/>
                <a:ext cx="3350" cy="2325"/>
              </a:xfrm>
              <a:custGeom>
                <a:avLst/>
                <a:gdLst/>
                <a:ahLst/>
                <a:cxnLst/>
                <a:rect l="l" t="t" r="r" b="b"/>
                <a:pathLst>
                  <a:path w="134" h="93" extrusionOk="0">
                    <a:moveTo>
                      <a:pt x="61" y="1"/>
                    </a:moveTo>
                    <a:cubicBezTo>
                      <a:pt x="33" y="17"/>
                      <a:pt x="0" y="29"/>
                      <a:pt x="6" y="62"/>
                    </a:cubicBezTo>
                    <a:cubicBezTo>
                      <a:pt x="12" y="87"/>
                      <a:pt x="27" y="93"/>
                      <a:pt x="44" y="93"/>
                    </a:cubicBezTo>
                    <a:cubicBezTo>
                      <a:pt x="57" y="93"/>
                      <a:pt x="71" y="90"/>
                      <a:pt x="83" y="90"/>
                    </a:cubicBezTo>
                    <a:cubicBezTo>
                      <a:pt x="111" y="90"/>
                      <a:pt x="133" y="84"/>
                      <a:pt x="133" y="45"/>
                    </a:cubicBezTo>
                    <a:cubicBezTo>
                      <a:pt x="116" y="23"/>
                      <a:pt x="100" y="1"/>
                      <a:pt x="61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3" name="Google Shape;2623;p31"/>
              <p:cNvSpPr/>
              <p:nvPr/>
            </p:nvSpPr>
            <p:spPr>
              <a:xfrm>
                <a:off x="3698025" y="3458900"/>
                <a:ext cx="225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90" h="135" extrusionOk="0">
                    <a:moveTo>
                      <a:pt x="56" y="1"/>
                    </a:moveTo>
                    <a:cubicBezTo>
                      <a:pt x="54" y="1"/>
                      <a:pt x="52" y="1"/>
                      <a:pt x="50" y="2"/>
                    </a:cubicBezTo>
                    <a:cubicBezTo>
                      <a:pt x="17" y="2"/>
                      <a:pt x="0" y="40"/>
                      <a:pt x="0" y="74"/>
                    </a:cubicBezTo>
                    <a:cubicBezTo>
                      <a:pt x="0" y="107"/>
                      <a:pt x="23" y="129"/>
                      <a:pt x="61" y="135"/>
                    </a:cubicBezTo>
                    <a:cubicBezTo>
                      <a:pt x="84" y="124"/>
                      <a:pt x="89" y="85"/>
                      <a:pt x="84" y="57"/>
                    </a:cubicBezTo>
                    <a:cubicBezTo>
                      <a:pt x="84" y="31"/>
                      <a:pt x="79" y="1"/>
                      <a:pt x="56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4" name="Google Shape;2624;p31"/>
              <p:cNvSpPr/>
              <p:nvPr/>
            </p:nvSpPr>
            <p:spPr>
              <a:xfrm>
                <a:off x="3783275" y="3206100"/>
                <a:ext cx="3350" cy="2100"/>
              </a:xfrm>
              <a:custGeom>
                <a:avLst/>
                <a:gdLst/>
                <a:ahLst/>
                <a:cxnLst/>
                <a:rect l="l" t="t" r="r" b="b"/>
                <a:pathLst>
                  <a:path w="134" h="84" extrusionOk="0">
                    <a:moveTo>
                      <a:pt x="60" y="0"/>
                    </a:moveTo>
                    <a:cubicBezTo>
                      <a:pt x="42" y="0"/>
                      <a:pt x="22" y="6"/>
                      <a:pt x="0" y="17"/>
                    </a:cubicBezTo>
                    <a:cubicBezTo>
                      <a:pt x="26" y="60"/>
                      <a:pt x="56" y="83"/>
                      <a:pt x="89" y="83"/>
                    </a:cubicBezTo>
                    <a:cubicBezTo>
                      <a:pt x="98" y="83"/>
                      <a:pt x="107" y="82"/>
                      <a:pt x="117" y="78"/>
                    </a:cubicBezTo>
                    <a:cubicBezTo>
                      <a:pt x="128" y="78"/>
                      <a:pt x="133" y="50"/>
                      <a:pt x="133" y="45"/>
                    </a:cubicBezTo>
                    <a:cubicBezTo>
                      <a:pt x="113" y="14"/>
                      <a:pt x="89" y="0"/>
                      <a:pt x="60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5" name="Google Shape;2625;p31"/>
              <p:cNvSpPr/>
              <p:nvPr/>
            </p:nvSpPr>
            <p:spPr>
              <a:xfrm>
                <a:off x="3826375" y="3448025"/>
                <a:ext cx="15550" cy="13700"/>
              </a:xfrm>
              <a:custGeom>
                <a:avLst/>
                <a:gdLst/>
                <a:ahLst/>
                <a:cxnLst/>
                <a:rect l="l" t="t" r="r" b="b"/>
                <a:pathLst>
                  <a:path w="622" h="548" extrusionOk="0">
                    <a:moveTo>
                      <a:pt x="297" y="1"/>
                    </a:moveTo>
                    <a:cubicBezTo>
                      <a:pt x="279" y="1"/>
                      <a:pt x="260" y="3"/>
                      <a:pt x="239" y="10"/>
                    </a:cubicBezTo>
                    <a:cubicBezTo>
                      <a:pt x="178" y="21"/>
                      <a:pt x="56" y="60"/>
                      <a:pt x="78" y="159"/>
                    </a:cubicBezTo>
                    <a:cubicBezTo>
                      <a:pt x="100" y="287"/>
                      <a:pt x="1" y="481"/>
                      <a:pt x="234" y="514"/>
                    </a:cubicBezTo>
                    <a:cubicBezTo>
                      <a:pt x="252" y="537"/>
                      <a:pt x="268" y="548"/>
                      <a:pt x="281" y="548"/>
                    </a:cubicBezTo>
                    <a:cubicBezTo>
                      <a:pt x="300" y="548"/>
                      <a:pt x="315" y="528"/>
                      <a:pt x="328" y="492"/>
                    </a:cubicBezTo>
                    <a:cubicBezTo>
                      <a:pt x="350" y="492"/>
                      <a:pt x="372" y="486"/>
                      <a:pt x="389" y="486"/>
                    </a:cubicBezTo>
                    <a:cubicBezTo>
                      <a:pt x="406" y="504"/>
                      <a:pt x="419" y="511"/>
                      <a:pt x="427" y="511"/>
                    </a:cubicBezTo>
                    <a:cubicBezTo>
                      <a:pt x="443" y="511"/>
                      <a:pt x="448" y="487"/>
                      <a:pt x="455" y="459"/>
                    </a:cubicBezTo>
                    <a:cubicBezTo>
                      <a:pt x="472" y="437"/>
                      <a:pt x="494" y="420"/>
                      <a:pt x="511" y="398"/>
                    </a:cubicBezTo>
                    <a:cubicBezTo>
                      <a:pt x="622" y="342"/>
                      <a:pt x="622" y="298"/>
                      <a:pt x="511" y="209"/>
                    </a:cubicBezTo>
                    <a:cubicBezTo>
                      <a:pt x="463" y="109"/>
                      <a:pt x="407" y="1"/>
                      <a:pt x="297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6" name="Google Shape;2626;p31"/>
              <p:cNvSpPr/>
              <p:nvPr/>
            </p:nvSpPr>
            <p:spPr>
              <a:xfrm>
                <a:off x="3534175" y="3441975"/>
                <a:ext cx="8350" cy="6000"/>
              </a:xfrm>
              <a:custGeom>
                <a:avLst/>
                <a:gdLst/>
                <a:ahLst/>
                <a:cxnLst/>
                <a:rect l="l" t="t" r="r" b="b"/>
                <a:pathLst>
                  <a:path w="334" h="240" extrusionOk="0">
                    <a:moveTo>
                      <a:pt x="232" y="0"/>
                    </a:moveTo>
                    <a:cubicBezTo>
                      <a:pt x="208" y="0"/>
                      <a:pt x="182" y="10"/>
                      <a:pt x="156" y="24"/>
                    </a:cubicBezTo>
                    <a:cubicBezTo>
                      <a:pt x="137" y="24"/>
                      <a:pt x="116" y="23"/>
                      <a:pt x="96" y="23"/>
                    </a:cubicBezTo>
                    <a:cubicBezTo>
                      <a:pt x="46" y="23"/>
                      <a:pt x="1" y="31"/>
                      <a:pt x="1" y="91"/>
                    </a:cubicBezTo>
                    <a:cubicBezTo>
                      <a:pt x="1" y="161"/>
                      <a:pt x="46" y="232"/>
                      <a:pt x="138" y="232"/>
                    </a:cubicBezTo>
                    <a:cubicBezTo>
                      <a:pt x="147" y="232"/>
                      <a:pt x="157" y="231"/>
                      <a:pt x="167" y="229"/>
                    </a:cubicBezTo>
                    <a:cubicBezTo>
                      <a:pt x="183" y="236"/>
                      <a:pt x="196" y="239"/>
                      <a:pt x="206" y="239"/>
                    </a:cubicBezTo>
                    <a:cubicBezTo>
                      <a:pt x="255" y="239"/>
                      <a:pt x="242" y="173"/>
                      <a:pt x="256" y="141"/>
                    </a:cubicBezTo>
                    <a:cubicBezTo>
                      <a:pt x="289" y="113"/>
                      <a:pt x="334" y="80"/>
                      <a:pt x="295" y="30"/>
                    </a:cubicBezTo>
                    <a:cubicBezTo>
                      <a:pt x="276" y="9"/>
                      <a:pt x="255" y="0"/>
                      <a:pt x="23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7" name="Google Shape;2627;p31"/>
              <p:cNvSpPr/>
              <p:nvPr/>
            </p:nvSpPr>
            <p:spPr>
              <a:xfrm>
                <a:off x="3542775" y="3447300"/>
                <a:ext cx="16400" cy="5725"/>
              </a:xfrm>
              <a:custGeom>
                <a:avLst/>
                <a:gdLst/>
                <a:ahLst/>
                <a:cxnLst/>
                <a:rect l="l" t="t" r="r" b="b"/>
                <a:pathLst>
                  <a:path w="656" h="229" extrusionOk="0">
                    <a:moveTo>
                      <a:pt x="523" y="1"/>
                    </a:moveTo>
                    <a:cubicBezTo>
                      <a:pt x="498" y="1"/>
                      <a:pt x="493" y="27"/>
                      <a:pt x="489" y="50"/>
                    </a:cubicBezTo>
                    <a:cubicBezTo>
                      <a:pt x="458" y="38"/>
                      <a:pt x="428" y="34"/>
                      <a:pt x="398" y="34"/>
                    </a:cubicBezTo>
                    <a:cubicBezTo>
                      <a:pt x="346" y="34"/>
                      <a:pt x="294" y="46"/>
                      <a:pt x="245" y="50"/>
                    </a:cubicBezTo>
                    <a:cubicBezTo>
                      <a:pt x="227" y="28"/>
                      <a:pt x="207" y="20"/>
                      <a:pt x="183" y="20"/>
                    </a:cubicBezTo>
                    <a:cubicBezTo>
                      <a:pt x="176" y="20"/>
                      <a:pt x="169" y="21"/>
                      <a:pt x="161" y="22"/>
                    </a:cubicBezTo>
                    <a:cubicBezTo>
                      <a:pt x="146" y="22"/>
                      <a:pt x="129" y="21"/>
                      <a:pt x="113" y="21"/>
                    </a:cubicBezTo>
                    <a:cubicBezTo>
                      <a:pt x="73" y="21"/>
                      <a:pt x="34" y="27"/>
                      <a:pt x="6" y="66"/>
                    </a:cubicBezTo>
                    <a:cubicBezTo>
                      <a:pt x="1" y="77"/>
                      <a:pt x="1" y="116"/>
                      <a:pt x="6" y="122"/>
                    </a:cubicBezTo>
                    <a:cubicBezTo>
                      <a:pt x="18" y="130"/>
                      <a:pt x="30" y="133"/>
                      <a:pt x="41" y="133"/>
                    </a:cubicBezTo>
                    <a:cubicBezTo>
                      <a:pt x="71" y="133"/>
                      <a:pt x="99" y="113"/>
                      <a:pt x="127" y="113"/>
                    </a:cubicBezTo>
                    <a:cubicBezTo>
                      <a:pt x="133" y="113"/>
                      <a:pt x="139" y="114"/>
                      <a:pt x="145" y="116"/>
                    </a:cubicBezTo>
                    <a:cubicBezTo>
                      <a:pt x="267" y="216"/>
                      <a:pt x="422" y="177"/>
                      <a:pt x="561" y="227"/>
                    </a:cubicBezTo>
                    <a:cubicBezTo>
                      <a:pt x="565" y="228"/>
                      <a:pt x="569" y="228"/>
                      <a:pt x="573" y="228"/>
                    </a:cubicBezTo>
                    <a:cubicBezTo>
                      <a:pt x="618" y="228"/>
                      <a:pt x="656" y="172"/>
                      <a:pt x="605" y="116"/>
                    </a:cubicBezTo>
                    <a:cubicBezTo>
                      <a:pt x="616" y="61"/>
                      <a:pt x="599" y="22"/>
                      <a:pt x="544" y="5"/>
                    </a:cubicBezTo>
                    <a:cubicBezTo>
                      <a:pt x="536" y="2"/>
                      <a:pt x="529" y="1"/>
                      <a:pt x="523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8" name="Google Shape;2628;p31"/>
              <p:cNvSpPr/>
              <p:nvPr/>
            </p:nvSpPr>
            <p:spPr>
              <a:xfrm>
                <a:off x="3871975" y="3352150"/>
                <a:ext cx="38850" cy="26975"/>
              </a:xfrm>
              <a:custGeom>
                <a:avLst/>
                <a:gdLst/>
                <a:ahLst/>
                <a:cxnLst/>
                <a:rect l="l" t="t" r="r" b="b"/>
                <a:pathLst>
                  <a:path w="1554" h="1079" extrusionOk="0">
                    <a:moveTo>
                      <a:pt x="434" y="1"/>
                    </a:moveTo>
                    <a:cubicBezTo>
                      <a:pt x="378" y="1"/>
                      <a:pt x="332" y="54"/>
                      <a:pt x="284" y="102"/>
                    </a:cubicBezTo>
                    <a:lnTo>
                      <a:pt x="256" y="102"/>
                    </a:lnTo>
                    <a:cubicBezTo>
                      <a:pt x="195" y="102"/>
                      <a:pt x="167" y="130"/>
                      <a:pt x="162" y="191"/>
                    </a:cubicBezTo>
                    <a:cubicBezTo>
                      <a:pt x="95" y="291"/>
                      <a:pt x="1" y="385"/>
                      <a:pt x="134" y="496"/>
                    </a:cubicBezTo>
                    <a:cubicBezTo>
                      <a:pt x="174" y="587"/>
                      <a:pt x="216" y="630"/>
                      <a:pt x="265" y="630"/>
                    </a:cubicBezTo>
                    <a:cubicBezTo>
                      <a:pt x="290" y="630"/>
                      <a:pt x="316" y="618"/>
                      <a:pt x="345" y="596"/>
                    </a:cubicBezTo>
                    <a:cubicBezTo>
                      <a:pt x="372" y="607"/>
                      <a:pt x="411" y="612"/>
                      <a:pt x="439" y="623"/>
                    </a:cubicBezTo>
                    <a:cubicBezTo>
                      <a:pt x="467" y="640"/>
                      <a:pt x="500" y="662"/>
                      <a:pt x="528" y="684"/>
                    </a:cubicBezTo>
                    <a:cubicBezTo>
                      <a:pt x="583" y="745"/>
                      <a:pt x="699" y="695"/>
                      <a:pt x="727" y="779"/>
                    </a:cubicBezTo>
                    <a:cubicBezTo>
                      <a:pt x="799" y="1039"/>
                      <a:pt x="993" y="1072"/>
                      <a:pt x="1204" y="1078"/>
                    </a:cubicBezTo>
                    <a:cubicBezTo>
                      <a:pt x="1212" y="1078"/>
                      <a:pt x="1220" y="1078"/>
                      <a:pt x="1229" y="1078"/>
                    </a:cubicBezTo>
                    <a:cubicBezTo>
                      <a:pt x="1283" y="1078"/>
                      <a:pt x="1340" y="1074"/>
                      <a:pt x="1359" y="1011"/>
                    </a:cubicBezTo>
                    <a:cubicBezTo>
                      <a:pt x="1365" y="1011"/>
                      <a:pt x="1381" y="1011"/>
                      <a:pt x="1387" y="1000"/>
                    </a:cubicBezTo>
                    <a:cubicBezTo>
                      <a:pt x="1487" y="973"/>
                      <a:pt x="1553" y="934"/>
                      <a:pt x="1476" y="817"/>
                    </a:cubicBezTo>
                    <a:cubicBezTo>
                      <a:pt x="1492" y="706"/>
                      <a:pt x="1448" y="623"/>
                      <a:pt x="1381" y="540"/>
                    </a:cubicBezTo>
                    <a:cubicBezTo>
                      <a:pt x="1337" y="490"/>
                      <a:pt x="1282" y="446"/>
                      <a:pt x="1271" y="379"/>
                    </a:cubicBezTo>
                    <a:cubicBezTo>
                      <a:pt x="1229" y="306"/>
                      <a:pt x="1175" y="269"/>
                      <a:pt x="1113" y="269"/>
                    </a:cubicBezTo>
                    <a:cubicBezTo>
                      <a:pt x="1058" y="269"/>
                      <a:pt x="997" y="297"/>
                      <a:pt x="932" y="352"/>
                    </a:cubicBezTo>
                    <a:cubicBezTo>
                      <a:pt x="904" y="372"/>
                      <a:pt x="876" y="381"/>
                      <a:pt x="851" y="381"/>
                    </a:cubicBezTo>
                    <a:cubicBezTo>
                      <a:pt x="806" y="381"/>
                      <a:pt x="766" y="353"/>
                      <a:pt x="738" y="307"/>
                    </a:cubicBezTo>
                    <a:cubicBezTo>
                      <a:pt x="666" y="219"/>
                      <a:pt x="600" y="135"/>
                      <a:pt x="528" y="47"/>
                    </a:cubicBezTo>
                    <a:cubicBezTo>
                      <a:pt x="493" y="14"/>
                      <a:pt x="462" y="1"/>
                      <a:pt x="434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9" name="Google Shape;2629;p31"/>
              <p:cNvSpPr/>
              <p:nvPr/>
            </p:nvSpPr>
            <p:spPr>
              <a:xfrm>
                <a:off x="3795750" y="3409000"/>
                <a:ext cx="6125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245" h="235" extrusionOk="0">
                    <a:moveTo>
                      <a:pt x="50" y="1"/>
                    </a:moveTo>
                    <a:cubicBezTo>
                      <a:pt x="43" y="1"/>
                      <a:pt x="37" y="4"/>
                      <a:pt x="28" y="13"/>
                    </a:cubicBezTo>
                    <a:cubicBezTo>
                      <a:pt x="6" y="40"/>
                      <a:pt x="34" y="57"/>
                      <a:pt x="45" y="85"/>
                    </a:cubicBezTo>
                    <a:lnTo>
                      <a:pt x="45" y="151"/>
                    </a:lnTo>
                    <a:cubicBezTo>
                      <a:pt x="0" y="185"/>
                      <a:pt x="23" y="212"/>
                      <a:pt x="56" y="223"/>
                    </a:cubicBezTo>
                    <a:cubicBezTo>
                      <a:pt x="72" y="231"/>
                      <a:pt x="86" y="234"/>
                      <a:pt x="97" y="234"/>
                    </a:cubicBezTo>
                    <a:cubicBezTo>
                      <a:pt x="121" y="234"/>
                      <a:pt x="135" y="218"/>
                      <a:pt x="139" y="185"/>
                    </a:cubicBezTo>
                    <a:cubicBezTo>
                      <a:pt x="189" y="157"/>
                      <a:pt x="211" y="101"/>
                      <a:pt x="244" y="57"/>
                    </a:cubicBezTo>
                    <a:cubicBezTo>
                      <a:pt x="189" y="18"/>
                      <a:pt x="128" y="29"/>
                      <a:pt x="78" y="24"/>
                    </a:cubicBezTo>
                    <a:cubicBezTo>
                      <a:pt x="68" y="10"/>
                      <a:pt x="60" y="1"/>
                      <a:pt x="50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30" name="Google Shape;2630;p31"/>
          <p:cNvSpPr/>
          <p:nvPr/>
        </p:nvSpPr>
        <p:spPr>
          <a:xfrm>
            <a:off x="4821532" y="4771751"/>
            <a:ext cx="445302" cy="171176"/>
          </a:xfrm>
          <a:custGeom>
            <a:avLst/>
            <a:gdLst/>
            <a:ahLst/>
            <a:cxnLst/>
            <a:rect l="l" t="t" r="r" b="b"/>
            <a:pathLst>
              <a:path w="17916" h="6887" extrusionOk="0">
                <a:moveTo>
                  <a:pt x="14472" y="389"/>
                </a:moveTo>
                <a:cubicBezTo>
                  <a:pt x="16152" y="389"/>
                  <a:pt x="17527" y="1758"/>
                  <a:pt x="17527" y="3444"/>
                </a:cubicBezTo>
                <a:cubicBezTo>
                  <a:pt x="17527" y="5129"/>
                  <a:pt x="16152" y="6499"/>
                  <a:pt x="14472" y="6499"/>
                </a:cubicBezTo>
                <a:lnTo>
                  <a:pt x="3444" y="6499"/>
                </a:lnTo>
                <a:cubicBezTo>
                  <a:pt x="1758" y="6499"/>
                  <a:pt x="389" y="5129"/>
                  <a:pt x="389" y="3444"/>
                </a:cubicBezTo>
                <a:cubicBezTo>
                  <a:pt x="389" y="1758"/>
                  <a:pt x="1758" y="389"/>
                  <a:pt x="3444" y="389"/>
                </a:cubicBezTo>
                <a:close/>
                <a:moveTo>
                  <a:pt x="3444" y="1"/>
                </a:moveTo>
                <a:cubicBezTo>
                  <a:pt x="1542" y="1"/>
                  <a:pt x="1" y="1548"/>
                  <a:pt x="1" y="3444"/>
                </a:cubicBezTo>
                <a:cubicBezTo>
                  <a:pt x="1" y="5340"/>
                  <a:pt x="1548" y="6887"/>
                  <a:pt x="3444" y="6887"/>
                </a:cubicBezTo>
                <a:lnTo>
                  <a:pt x="14472" y="6887"/>
                </a:lnTo>
                <a:cubicBezTo>
                  <a:pt x="16368" y="6887"/>
                  <a:pt x="17915" y="5346"/>
                  <a:pt x="17915" y="3444"/>
                </a:cubicBezTo>
                <a:cubicBezTo>
                  <a:pt x="17915" y="1548"/>
                  <a:pt x="16368" y="1"/>
                  <a:pt x="1447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1" name="Google Shape;2631;p31"/>
          <p:cNvSpPr/>
          <p:nvPr/>
        </p:nvSpPr>
        <p:spPr>
          <a:xfrm>
            <a:off x="4351757" y="4776573"/>
            <a:ext cx="435634" cy="161533"/>
          </a:xfrm>
          <a:custGeom>
            <a:avLst/>
            <a:gdLst/>
            <a:ahLst/>
            <a:cxnLst/>
            <a:rect l="l" t="t" r="r" b="b"/>
            <a:pathLst>
              <a:path w="17527" h="6499" extrusionOk="0">
                <a:moveTo>
                  <a:pt x="3250" y="1"/>
                </a:moveTo>
                <a:cubicBezTo>
                  <a:pt x="1459" y="1"/>
                  <a:pt x="1" y="1453"/>
                  <a:pt x="1" y="3250"/>
                </a:cubicBezTo>
                <a:cubicBezTo>
                  <a:pt x="1" y="5046"/>
                  <a:pt x="1459" y="6499"/>
                  <a:pt x="3250" y="6499"/>
                </a:cubicBezTo>
                <a:lnTo>
                  <a:pt x="14278" y="6499"/>
                </a:lnTo>
                <a:cubicBezTo>
                  <a:pt x="16069" y="6499"/>
                  <a:pt x="17527" y="5046"/>
                  <a:pt x="17527" y="3250"/>
                </a:cubicBezTo>
                <a:cubicBezTo>
                  <a:pt x="17527" y="1453"/>
                  <a:pt x="16074" y="1"/>
                  <a:pt x="14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2" name="Google Shape;2632;p31"/>
          <p:cNvSpPr/>
          <p:nvPr/>
        </p:nvSpPr>
        <p:spPr>
          <a:xfrm>
            <a:off x="3877160" y="4776573"/>
            <a:ext cx="435783" cy="161533"/>
          </a:xfrm>
          <a:custGeom>
            <a:avLst/>
            <a:gdLst/>
            <a:ahLst/>
            <a:cxnLst/>
            <a:rect l="l" t="t" r="r" b="b"/>
            <a:pathLst>
              <a:path w="17533" h="6499" extrusionOk="0">
                <a:moveTo>
                  <a:pt x="3255" y="1"/>
                </a:moveTo>
                <a:cubicBezTo>
                  <a:pt x="1458" y="1"/>
                  <a:pt x="0" y="1453"/>
                  <a:pt x="0" y="3250"/>
                </a:cubicBezTo>
                <a:cubicBezTo>
                  <a:pt x="0" y="5046"/>
                  <a:pt x="1458" y="6499"/>
                  <a:pt x="3255" y="6499"/>
                </a:cubicBezTo>
                <a:lnTo>
                  <a:pt x="14277" y="6499"/>
                </a:lnTo>
                <a:cubicBezTo>
                  <a:pt x="16068" y="6499"/>
                  <a:pt x="17532" y="5046"/>
                  <a:pt x="17532" y="3250"/>
                </a:cubicBezTo>
                <a:cubicBezTo>
                  <a:pt x="17532" y="1453"/>
                  <a:pt x="16074" y="1"/>
                  <a:pt x="1427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ai Jamjuree"/>
              <a:buNone/>
              <a:defRPr sz="3200" b="1">
                <a:solidFill>
                  <a:schemeClr val="dk2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i Jamjuree"/>
              <a:buNone/>
              <a:defRPr sz="35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i Jamjuree"/>
              <a:buNone/>
              <a:defRPr sz="35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i Jamjuree"/>
              <a:buNone/>
              <a:defRPr sz="35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i Jamjuree"/>
              <a:buNone/>
              <a:defRPr sz="35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i Jamjuree"/>
              <a:buNone/>
              <a:defRPr sz="35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i Jamjuree"/>
              <a:buNone/>
              <a:defRPr sz="35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i Jamjuree"/>
              <a:buNone/>
              <a:defRPr sz="35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i Jamjuree"/>
              <a:buNone/>
              <a:defRPr sz="35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8" r:id="rId3"/>
    <p:sldLayoutId id="2147483659" r:id="rId4"/>
    <p:sldLayoutId id="2147483665" r:id="rId5"/>
    <p:sldLayoutId id="2147483666" r:id="rId6"/>
    <p:sldLayoutId id="2147483667" r:id="rId7"/>
    <p:sldLayoutId id="2147483676" r:id="rId8"/>
    <p:sldLayoutId id="2147483677" r:id="rId9"/>
    <p:sldLayoutId id="214748367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9" name="Google Shape;2799;p36"/>
          <p:cNvSpPr txBox="1">
            <a:spLocks noGrp="1"/>
          </p:cNvSpPr>
          <p:nvPr>
            <p:ph type="ctrTitle"/>
          </p:nvPr>
        </p:nvSpPr>
        <p:spPr>
          <a:xfrm>
            <a:off x="713225" y="1160438"/>
            <a:ext cx="4367700" cy="250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400" dirty="0">
                <a:latin typeface="Aldrich" panose="020B0604020202020204" charset="0"/>
              </a:rPr>
              <a:t>Capstone </a:t>
            </a:r>
            <a:r>
              <a:rPr lang="en-IN" sz="5400" dirty="0">
                <a:latin typeface="Aldrich" panose="020B0604020202020204"/>
                <a:cs typeface="Aldrich" panose="020B0604020202020204"/>
              </a:rPr>
              <a:t>Project-III</a:t>
            </a:r>
            <a:br>
              <a:rPr lang="en-IN" sz="5400" dirty="0">
                <a:latin typeface="Aldrich" panose="020B0604020202020204" charset="0"/>
              </a:rPr>
            </a:br>
            <a:br>
              <a:rPr lang="en-IN" sz="5400" dirty="0">
                <a:latin typeface="Aldrich" panose="020B0604020202020204" charset="0"/>
              </a:rPr>
            </a:br>
            <a:r>
              <a:rPr kumimoji="0" lang="en" sz="5400" b="1" i="0" u="none" strike="noStrike" kern="0" cap="none" spc="0" normalizeH="0" baseline="0" noProof="0" dirty="0">
                <a:ln>
                  <a:noFill/>
                </a:ln>
                <a:solidFill>
                  <a:srgbClr val="A67FF1">
                    <a:lumMod val="60000"/>
                    <a:lumOff val="40000"/>
                  </a:srgbClr>
                </a:solidFill>
                <a:effectLst/>
                <a:uLnTx/>
                <a:uFillTx/>
                <a:latin typeface="Aldrich"/>
                <a:sym typeface="Aldrich"/>
              </a:rPr>
              <a:t>HireHub</a:t>
            </a:r>
            <a:endParaRPr sz="5400" dirty="0"/>
          </a:p>
        </p:txBody>
      </p:sp>
      <p:sp>
        <p:nvSpPr>
          <p:cNvPr id="2800" name="Google Shape;2800;p36"/>
          <p:cNvSpPr txBox="1">
            <a:spLocks noGrp="1"/>
          </p:cNvSpPr>
          <p:nvPr>
            <p:ph type="subTitle" idx="1"/>
          </p:nvPr>
        </p:nvSpPr>
        <p:spPr>
          <a:xfrm>
            <a:off x="829917" y="3568104"/>
            <a:ext cx="4367700" cy="4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ldrich" panose="020B0604020202020204"/>
                <a:cs typeface="Aldrich" panose="020B0604020202020204"/>
              </a:rPr>
              <a:t>A Job Finder Website</a:t>
            </a:r>
          </a:p>
        </p:txBody>
      </p:sp>
      <p:grpSp>
        <p:nvGrpSpPr>
          <p:cNvPr id="2801" name="Google Shape;2801;p36"/>
          <p:cNvGrpSpPr/>
          <p:nvPr/>
        </p:nvGrpSpPr>
        <p:grpSpPr>
          <a:xfrm>
            <a:off x="7693907" y="3396233"/>
            <a:ext cx="1286280" cy="1207776"/>
            <a:chOff x="2738675" y="2538800"/>
            <a:chExt cx="454275" cy="426550"/>
          </a:xfrm>
        </p:grpSpPr>
        <p:sp>
          <p:nvSpPr>
            <p:cNvPr id="2802" name="Google Shape;2802;p36"/>
            <p:cNvSpPr/>
            <p:nvPr/>
          </p:nvSpPr>
          <p:spPr>
            <a:xfrm>
              <a:off x="2827800" y="2821025"/>
              <a:ext cx="196025" cy="55050"/>
            </a:xfrm>
            <a:custGeom>
              <a:avLst/>
              <a:gdLst/>
              <a:ahLst/>
              <a:cxnLst/>
              <a:rect l="l" t="t" r="r" b="b"/>
              <a:pathLst>
                <a:path w="7841" h="2202" extrusionOk="0">
                  <a:moveTo>
                    <a:pt x="3755" y="1"/>
                  </a:moveTo>
                  <a:lnTo>
                    <a:pt x="2219" y="78"/>
                  </a:lnTo>
                  <a:cubicBezTo>
                    <a:pt x="1" y="261"/>
                    <a:pt x="550" y="1492"/>
                    <a:pt x="550" y="1492"/>
                  </a:cubicBezTo>
                  <a:lnTo>
                    <a:pt x="7841" y="2202"/>
                  </a:lnTo>
                  <a:lnTo>
                    <a:pt x="7841" y="2202"/>
                  </a:lnTo>
                  <a:lnTo>
                    <a:pt x="37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36"/>
            <p:cNvSpPr/>
            <p:nvPr/>
          </p:nvSpPr>
          <p:spPr>
            <a:xfrm>
              <a:off x="2841250" y="2793450"/>
              <a:ext cx="196025" cy="55200"/>
            </a:xfrm>
            <a:custGeom>
              <a:avLst/>
              <a:gdLst/>
              <a:ahLst/>
              <a:cxnLst/>
              <a:rect l="l" t="t" r="r" b="b"/>
              <a:pathLst>
                <a:path w="7841" h="2208" extrusionOk="0">
                  <a:moveTo>
                    <a:pt x="3749" y="0"/>
                  </a:moveTo>
                  <a:lnTo>
                    <a:pt x="2219" y="78"/>
                  </a:lnTo>
                  <a:cubicBezTo>
                    <a:pt x="1" y="266"/>
                    <a:pt x="550" y="1492"/>
                    <a:pt x="550" y="1492"/>
                  </a:cubicBezTo>
                  <a:lnTo>
                    <a:pt x="7841" y="2207"/>
                  </a:lnTo>
                  <a:lnTo>
                    <a:pt x="37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36"/>
            <p:cNvSpPr/>
            <p:nvPr/>
          </p:nvSpPr>
          <p:spPr>
            <a:xfrm>
              <a:off x="2871050" y="2768350"/>
              <a:ext cx="196025" cy="54650"/>
            </a:xfrm>
            <a:custGeom>
              <a:avLst/>
              <a:gdLst/>
              <a:ahLst/>
              <a:cxnLst/>
              <a:rect l="l" t="t" r="r" b="b"/>
              <a:pathLst>
                <a:path w="7841" h="2186" extrusionOk="0">
                  <a:moveTo>
                    <a:pt x="5401" y="1"/>
                  </a:moveTo>
                  <a:lnTo>
                    <a:pt x="2219" y="56"/>
                  </a:lnTo>
                  <a:cubicBezTo>
                    <a:pt x="1" y="245"/>
                    <a:pt x="544" y="1470"/>
                    <a:pt x="544" y="1470"/>
                  </a:cubicBezTo>
                  <a:lnTo>
                    <a:pt x="7841" y="2185"/>
                  </a:lnTo>
                  <a:lnTo>
                    <a:pt x="54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36"/>
            <p:cNvSpPr/>
            <p:nvPr/>
          </p:nvSpPr>
          <p:spPr>
            <a:xfrm>
              <a:off x="2882975" y="2795825"/>
              <a:ext cx="78900" cy="4725"/>
            </a:xfrm>
            <a:custGeom>
              <a:avLst/>
              <a:gdLst/>
              <a:ahLst/>
              <a:cxnLst/>
              <a:rect l="l" t="t" r="r" b="b"/>
              <a:pathLst>
                <a:path w="3156" h="189" extrusionOk="0">
                  <a:moveTo>
                    <a:pt x="1148" y="1"/>
                  </a:moveTo>
                  <a:cubicBezTo>
                    <a:pt x="745" y="1"/>
                    <a:pt x="342" y="15"/>
                    <a:pt x="1" y="55"/>
                  </a:cubicBezTo>
                  <a:lnTo>
                    <a:pt x="12" y="160"/>
                  </a:lnTo>
                  <a:cubicBezTo>
                    <a:pt x="359" y="120"/>
                    <a:pt x="772" y="105"/>
                    <a:pt x="1182" y="105"/>
                  </a:cubicBezTo>
                  <a:cubicBezTo>
                    <a:pt x="2166" y="105"/>
                    <a:pt x="3134" y="188"/>
                    <a:pt x="3150" y="188"/>
                  </a:cubicBezTo>
                  <a:lnTo>
                    <a:pt x="3156" y="88"/>
                  </a:lnTo>
                  <a:cubicBezTo>
                    <a:pt x="3140" y="88"/>
                    <a:pt x="2147" y="1"/>
                    <a:pt x="11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36"/>
            <p:cNvSpPr/>
            <p:nvPr/>
          </p:nvSpPr>
          <p:spPr>
            <a:xfrm>
              <a:off x="2857200" y="2830100"/>
              <a:ext cx="100650" cy="5775"/>
            </a:xfrm>
            <a:custGeom>
              <a:avLst/>
              <a:gdLst/>
              <a:ahLst/>
              <a:cxnLst/>
              <a:rect l="l" t="t" r="r" b="b"/>
              <a:pathLst>
                <a:path w="4026" h="231" extrusionOk="0">
                  <a:moveTo>
                    <a:pt x="324" y="0"/>
                  </a:moveTo>
                  <a:cubicBezTo>
                    <a:pt x="207" y="0"/>
                    <a:pt x="98" y="1"/>
                    <a:pt x="0" y="4"/>
                  </a:cubicBezTo>
                  <a:lnTo>
                    <a:pt x="0" y="109"/>
                  </a:lnTo>
                  <a:cubicBezTo>
                    <a:pt x="100" y="107"/>
                    <a:pt x="212" y="106"/>
                    <a:pt x="333" y="106"/>
                  </a:cubicBezTo>
                  <a:cubicBezTo>
                    <a:pt x="1638" y="106"/>
                    <a:pt x="3995" y="231"/>
                    <a:pt x="4020" y="231"/>
                  </a:cubicBezTo>
                  <a:lnTo>
                    <a:pt x="4026" y="131"/>
                  </a:lnTo>
                  <a:cubicBezTo>
                    <a:pt x="4000" y="131"/>
                    <a:pt x="1634" y="0"/>
                    <a:pt x="3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36"/>
            <p:cNvSpPr/>
            <p:nvPr/>
          </p:nvSpPr>
          <p:spPr>
            <a:xfrm>
              <a:off x="2738675" y="2858050"/>
              <a:ext cx="344075" cy="69725"/>
            </a:xfrm>
            <a:custGeom>
              <a:avLst/>
              <a:gdLst/>
              <a:ahLst/>
              <a:cxnLst/>
              <a:rect l="l" t="t" r="r" b="b"/>
              <a:pathLst>
                <a:path w="13763" h="2789" extrusionOk="0">
                  <a:moveTo>
                    <a:pt x="2496" y="0"/>
                  </a:moveTo>
                  <a:lnTo>
                    <a:pt x="1" y="1314"/>
                  </a:lnTo>
                  <a:lnTo>
                    <a:pt x="2468" y="2673"/>
                  </a:lnTo>
                  <a:lnTo>
                    <a:pt x="9133" y="2734"/>
                  </a:lnTo>
                  <a:lnTo>
                    <a:pt x="13446" y="2789"/>
                  </a:lnTo>
                  <a:cubicBezTo>
                    <a:pt x="13646" y="2384"/>
                    <a:pt x="13757" y="1935"/>
                    <a:pt x="13757" y="1458"/>
                  </a:cubicBezTo>
                  <a:cubicBezTo>
                    <a:pt x="13762" y="981"/>
                    <a:pt x="13657" y="527"/>
                    <a:pt x="13474" y="122"/>
                  </a:cubicBezTo>
                  <a:lnTo>
                    <a:pt x="9160" y="67"/>
                  </a:lnTo>
                  <a:lnTo>
                    <a:pt x="24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36"/>
            <p:cNvSpPr/>
            <p:nvPr/>
          </p:nvSpPr>
          <p:spPr>
            <a:xfrm>
              <a:off x="2784575" y="2538800"/>
              <a:ext cx="408375" cy="426550"/>
            </a:xfrm>
            <a:custGeom>
              <a:avLst/>
              <a:gdLst/>
              <a:ahLst/>
              <a:cxnLst/>
              <a:rect l="l" t="t" r="r" b="b"/>
              <a:pathLst>
                <a:path w="16335" h="17062" extrusionOk="0">
                  <a:moveTo>
                    <a:pt x="12298" y="1"/>
                  </a:moveTo>
                  <a:lnTo>
                    <a:pt x="7075" y="6699"/>
                  </a:lnTo>
                  <a:cubicBezTo>
                    <a:pt x="5129" y="8911"/>
                    <a:pt x="5744" y="11173"/>
                    <a:pt x="5744" y="11173"/>
                  </a:cubicBezTo>
                  <a:cubicBezTo>
                    <a:pt x="5744" y="11173"/>
                    <a:pt x="3127" y="13574"/>
                    <a:pt x="3959" y="15404"/>
                  </a:cubicBezTo>
                  <a:cubicBezTo>
                    <a:pt x="3967" y="15423"/>
                    <a:pt x="3977" y="15441"/>
                    <a:pt x="3987" y="15459"/>
                  </a:cubicBezTo>
                  <a:lnTo>
                    <a:pt x="3987" y="15459"/>
                  </a:lnTo>
                  <a:lnTo>
                    <a:pt x="3981" y="15465"/>
                  </a:lnTo>
                  <a:lnTo>
                    <a:pt x="2384" y="15448"/>
                  </a:lnTo>
                  <a:lnTo>
                    <a:pt x="2185" y="15476"/>
                  </a:lnTo>
                  <a:cubicBezTo>
                    <a:pt x="0" y="15903"/>
                    <a:pt x="682" y="17062"/>
                    <a:pt x="682" y="17062"/>
                  </a:cubicBezTo>
                  <a:lnTo>
                    <a:pt x="8394" y="16967"/>
                  </a:lnTo>
                  <a:lnTo>
                    <a:pt x="11915" y="14112"/>
                  </a:lnTo>
                  <a:cubicBezTo>
                    <a:pt x="12187" y="13890"/>
                    <a:pt x="12381" y="13568"/>
                    <a:pt x="12442" y="13225"/>
                  </a:cubicBezTo>
                  <a:lnTo>
                    <a:pt x="13168" y="7275"/>
                  </a:lnTo>
                  <a:lnTo>
                    <a:pt x="16334" y="4049"/>
                  </a:lnTo>
                  <a:lnTo>
                    <a:pt x="12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36"/>
            <p:cNvSpPr/>
            <p:nvPr/>
          </p:nvSpPr>
          <p:spPr>
            <a:xfrm>
              <a:off x="2903900" y="2859425"/>
              <a:ext cx="177875" cy="68350"/>
            </a:xfrm>
            <a:custGeom>
              <a:avLst/>
              <a:gdLst/>
              <a:ahLst/>
              <a:cxnLst/>
              <a:rect l="l" t="t" r="r" b="b"/>
              <a:pathLst>
                <a:path w="7115" h="2734" extrusionOk="0">
                  <a:moveTo>
                    <a:pt x="2357" y="0"/>
                  </a:moveTo>
                  <a:lnTo>
                    <a:pt x="511" y="1958"/>
                  </a:lnTo>
                  <a:cubicBezTo>
                    <a:pt x="511" y="1958"/>
                    <a:pt x="306" y="2346"/>
                    <a:pt x="1" y="2656"/>
                  </a:cubicBezTo>
                  <a:lnTo>
                    <a:pt x="2524" y="2679"/>
                  </a:lnTo>
                  <a:lnTo>
                    <a:pt x="5545" y="2717"/>
                  </a:lnTo>
                  <a:lnTo>
                    <a:pt x="5573" y="56"/>
                  </a:lnTo>
                  <a:lnTo>
                    <a:pt x="5667" y="56"/>
                  </a:lnTo>
                  <a:lnTo>
                    <a:pt x="5640" y="2717"/>
                  </a:lnTo>
                  <a:lnTo>
                    <a:pt x="6793" y="2734"/>
                  </a:lnTo>
                  <a:cubicBezTo>
                    <a:pt x="6987" y="2329"/>
                    <a:pt x="7098" y="1875"/>
                    <a:pt x="7109" y="1398"/>
                  </a:cubicBezTo>
                  <a:cubicBezTo>
                    <a:pt x="7115" y="915"/>
                    <a:pt x="7009" y="466"/>
                    <a:pt x="6821" y="56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36"/>
            <p:cNvSpPr/>
            <p:nvPr/>
          </p:nvSpPr>
          <p:spPr>
            <a:xfrm>
              <a:off x="3042525" y="2927350"/>
              <a:ext cx="2525" cy="300"/>
            </a:xfrm>
            <a:custGeom>
              <a:avLst/>
              <a:gdLst/>
              <a:ahLst/>
              <a:cxnLst/>
              <a:rect l="l" t="t" r="r" b="b"/>
              <a:pathLst>
                <a:path w="101" h="12" extrusionOk="0">
                  <a:moveTo>
                    <a:pt x="0" y="0"/>
                  </a:moveTo>
                  <a:lnTo>
                    <a:pt x="0" y="11"/>
                  </a:lnTo>
                  <a:lnTo>
                    <a:pt x="100" y="11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36"/>
            <p:cNvSpPr/>
            <p:nvPr/>
          </p:nvSpPr>
          <p:spPr>
            <a:xfrm>
              <a:off x="3042525" y="2860800"/>
              <a:ext cx="3200" cy="66575"/>
            </a:xfrm>
            <a:custGeom>
              <a:avLst/>
              <a:gdLst/>
              <a:ahLst/>
              <a:cxnLst/>
              <a:rect l="l" t="t" r="r" b="b"/>
              <a:pathLst>
                <a:path w="128" h="2663" extrusionOk="0">
                  <a:moveTo>
                    <a:pt x="28" y="1"/>
                  </a:moveTo>
                  <a:lnTo>
                    <a:pt x="0" y="2662"/>
                  </a:lnTo>
                  <a:lnTo>
                    <a:pt x="100" y="2662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36"/>
            <p:cNvSpPr/>
            <p:nvPr/>
          </p:nvSpPr>
          <p:spPr>
            <a:xfrm>
              <a:off x="2878825" y="2843075"/>
              <a:ext cx="101625" cy="87475"/>
            </a:xfrm>
            <a:custGeom>
              <a:avLst/>
              <a:gdLst/>
              <a:ahLst/>
              <a:cxnLst/>
              <a:rect l="l" t="t" r="r" b="b"/>
              <a:pathLst>
                <a:path w="4065" h="3499" extrusionOk="0">
                  <a:moveTo>
                    <a:pt x="3987" y="0"/>
                  </a:moveTo>
                  <a:lnTo>
                    <a:pt x="1303" y="2856"/>
                  </a:lnTo>
                  <a:cubicBezTo>
                    <a:pt x="1303" y="2861"/>
                    <a:pt x="978" y="3394"/>
                    <a:pt x="610" y="3394"/>
                  </a:cubicBezTo>
                  <a:cubicBezTo>
                    <a:pt x="603" y="3394"/>
                    <a:pt x="595" y="3394"/>
                    <a:pt x="588" y="3393"/>
                  </a:cubicBezTo>
                  <a:cubicBezTo>
                    <a:pt x="405" y="3388"/>
                    <a:pt x="233" y="3233"/>
                    <a:pt x="89" y="2944"/>
                  </a:cubicBezTo>
                  <a:lnTo>
                    <a:pt x="0" y="2994"/>
                  </a:lnTo>
                  <a:cubicBezTo>
                    <a:pt x="167" y="3316"/>
                    <a:pt x="361" y="3493"/>
                    <a:pt x="588" y="3499"/>
                  </a:cubicBezTo>
                  <a:lnTo>
                    <a:pt x="610" y="3499"/>
                  </a:lnTo>
                  <a:cubicBezTo>
                    <a:pt x="1032" y="3499"/>
                    <a:pt x="1381" y="2928"/>
                    <a:pt x="1386" y="2917"/>
                  </a:cubicBezTo>
                  <a:lnTo>
                    <a:pt x="4064" y="67"/>
                  </a:lnTo>
                  <a:lnTo>
                    <a:pt x="3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36"/>
            <p:cNvSpPr/>
            <p:nvPr/>
          </p:nvSpPr>
          <p:spPr>
            <a:xfrm>
              <a:off x="2899050" y="2760600"/>
              <a:ext cx="33025" cy="90950"/>
            </a:xfrm>
            <a:custGeom>
              <a:avLst/>
              <a:gdLst/>
              <a:ahLst/>
              <a:cxnLst/>
              <a:rect l="l" t="t" r="r" b="b"/>
              <a:pathLst>
                <a:path w="1321" h="3638" extrusionOk="0">
                  <a:moveTo>
                    <a:pt x="1221" y="0"/>
                  </a:moveTo>
                  <a:lnTo>
                    <a:pt x="1082" y="804"/>
                  </a:lnTo>
                  <a:cubicBezTo>
                    <a:pt x="1049" y="1015"/>
                    <a:pt x="1038" y="1237"/>
                    <a:pt x="1043" y="1458"/>
                  </a:cubicBezTo>
                  <a:cubicBezTo>
                    <a:pt x="1065" y="1891"/>
                    <a:pt x="1082" y="2168"/>
                    <a:pt x="1110" y="2290"/>
                  </a:cubicBezTo>
                  <a:cubicBezTo>
                    <a:pt x="971" y="2445"/>
                    <a:pt x="167" y="3333"/>
                    <a:pt x="1" y="3582"/>
                  </a:cubicBezTo>
                  <a:lnTo>
                    <a:pt x="84" y="3637"/>
                  </a:lnTo>
                  <a:cubicBezTo>
                    <a:pt x="261" y="3382"/>
                    <a:pt x="1193" y="2346"/>
                    <a:pt x="1193" y="2340"/>
                  </a:cubicBezTo>
                  <a:lnTo>
                    <a:pt x="1215" y="2318"/>
                  </a:lnTo>
                  <a:lnTo>
                    <a:pt x="1210" y="2290"/>
                  </a:lnTo>
                  <a:cubicBezTo>
                    <a:pt x="1182" y="2201"/>
                    <a:pt x="1160" y="1902"/>
                    <a:pt x="1137" y="1458"/>
                  </a:cubicBezTo>
                  <a:cubicBezTo>
                    <a:pt x="1132" y="1253"/>
                    <a:pt x="1149" y="1037"/>
                    <a:pt x="1182" y="821"/>
                  </a:cubicBezTo>
                  <a:lnTo>
                    <a:pt x="1320" y="17"/>
                  </a:lnTo>
                  <a:lnTo>
                    <a:pt x="12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4" name="Google Shape;2814;p36"/>
          <p:cNvGrpSpPr/>
          <p:nvPr/>
        </p:nvGrpSpPr>
        <p:grpSpPr>
          <a:xfrm>
            <a:off x="5802162" y="4075900"/>
            <a:ext cx="1905020" cy="234657"/>
            <a:chOff x="5802163" y="4075900"/>
            <a:chExt cx="1905020" cy="234657"/>
          </a:xfrm>
        </p:grpSpPr>
        <p:sp>
          <p:nvSpPr>
            <p:cNvPr id="2815" name="Google Shape;2815;p36"/>
            <p:cNvSpPr/>
            <p:nvPr/>
          </p:nvSpPr>
          <p:spPr>
            <a:xfrm>
              <a:off x="7096739" y="4075900"/>
              <a:ext cx="610443" cy="234657"/>
            </a:xfrm>
            <a:custGeom>
              <a:avLst/>
              <a:gdLst/>
              <a:ahLst/>
              <a:cxnLst/>
              <a:rect l="l" t="t" r="r" b="b"/>
              <a:pathLst>
                <a:path w="17916" h="6887" extrusionOk="0">
                  <a:moveTo>
                    <a:pt x="14472" y="389"/>
                  </a:moveTo>
                  <a:cubicBezTo>
                    <a:pt x="16152" y="389"/>
                    <a:pt x="17527" y="1758"/>
                    <a:pt x="17527" y="3444"/>
                  </a:cubicBezTo>
                  <a:cubicBezTo>
                    <a:pt x="17527" y="5129"/>
                    <a:pt x="16152" y="6499"/>
                    <a:pt x="14472" y="6499"/>
                  </a:cubicBezTo>
                  <a:lnTo>
                    <a:pt x="3444" y="6499"/>
                  </a:lnTo>
                  <a:cubicBezTo>
                    <a:pt x="1758" y="6499"/>
                    <a:pt x="389" y="5129"/>
                    <a:pt x="389" y="3444"/>
                  </a:cubicBezTo>
                  <a:cubicBezTo>
                    <a:pt x="389" y="1758"/>
                    <a:pt x="1758" y="389"/>
                    <a:pt x="3444" y="389"/>
                  </a:cubicBezTo>
                  <a:close/>
                  <a:moveTo>
                    <a:pt x="3444" y="1"/>
                  </a:moveTo>
                  <a:cubicBezTo>
                    <a:pt x="1542" y="1"/>
                    <a:pt x="1" y="1548"/>
                    <a:pt x="1" y="3444"/>
                  </a:cubicBezTo>
                  <a:cubicBezTo>
                    <a:pt x="1" y="5340"/>
                    <a:pt x="1548" y="6887"/>
                    <a:pt x="3444" y="6887"/>
                  </a:cubicBezTo>
                  <a:lnTo>
                    <a:pt x="14472" y="6887"/>
                  </a:lnTo>
                  <a:cubicBezTo>
                    <a:pt x="16368" y="6887"/>
                    <a:pt x="17915" y="5346"/>
                    <a:pt x="17915" y="3444"/>
                  </a:cubicBezTo>
                  <a:cubicBezTo>
                    <a:pt x="17915" y="1548"/>
                    <a:pt x="16368" y="1"/>
                    <a:pt x="144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36"/>
            <p:cNvSpPr/>
            <p:nvPr/>
          </p:nvSpPr>
          <p:spPr>
            <a:xfrm>
              <a:off x="6452756" y="4082510"/>
              <a:ext cx="597189" cy="221437"/>
            </a:xfrm>
            <a:custGeom>
              <a:avLst/>
              <a:gdLst/>
              <a:ahLst/>
              <a:cxnLst/>
              <a:rect l="l" t="t" r="r" b="b"/>
              <a:pathLst>
                <a:path w="17527" h="6499" extrusionOk="0">
                  <a:moveTo>
                    <a:pt x="3250" y="1"/>
                  </a:moveTo>
                  <a:cubicBezTo>
                    <a:pt x="1459" y="1"/>
                    <a:pt x="1" y="1453"/>
                    <a:pt x="1" y="3250"/>
                  </a:cubicBezTo>
                  <a:cubicBezTo>
                    <a:pt x="1" y="5046"/>
                    <a:pt x="1459" y="6499"/>
                    <a:pt x="3250" y="6499"/>
                  </a:cubicBezTo>
                  <a:lnTo>
                    <a:pt x="14278" y="6499"/>
                  </a:lnTo>
                  <a:cubicBezTo>
                    <a:pt x="16069" y="6499"/>
                    <a:pt x="17527" y="5046"/>
                    <a:pt x="17527" y="3250"/>
                  </a:cubicBezTo>
                  <a:cubicBezTo>
                    <a:pt x="17527" y="1453"/>
                    <a:pt x="16074" y="1"/>
                    <a:pt x="14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36"/>
            <p:cNvSpPr/>
            <p:nvPr/>
          </p:nvSpPr>
          <p:spPr>
            <a:xfrm>
              <a:off x="5802163" y="4082510"/>
              <a:ext cx="597393" cy="221437"/>
            </a:xfrm>
            <a:custGeom>
              <a:avLst/>
              <a:gdLst/>
              <a:ahLst/>
              <a:cxnLst/>
              <a:rect l="l" t="t" r="r" b="b"/>
              <a:pathLst>
                <a:path w="17533" h="6499" extrusionOk="0">
                  <a:moveTo>
                    <a:pt x="3255" y="1"/>
                  </a:moveTo>
                  <a:cubicBezTo>
                    <a:pt x="1458" y="1"/>
                    <a:pt x="0" y="1453"/>
                    <a:pt x="0" y="3250"/>
                  </a:cubicBezTo>
                  <a:cubicBezTo>
                    <a:pt x="0" y="5046"/>
                    <a:pt x="1458" y="6499"/>
                    <a:pt x="3255" y="6499"/>
                  </a:cubicBezTo>
                  <a:lnTo>
                    <a:pt x="14277" y="6499"/>
                  </a:lnTo>
                  <a:cubicBezTo>
                    <a:pt x="16068" y="6499"/>
                    <a:pt x="17532" y="5046"/>
                    <a:pt x="17532" y="3250"/>
                  </a:cubicBezTo>
                  <a:cubicBezTo>
                    <a:pt x="17532" y="1453"/>
                    <a:pt x="16074" y="1"/>
                    <a:pt x="142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8" name="Google Shape;2818;p36"/>
          <p:cNvGrpSpPr/>
          <p:nvPr/>
        </p:nvGrpSpPr>
        <p:grpSpPr>
          <a:xfrm>
            <a:off x="8179172" y="2673417"/>
            <a:ext cx="503203" cy="356245"/>
            <a:chOff x="2779525" y="4198925"/>
            <a:chExt cx="148350" cy="105025"/>
          </a:xfrm>
        </p:grpSpPr>
        <p:grpSp>
          <p:nvGrpSpPr>
            <p:cNvPr id="2819" name="Google Shape;2819;p36"/>
            <p:cNvGrpSpPr/>
            <p:nvPr/>
          </p:nvGrpSpPr>
          <p:grpSpPr>
            <a:xfrm>
              <a:off x="2779525" y="4204125"/>
              <a:ext cx="148350" cy="99825"/>
              <a:chOff x="2438725" y="3288850"/>
              <a:chExt cx="148350" cy="99825"/>
            </a:xfrm>
          </p:grpSpPr>
          <p:sp>
            <p:nvSpPr>
              <p:cNvPr id="2820" name="Google Shape;2820;p36"/>
              <p:cNvSpPr/>
              <p:nvPr/>
            </p:nvSpPr>
            <p:spPr>
              <a:xfrm>
                <a:off x="2482950" y="3308250"/>
                <a:ext cx="104125" cy="9450"/>
              </a:xfrm>
              <a:custGeom>
                <a:avLst/>
                <a:gdLst/>
                <a:ahLst/>
                <a:cxnLst/>
                <a:rect l="l" t="t" r="r" b="b"/>
                <a:pathLst>
                  <a:path w="4165" h="378" extrusionOk="0">
                    <a:moveTo>
                      <a:pt x="0" y="1"/>
                    </a:moveTo>
                    <a:lnTo>
                      <a:pt x="0" y="378"/>
                    </a:lnTo>
                    <a:lnTo>
                      <a:pt x="4164" y="378"/>
                    </a:lnTo>
                    <a:lnTo>
                      <a:pt x="41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1" name="Google Shape;2821;p36"/>
              <p:cNvSpPr/>
              <p:nvPr/>
            </p:nvSpPr>
            <p:spPr>
              <a:xfrm>
                <a:off x="2438725" y="3288850"/>
                <a:ext cx="34825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1160" extrusionOk="0">
                    <a:moveTo>
                      <a:pt x="1126" y="0"/>
                    </a:moveTo>
                    <a:lnTo>
                      <a:pt x="505" y="610"/>
                    </a:lnTo>
                    <a:lnTo>
                      <a:pt x="272" y="372"/>
                    </a:lnTo>
                    <a:lnTo>
                      <a:pt x="1" y="644"/>
                    </a:lnTo>
                    <a:lnTo>
                      <a:pt x="505" y="1159"/>
                    </a:lnTo>
                    <a:lnTo>
                      <a:pt x="1392" y="272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2" name="Google Shape;2822;p36"/>
              <p:cNvSpPr/>
              <p:nvPr/>
            </p:nvSpPr>
            <p:spPr>
              <a:xfrm>
                <a:off x="2482950" y="3354700"/>
                <a:ext cx="104125" cy="9575"/>
              </a:xfrm>
              <a:custGeom>
                <a:avLst/>
                <a:gdLst/>
                <a:ahLst/>
                <a:cxnLst/>
                <a:rect l="l" t="t" r="r" b="b"/>
                <a:pathLst>
                  <a:path w="4165" h="383" extrusionOk="0">
                    <a:moveTo>
                      <a:pt x="0" y="0"/>
                    </a:moveTo>
                    <a:lnTo>
                      <a:pt x="0" y="383"/>
                    </a:lnTo>
                    <a:lnTo>
                      <a:pt x="4164" y="383"/>
                    </a:lnTo>
                    <a:lnTo>
                      <a:pt x="41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3" name="Google Shape;2823;p36"/>
              <p:cNvSpPr/>
              <p:nvPr/>
            </p:nvSpPr>
            <p:spPr>
              <a:xfrm>
                <a:off x="2482950" y="3379075"/>
                <a:ext cx="104125" cy="9600"/>
              </a:xfrm>
              <a:custGeom>
                <a:avLst/>
                <a:gdLst/>
                <a:ahLst/>
                <a:cxnLst/>
                <a:rect l="l" t="t" r="r" b="b"/>
                <a:pathLst>
                  <a:path w="4165" h="384" extrusionOk="0">
                    <a:moveTo>
                      <a:pt x="0" y="1"/>
                    </a:moveTo>
                    <a:lnTo>
                      <a:pt x="0" y="384"/>
                    </a:lnTo>
                    <a:lnTo>
                      <a:pt x="4164" y="384"/>
                    </a:lnTo>
                    <a:lnTo>
                      <a:pt x="41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4" name="Google Shape;2824;p36"/>
              <p:cNvSpPr/>
              <p:nvPr/>
            </p:nvSpPr>
            <p:spPr>
              <a:xfrm>
                <a:off x="2438725" y="3359675"/>
                <a:ext cx="34825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1160" extrusionOk="0">
                    <a:moveTo>
                      <a:pt x="1126" y="1"/>
                    </a:moveTo>
                    <a:lnTo>
                      <a:pt x="505" y="611"/>
                    </a:lnTo>
                    <a:lnTo>
                      <a:pt x="272" y="378"/>
                    </a:lnTo>
                    <a:lnTo>
                      <a:pt x="1" y="644"/>
                    </a:lnTo>
                    <a:lnTo>
                      <a:pt x="505" y="1160"/>
                    </a:lnTo>
                    <a:lnTo>
                      <a:pt x="1392" y="272"/>
                    </a:lnTo>
                    <a:lnTo>
                      <a:pt x="112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25" name="Google Shape;2825;p36"/>
            <p:cNvSpPr/>
            <p:nvPr/>
          </p:nvSpPr>
          <p:spPr>
            <a:xfrm>
              <a:off x="2823750" y="4198925"/>
              <a:ext cx="104125" cy="9450"/>
            </a:xfrm>
            <a:custGeom>
              <a:avLst/>
              <a:gdLst/>
              <a:ahLst/>
              <a:cxnLst/>
              <a:rect l="l" t="t" r="r" b="b"/>
              <a:pathLst>
                <a:path w="4165" h="378" extrusionOk="0">
                  <a:moveTo>
                    <a:pt x="0" y="1"/>
                  </a:moveTo>
                  <a:lnTo>
                    <a:pt x="0" y="378"/>
                  </a:lnTo>
                  <a:lnTo>
                    <a:pt x="4164" y="378"/>
                  </a:lnTo>
                  <a:lnTo>
                    <a:pt x="41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6" name="Google Shape;2826;p36"/>
          <p:cNvGrpSpPr/>
          <p:nvPr/>
        </p:nvGrpSpPr>
        <p:grpSpPr>
          <a:xfrm>
            <a:off x="5611839" y="1667336"/>
            <a:ext cx="2285670" cy="2258003"/>
            <a:chOff x="5611839" y="1667336"/>
            <a:chExt cx="2285670" cy="2258003"/>
          </a:xfrm>
        </p:grpSpPr>
        <p:grpSp>
          <p:nvGrpSpPr>
            <p:cNvPr id="2827" name="Google Shape;2827;p36"/>
            <p:cNvGrpSpPr/>
            <p:nvPr/>
          </p:nvGrpSpPr>
          <p:grpSpPr>
            <a:xfrm>
              <a:off x="5611839" y="1667336"/>
              <a:ext cx="2285670" cy="2258003"/>
              <a:chOff x="1749000" y="2510675"/>
              <a:chExt cx="743525" cy="734525"/>
            </a:xfrm>
          </p:grpSpPr>
          <p:sp>
            <p:nvSpPr>
              <p:cNvPr id="2828" name="Google Shape;2828;p36"/>
              <p:cNvSpPr/>
              <p:nvPr/>
            </p:nvSpPr>
            <p:spPr>
              <a:xfrm>
                <a:off x="1749000" y="2535350"/>
                <a:ext cx="710000" cy="709850"/>
              </a:xfrm>
              <a:custGeom>
                <a:avLst/>
                <a:gdLst/>
                <a:ahLst/>
                <a:cxnLst/>
                <a:rect l="l" t="t" r="r" b="b"/>
                <a:pathLst>
                  <a:path w="28400" h="28394" extrusionOk="0">
                    <a:moveTo>
                      <a:pt x="3138" y="0"/>
                    </a:moveTo>
                    <a:cubicBezTo>
                      <a:pt x="3027" y="0"/>
                      <a:pt x="2922" y="6"/>
                      <a:pt x="2822" y="11"/>
                    </a:cubicBezTo>
                    <a:cubicBezTo>
                      <a:pt x="2767" y="17"/>
                      <a:pt x="2717" y="28"/>
                      <a:pt x="2661" y="34"/>
                    </a:cubicBezTo>
                    <a:cubicBezTo>
                      <a:pt x="2406" y="72"/>
                      <a:pt x="2157" y="145"/>
                      <a:pt x="1918" y="239"/>
                    </a:cubicBezTo>
                    <a:cubicBezTo>
                      <a:pt x="1869" y="261"/>
                      <a:pt x="1830" y="283"/>
                      <a:pt x="1780" y="305"/>
                    </a:cubicBezTo>
                    <a:cubicBezTo>
                      <a:pt x="726" y="810"/>
                      <a:pt x="0" y="1891"/>
                      <a:pt x="0" y="3133"/>
                    </a:cubicBezTo>
                    <a:lnTo>
                      <a:pt x="0" y="25256"/>
                    </a:lnTo>
                    <a:cubicBezTo>
                      <a:pt x="0" y="26980"/>
                      <a:pt x="1414" y="28394"/>
                      <a:pt x="3138" y="28394"/>
                    </a:cubicBezTo>
                    <a:lnTo>
                      <a:pt x="25261" y="28394"/>
                    </a:lnTo>
                    <a:cubicBezTo>
                      <a:pt x="26985" y="28394"/>
                      <a:pt x="28399" y="26980"/>
                      <a:pt x="28399" y="25256"/>
                    </a:cubicBezTo>
                    <a:lnTo>
                      <a:pt x="28399" y="3133"/>
                    </a:lnTo>
                    <a:cubicBezTo>
                      <a:pt x="28399" y="2113"/>
                      <a:pt x="27900" y="1198"/>
                      <a:pt x="27140" y="621"/>
                    </a:cubicBezTo>
                    <a:cubicBezTo>
                      <a:pt x="26941" y="472"/>
                      <a:pt x="26719" y="344"/>
                      <a:pt x="26481" y="239"/>
                    </a:cubicBezTo>
                    <a:cubicBezTo>
                      <a:pt x="26386" y="200"/>
                      <a:pt x="26292" y="167"/>
                      <a:pt x="26192" y="139"/>
                    </a:cubicBezTo>
                    <a:cubicBezTo>
                      <a:pt x="25898" y="45"/>
                      <a:pt x="25582" y="0"/>
                      <a:pt x="252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9" name="Google Shape;2829;p36"/>
              <p:cNvSpPr/>
              <p:nvPr/>
            </p:nvSpPr>
            <p:spPr>
              <a:xfrm>
                <a:off x="1830225" y="2560300"/>
                <a:ext cx="35075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1403" h="1398" extrusionOk="0">
                    <a:moveTo>
                      <a:pt x="699" y="206"/>
                    </a:moveTo>
                    <a:cubicBezTo>
                      <a:pt x="970" y="206"/>
                      <a:pt x="1198" y="427"/>
                      <a:pt x="1192" y="699"/>
                    </a:cubicBezTo>
                    <a:cubicBezTo>
                      <a:pt x="1192" y="971"/>
                      <a:pt x="970" y="1192"/>
                      <a:pt x="699" y="1192"/>
                    </a:cubicBezTo>
                    <a:cubicBezTo>
                      <a:pt x="433" y="1192"/>
                      <a:pt x="211" y="971"/>
                      <a:pt x="211" y="699"/>
                    </a:cubicBezTo>
                    <a:cubicBezTo>
                      <a:pt x="211" y="427"/>
                      <a:pt x="433" y="206"/>
                      <a:pt x="699" y="206"/>
                    </a:cubicBezTo>
                    <a:close/>
                    <a:moveTo>
                      <a:pt x="699" y="0"/>
                    </a:moveTo>
                    <a:cubicBezTo>
                      <a:pt x="311" y="0"/>
                      <a:pt x="0" y="311"/>
                      <a:pt x="0" y="699"/>
                    </a:cubicBezTo>
                    <a:cubicBezTo>
                      <a:pt x="0" y="1087"/>
                      <a:pt x="311" y="1398"/>
                      <a:pt x="699" y="1398"/>
                    </a:cubicBezTo>
                    <a:cubicBezTo>
                      <a:pt x="1087" y="1398"/>
                      <a:pt x="1403" y="1087"/>
                      <a:pt x="1403" y="699"/>
                    </a:cubicBezTo>
                    <a:cubicBezTo>
                      <a:pt x="1403" y="311"/>
                      <a:pt x="1087" y="0"/>
                      <a:pt x="6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0" name="Google Shape;2830;p36"/>
              <p:cNvSpPr/>
              <p:nvPr/>
            </p:nvSpPr>
            <p:spPr>
              <a:xfrm>
                <a:off x="1869725" y="2560300"/>
                <a:ext cx="35100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1404" h="1398" extrusionOk="0">
                    <a:moveTo>
                      <a:pt x="699" y="206"/>
                    </a:moveTo>
                    <a:cubicBezTo>
                      <a:pt x="971" y="206"/>
                      <a:pt x="1192" y="427"/>
                      <a:pt x="1192" y="699"/>
                    </a:cubicBezTo>
                    <a:cubicBezTo>
                      <a:pt x="1192" y="971"/>
                      <a:pt x="971" y="1192"/>
                      <a:pt x="699" y="1192"/>
                    </a:cubicBezTo>
                    <a:cubicBezTo>
                      <a:pt x="433" y="1192"/>
                      <a:pt x="211" y="971"/>
                      <a:pt x="211" y="699"/>
                    </a:cubicBezTo>
                    <a:cubicBezTo>
                      <a:pt x="211" y="427"/>
                      <a:pt x="433" y="206"/>
                      <a:pt x="699" y="206"/>
                    </a:cubicBezTo>
                    <a:close/>
                    <a:moveTo>
                      <a:pt x="699" y="0"/>
                    </a:moveTo>
                    <a:cubicBezTo>
                      <a:pt x="311" y="0"/>
                      <a:pt x="0" y="311"/>
                      <a:pt x="0" y="699"/>
                    </a:cubicBezTo>
                    <a:cubicBezTo>
                      <a:pt x="0" y="1087"/>
                      <a:pt x="311" y="1398"/>
                      <a:pt x="699" y="1398"/>
                    </a:cubicBezTo>
                    <a:cubicBezTo>
                      <a:pt x="1087" y="1398"/>
                      <a:pt x="1403" y="1087"/>
                      <a:pt x="1403" y="699"/>
                    </a:cubicBezTo>
                    <a:cubicBezTo>
                      <a:pt x="1403" y="311"/>
                      <a:pt x="1087" y="0"/>
                      <a:pt x="6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1" name="Google Shape;2831;p36"/>
              <p:cNvSpPr/>
              <p:nvPr/>
            </p:nvSpPr>
            <p:spPr>
              <a:xfrm>
                <a:off x="1909225" y="2560300"/>
                <a:ext cx="35100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1404" h="1398" extrusionOk="0">
                    <a:moveTo>
                      <a:pt x="699" y="206"/>
                    </a:moveTo>
                    <a:cubicBezTo>
                      <a:pt x="971" y="206"/>
                      <a:pt x="1193" y="427"/>
                      <a:pt x="1193" y="699"/>
                    </a:cubicBezTo>
                    <a:cubicBezTo>
                      <a:pt x="1193" y="971"/>
                      <a:pt x="971" y="1192"/>
                      <a:pt x="699" y="1192"/>
                    </a:cubicBezTo>
                    <a:cubicBezTo>
                      <a:pt x="433" y="1192"/>
                      <a:pt x="211" y="971"/>
                      <a:pt x="211" y="699"/>
                    </a:cubicBezTo>
                    <a:cubicBezTo>
                      <a:pt x="211" y="427"/>
                      <a:pt x="433" y="206"/>
                      <a:pt x="699" y="206"/>
                    </a:cubicBezTo>
                    <a:close/>
                    <a:moveTo>
                      <a:pt x="699" y="0"/>
                    </a:moveTo>
                    <a:cubicBezTo>
                      <a:pt x="311" y="0"/>
                      <a:pt x="0" y="311"/>
                      <a:pt x="0" y="699"/>
                    </a:cubicBezTo>
                    <a:cubicBezTo>
                      <a:pt x="0" y="1087"/>
                      <a:pt x="311" y="1398"/>
                      <a:pt x="699" y="1398"/>
                    </a:cubicBezTo>
                    <a:cubicBezTo>
                      <a:pt x="1082" y="1398"/>
                      <a:pt x="1403" y="1087"/>
                      <a:pt x="1403" y="699"/>
                    </a:cubicBezTo>
                    <a:cubicBezTo>
                      <a:pt x="1403" y="311"/>
                      <a:pt x="1087" y="0"/>
                      <a:pt x="6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2" name="Google Shape;2832;p36"/>
              <p:cNvSpPr/>
              <p:nvPr/>
            </p:nvSpPr>
            <p:spPr>
              <a:xfrm>
                <a:off x="2325625" y="2575125"/>
                <a:ext cx="38000" cy="5300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12" extrusionOk="0">
                    <a:moveTo>
                      <a:pt x="0" y="1"/>
                    </a:moveTo>
                    <a:lnTo>
                      <a:pt x="0" y="211"/>
                    </a:lnTo>
                    <a:lnTo>
                      <a:pt x="1519" y="211"/>
                    </a:lnTo>
                    <a:lnTo>
                      <a:pt x="15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3" name="Google Shape;2833;p36"/>
              <p:cNvSpPr/>
              <p:nvPr/>
            </p:nvSpPr>
            <p:spPr>
              <a:xfrm>
                <a:off x="2242450" y="2550725"/>
                <a:ext cx="54075" cy="54100"/>
              </a:xfrm>
              <a:custGeom>
                <a:avLst/>
                <a:gdLst/>
                <a:ahLst/>
                <a:cxnLst/>
                <a:rect l="l" t="t" r="r" b="b"/>
                <a:pathLst>
                  <a:path w="2163" h="2164" extrusionOk="0">
                    <a:moveTo>
                      <a:pt x="1082" y="206"/>
                    </a:moveTo>
                    <a:cubicBezTo>
                      <a:pt x="1564" y="206"/>
                      <a:pt x="1952" y="594"/>
                      <a:pt x="1952" y="1082"/>
                    </a:cubicBezTo>
                    <a:cubicBezTo>
                      <a:pt x="1952" y="1559"/>
                      <a:pt x="1558" y="1953"/>
                      <a:pt x="1082" y="1953"/>
                    </a:cubicBezTo>
                    <a:cubicBezTo>
                      <a:pt x="605" y="1953"/>
                      <a:pt x="206" y="1564"/>
                      <a:pt x="206" y="1082"/>
                    </a:cubicBezTo>
                    <a:cubicBezTo>
                      <a:pt x="206" y="605"/>
                      <a:pt x="594" y="206"/>
                      <a:pt x="1082" y="206"/>
                    </a:cubicBezTo>
                    <a:close/>
                    <a:moveTo>
                      <a:pt x="1082" y="1"/>
                    </a:moveTo>
                    <a:cubicBezTo>
                      <a:pt x="483" y="1"/>
                      <a:pt x="0" y="483"/>
                      <a:pt x="0" y="1082"/>
                    </a:cubicBezTo>
                    <a:cubicBezTo>
                      <a:pt x="0" y="1675"/>
                      <a:pt x="483" y="2163"/>
                      <a:pt x="1082" y="2163"/>
                    </a:cubicBezTo>
                    <a:cubicBezTo>
                      <a:pt x="1675" y="2163"/>
                      <a:pt x="2163" y="1675"/>
                      <a:pt x="2163" y="1082"/>
                    </a:cubicBezTo>
                    <a:cubicBezTo>
                      <a:pt x="2163" y="483"/>
                      <a:pt x="1675" y="1"/>
                      <a:pt x="10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4" name="Google Shape;2834;p36"/>
              <p:cNvSpPr/>
              <p:nvPr/>
            </p:nvSpPr>
            <p:spPr>
              <a:xfrm>
                <a:off x="2255750" y="2571800"/>
                <a:ext cx="27625" cy="18600"/>
              </a:xfrm>
              <a:custGeom>
                <a:avLst/>
                <a:gdLst/>
                <a:ahLst/>
                <a:cxnLst/>
                <a:rect l="l" t="t" r="r" b="b"/>
                <a:pathLst>
                  <a:path w="1105" h="744" extrusionOk="0">
                    <a:moveTo>
                      <a:pt x="156" y="1"/>
                    </a:moveTo>
                    <a:lnTo>
                      <a:pt x="1" y="139"/>
                    </a:lnTo>
                    <a:lnTo>
                      <a:pt x="472" y="655"/>
                    </a:lnTo>
                    <a:lnTo>
                      <a:pt x="561" y="744"/>
                    </a:lnTo>
                    <a:lnTo>
                      <a:pt x="1104" y="150"/>
                    </a:lnTo>
                    <a:lnTo>
                      <a:pt x="960" y="12"/>
                    </a:lnTo>
                    <a:lnTo>
                      <a:pt x="555" y="439"/>
                    </a:lnTo>
                    <a:lnTo>
                      <a:pt x="15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5" name="Google Shape;2835;p36"/>
              <p:cNvSpPr/>
              <p:nvPr/>
            </p:nvSpPr>
            <p:spPr>
              <a:xfrm>
                <a:off x="2342100" y="2558775"/>
                <a:ext cx="5175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207" h="1520" extrusionOk="0">
                    <a:moveTo>
                      <a:pt x="1" y="0"/>
                    </a:moveTo>
                    <a:lnTo>
                      <a:pt x="1" y="1520"/>
                    </a:lnTo>
                    <a:lnTo>
                      <a:pt x="206" y="1520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6" name="Google Shape;2836;p36"/>
              <p:cNvSpPr/>
              <p:nvPr/>
            </p:nvSpPr>
            <p:spPr>
              <a:xfrm>
                <a:off x="2397000" y="2556425"/>
                <a:ext cx="19025" cy="19150"/>
              </a:xfrm>
              <a:custGeom>
                <a:avLst/>
                <a:gdLst/>
                <a:ahLst/>
                <a:cxnLst/>
                <a:rect l="l" t="t" r="r" b="b"/>
                <a:pathLst>
                  <a:path w="761" h="766" extrusionOk="0">
                    <a:moveTo>
                      <a:pt x="555" y="211"/>
                    </a:moveTo>
                    <a:lnTo>
                      <a:pt x="555" y="555"/>
                    </a:lnTo>
                    <a:lnTo>
                      <a:pt x="206" y="555"/>
                    </a:lnTo>
                    <a:lnTo>
                      <a:pt x="206" y="211"/>
                    </a:lnTo>
                    <a:close/>
                    <a:moveTo>
                      <a:pt x="1" y="0"/>
                    </a:moveTo>
                    <a:lnTo>
                      <a:pt x="1" y="765"/>
                    </a:lnTo>
                    <a:lnTo>
                      <a:pt x="760" y="765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7" name="Google Shape;2837;p36"/>
              <p:cNvSpPr/>
              <p:nvPr/>
            </p:nvSpPr>
            <p:spPr>
              <a:xfrm>
                <a:off x="2422500" y="2556425"/>
                <a:ext cx="19025" cy="19150"/>
              </a:xfrm>
              <a:custGeom>
                <a:avLst/>
                <a:gdLst/>
                <a:ahLst/>
                <a:cxnLst/>
                <a:rect l="l" t="t" r="r" b="b"/>
                <a:pathLst>
                  <a:path w="761" h="766" extrusionOk="0">
                    <a:moveTo>
                      <a:pt x="555" y="211"/>
                    </a:moveTo>
                    <a:lnTo>
                      <a:pt x="555" y="555"/>
                    </a:lnTo>
                    <a:lnTo>
                      <a:pt x="206" y="555"/>
                    </a:lnTo>
                    <a:lnTo>
                      <a:pt x="206" y="211"/>
                    </a:lnTo>
                    <a:close/>
                    <a:moveTo>
                      <a:pt x="1" y="0"/>
                    </a:moveTo>
                    <a:lnTo>
                      <a:pt x="1" y="765"/>
                    </a:lnTo>
                    <a:lnTo>
                      <a:pt x="760" y="765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8" name="Google Shape;2838;p36"/>
              <p:cNvSpPr/>
              <p:nvPr/>
            </p:nvSpPr>
            <p:spPr>
              <a:xfrm>
                <a:off x="2397000" y="2579975"/>
                <a:ext cx="19025" cy="19150"/>
              </a:xfrm>
              <a:custGeom>
                <a:avLst/>
                <a:gdLst/>
                <a:ahLst/>
                <a:cxnLst/>
                <a:rect l="l" t="t" r="r" b="b"/>
                <a:pathLst>
                  <a:path w="761" h="766" extrusionOk="0">
                    <a:moveTo>
                      <a:pt x="555" y="211"/>
                    </a:moveTo>
                    <a:lnTo>
                      <a:pt x="555" y="555"/>
                    </a:lnTo>
                    <a:lnTo>
                      <a:pt x="206" y="555"/>
                    </a:lnTo>
                    <a:lnTo>
                      <a:pt x="206" y="211"/>
                    </a:lnTo>
                    <a:close/>
                    <a:moveTo>
                      <a:pt x="1" y="1"/>
                    </a:moveTo>
                    <a:lnTo>
                      <a:pt x="1" y="766"/>
                    </a:lnTo>
                    <a:lnTo>
                      <a:pt x="760" y="766"/>
                    </a:lnTo>
                    <a:lnTo>
                      <a:pt x="7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9" name="Google Shape;2839;p36"/>
              <p:cNvSpPr/>
              <p:nvPr/>
            </p:nvSpPr>
            <p:spPr>
              <a:xfrm>
                <a:off x="2422500" y="2579975"/>
                <a:ext cx="19025" cy="19150"/>
              </a:xfrm>
              <a:custGeom>
                <a:avLst/>
                <a:gdLst/>
                <a:ahLst/>
                <a:cxnLst/>
                <a:rect l="l" t="t" r="r" b="b"/>
                <a:pathLst>
                  <a:path w="761" h="766" extrusionOk="0">
                    <a:moveTo>
                      <a:pt x="555" y="211"/>
                    </a:moveTo>
                    <a:lnTo>
                      <a:pt x="555" y="555"/>
                    </a:lnTo>
                    <a:lnTo>
                      <a:pt x="206" y="555"/>
                    </a:lnTo>
                    <a:lnTo>
                      <a:pt x="206" y="211"/>
                    </a:lnTo>
                    <a:close/>
                    <a:moveTo>
                      <a:pt x="1" y="1"/>
                    </a:moveTo>
                    <a:lnTo>
                      <a:pt x="1" y="766"/>
                    </a:lnTo>
                    <a:lnTo>
                      <a:pt x="760" y="766"/>
                    </a:lnTo>
                    <a:lnTo>
                      <a:pt x="7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0" name="Google Shape;2840;p36"/>
              <p:cNvSpPr/>
              <p:nvPr/>
            </p:nvSpPr>
            <p:spPr>
              <a:xfrm>
                <a:off x="1776575" y="2510675"/>
                <a:ext cx="715950" cy="715825"/>
              </a:xfrm>
              <a:custGeom>
                <a:avLst/>
                <a:gdLst/>
                <a:ahLst/>
                <a:cxnLst/>
                <a:rect l="l" t="t" r="r" b="b"/>
                <a:pathLst>
                  <a:path w="28638" h="28633" extrusionOk="0">
                    <a:moveTo>
                      <a:pt x="25383" y="195"/>
                    </a:moveTo>
                    <a:cubicBezTo>
                      <a:pt x="25688" y="195"/>
                      <a:pt x="25993" y="244"/>
                      <a:pt x="26287" y="333"/>
                    </a:cubicBezTo>
                    <a:cubicBezTo>
                      <a:pt x="26376" y="361"/>
                      <a:pt x="26475" y="394"/>
                      <a:pt x="26564" y="438"/>
                    </a:cubicBezTo>
                    <a:cubicBezTo>
                      <a:pt x="26791" y="533"/>
                      <a:pt x="27008" y="660"/>
                      <a:pt x="27202" y="804"/>
                    </a:cubicBezTo>
                    <a:cubicBezTo>
                      <a:pt x="27972" y="1381"/>
                      <a:pt x="28427" y="2290"/>
                      <a:pt x="28427" y="3238"/>
                    </a:cubicBezTo>
                    <a:lnTo>
                      <a:pt x="28427" y="25383"/>
                    </a:lnTo>
                    <a:cubicBezTo>
                      <a:pt x="28427" y="27058"/>
                      <a:pt x="27063" y="28422"/>
                      <a:pt x="25383" y="28422"/>
                    </a:cubicBezTo>
                    <a:lnTo>
                      <a:pt x="3244" y="28422"/>
                    </a:lnTo>
                    <a:cubicBezTo>
                      <a:pt x="1564" y="28422"/>
                      <a:pt x="200" y="27058"/>
                      <a:pt x="200" y="25383"/>
                    </a:cubicBezTo>
                    <a:lnTo>
                      <a:pt x="200" y="3238"/>
                    </a:lnTo>
                    <a:cubicBezTo>
                      <a:pt x="200" y="2080"/>
                      <a:pt x="876" y="1004"/>
                      <a:pt x="1924" y="499"/>
                    </a:cubicBezTo>
                    <a:cubicBezTo>
                      <a:pt x="1969" y="477"/>
                      <a:pt x="2007" y="461"/>
                      <a:pt x="2057" y="438"/>
                    </a:cubicBezTo>
                    <a:cubicBezTo>
                      <a:pt x="2290" y="333"/>
                      <a:pt x="2529" y="267"/>
                      <a:pt x="2778" y="228"/>
                    </a:cubicBezTo>
                    <a:cubicBezTo>
                      <a:pt x="2828" y="222"/>
                      <a:pt x="2884" y="217"/>
                      <a:pt x="2928" y="211"/>
                    </a:cubicBezTo>
                    <a:cubicBezTo>
                      <a:pt x="3033" y="200"/>
                      <a:pt x="3139" y="195"/>
                      <a:pt x="3244" y="195"/>
                    </a:cubicBezTo>
                    <a:close/>
                    <a:moveTo>
                      <a:pt x="3249" y="0"/>
                    </a:moveTo>
                    <a:cubicBezTo>
                      <a:pt x="3139" y="0"/>
                      <a:pt x="3028" y="0"/>
                      <a:pt x="2917" y="17"/>
                    </a:cubicBezTo>
                    <a:cubicBezTo>
                      <a:pt x="2867" y="23"/>
                      <a:pt x="2811" y="28"/>
                      <a:pt x="2756" y="34"/>
                    </a:cubicBezTo>
                    <a:cubicBezTo>
                      <a:pt x="2495" y="78"/>
                      <a:pt x="2229" y="156"/>
                      <a:pt x="1985" y="256"/>
                    </a:cubicBezTo>
                    <a:lnTo>
                      <a:pt x="1841" y="322"/>
                    </a:lnTo>
                    <a:cubicBezTo>
                      <a:pt x="721" y="860"/>
                      <a:pt x="0" y="2013"/>
                      <a:pt x="0" y="3244"/>
                    </a:cubicBezTo>
                    <a:lnTo>
                      <a:pt x="0" y="25389"/>
                    </a:lnTo>
                    <a:cubicBezTo>
                      <a:pt x="0" y="27174"/>
                      <a:pt x="1453" y="28632"/>
                      <a:pt x="3244" y="28632"/>
                    </a:cubicBezTo>
                    <a:lnTo>
                      <a:pt x="25383" y="28632"/>
                    </a:lnTo>
                    <a:cubicBezTo>
                      <a:pt x="27174" y="28632"/>
                      <a:pt x="28627" y="27169"/>
                      <a:pt x="28638" y="25383"/>
                    </a:cubicBezTo>
                    <a:lnTo>
                      <a:pt x="28638" y="3244"/>
                    </a:lnTo>
                    <a:cubicBezTo>
                      <a:pt x="28638" y="2229"/>
                      <a:pt x="28150" y="1254"/>
                      <a:pt x="27335" y="644"/>
                    </a:cubicBezTo>
                    <a:cubicBezTo>
                      <a:pt x="27124" y="494"/>
                      <a:pt x="26897" y="361"/>
                      <a:pt x="26653" y="256"/>
                    </a:cubicBezTo>
                    <a:cubicBezTo>
                      <a:pt x="26559" y="217"/>
                      <a:pt x="26453" y="183"/>
                      <a:pt x="26353" y="145"/>
                    </a:cubicBezTo>
                    <a:cubicBezTo>
                      <a:pt x="26043" y="50"/>
                      <a:pt x="25716" y="0"/>
                      <a:pt x="2539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41" name="Google Shape;2841;p36"/>
            <p:cNvGrpSpPr/>
            <p:nvPr/>
          </p:nvGrpSpPr>
          <p:grpSpPr>
            <a:xfrm>
              <a:off x="6973146" y="2379245"/>
              <a:ext cx="638441" cy="895194"/>
              <a:chOff x="5604100" y="2322150"/>
              <a:chExt cx="271700" cy="380950"/>
            </a:xfrm>
          </p:grpSpPr>
          <p:sp>
            <p:nvSpPr>
              <p:cNvPr id="2842" name="Google Shape;2842;p36"/>
              <p:cNvSpPr/>
              <p:nvPr/>
            </p:nvSpPr>
            <p:spPr>
              <a:xfrm>
                <a:off x="5604100" y="2322150"/>
                <a:ext cx="271700" cy="380950"/>
              </a:xfrm>
              <a:custGeom>
                <a:avLst/>
                <a:gdLst/>
                <a:ahLst/>
                <a:cxnLst/>
                <a:rect l="l" t="t" r="r" b="b"/>
                <a:pathLst>
                  <a:path w="10868" h="15238" extrusionOk="0">
                    <a:moveTo>
                      <a:pt x="10440" y="428"/>
                    </a:moveTo>
                    <a:lnTo>
                      <a:pt x="10440" y="14805"/>
                    </a:lnTo>
                    <a:lnTo>
                      <a:pt x="438" y="14805"/>
                    </a:lnTo>
                    <a:lnTo>
                      <a:pt x="438" y="428"/>
                    </a:lnTo>
                    <a:close/>
                    <a:moveTo>
                      <a:pt x="0" y="1"/>
                    </a:moveTo>
                    <a:lnTo>
                      <a:pt x="0" y="15237"/>
                    </a:lnTo>
                    <a:lnTo>
                      <a:pt x="10867" y="15237"/>
                    </a:lnTo>
                    <a:lnTo>
                      <a:pt x="1086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3" name="Google Shape;2843;p36"/>
              <p:cNvSpPr/>
              <p:nvPr/>
            </p:nvSpPr>
            <p:spPr>
              <a:xfrm>
                <a:off x="5605325" y="2324375"/>
                <a:ext cx="269650" cy="376375"/>
              </a:xfrm>
              <a:custGeom>
                <a:avLst/>
                <a:gdLst/>
                <a:ahLst/>
                <a:cxnLst/>
                <a:rect l="l" t="t" r="r" b="b"/>
                <a:pathLst>
                  <a:path w="10786" h="15055" extrusionOk="0">
                    <a:moveTo>
                      <a:pt x="356" y="1"/>
                    </a:moveTo>
                    <a:lnTo>
                      <a:pt x="1" y="245"/>
                    </a:lnTo>
                    <a:lnTo>
                      <a:pt x="10436" y="15054"/>
                    </a:lnTo>
                    <a:lnTo>
                      <a:pt x="10785" y="14805"/>
                    </a:lnTo>
                    <a:lnTo>
                      <a:pt x="35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4" name="Google Shape;2844;p36"/>
              <p:cNvSpPr/>
              <p:nvPr/>
            </p:nvSpPr>
            <p:spPr>
              <a:xfrm>
                <a:off x="5605200" y="2324650"/>
                <a:ext cx="269475" cy="376375"/>
              </a:xfrm>
              <a:custGeom>
                <a:avLst/>
                <a:gdLst/>
                <a:ahLst/>
                <a:cxnLst/>
                <a:rect l="l" t="t" r="r" b="b"/>
                <a:pathLst>
                  <a:path w="10779" h="15055" extrusionOk="0">
                    <a:moveTo>
                      <a:pt x="10430" y="1"/>
                    </a:moveTo>
                    <a:lnTo>
                      <a:pt x="0" y="14805"/>
                    </a:lnTo>
                    <a:lnTo>
                      <a:pt x="350" y="15054"/>
                    </a:lnTo>
                    <a:lnTo>
                      <a:pt x="10779" y="250"/>
                    </a:lnTo>
                    <a:lnTo>
                      <a:pt x="104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45" name="Google Shape;2845;p36"/>
            <p:cNvGrpSpPr/>
            <p:nvPr/>
          </p:nvGrpSpPr>
          <p:grpSpPr>
            <a:xfrm>
              <a:off x="5888932" y="2318241"/>
              <a:ext cx="937913" cy="945727"/>
              <a:chOff x="5063350" y="1997100"/>
              <a:chExt cx="267975" cy="270200"/>
            </a:xfrm>
          </p:grpSpPr>
          <p:sp>
            <p:nvSpPr>
              <p:cNvPr id="2846" name="Google Shape;2846;p36"/>
              <p:cNvSpPr/>
              <p:nvPr/>
            </p:nvSpPr>
            <p:spPr>
              <a:xfrm>
                <a:off x="5081100" y="2015975"/>
                <a:ext cx="232475" cy="232600"/>
              </a:xfrm>
              <a:custGeom>
                <a:avLst/>
                <a:gdLst/>
                <a:ahLst/>
                <a:cxnLst/>
                <a:rect l="l" t="t" r="r" b="b"/>
                <a:pathLst>
                  <a:path w="9299" h="9304" extrusionOk="0">
                    <a:moveTo>
                      <a:pt x="1" y="0"/>
                    </a:moveTo>
                    <a:lnTo>
                      <a:pt x="1" y="9304"/>
                    </a:lnTo>
                    <a:lnTo>
                      <a:pt x="9299" y="9304"/>
                    </a:lnTo>
                    <a:lnTo>
                      <a:pt x="92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7" name="Google Shape;2847;p36"/>
              <p:cNvSpPr/>
              <p:nvPr/>
            </p:nvSpPr>
            <p:spPr>
              <a:xfrm>
                <a:off x="5063350" y="1997100"/>
                <a:ext cx="42600" cy="42450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698" extrusionOk="0">
                    <a:moveTo>
                      <a:pt x="1" y="1"/>
                    </a:moveTo>
                    <a:lnTo>
                      <a:pt x="1" y="1698"/>
                    </a:lnTo>
                    <a:lnTo>
                      <a:pt x="1703" y="1698"/>
                    </a:lnTo>
                    <a:lnTo>
                      <a:pt x="170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8" name="Google Shape;2848;p36"/>
              <p:cNvSpPr/>
              <p:nvPr/>
            </p:nvSpPr>
            <p:spPr>
              <a:xfrm>
                <a:off x="5288750" y="1997100"/>
                <a:ext cx="42575" cy="4245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98" extrusionOk="0">
                    <a:moveTo>
                      <a:pt x="0" y="1"/>
                    </a:moveTo>
                    <a:lnTo>
                      <a:pt x="0" y="1698"/>
                    </a:lnTo>
                    <a:lnTo>
                      <a:pt x="1702" y="1698"/>
                    </a:lnTo>
                    <a:lnTo>
                      <a:pt x="17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9" name="Google Shape;2849;p36"/>
              <p:cNvSpPr/>
              <p:nvPr/>
            </p:nvSpPr>
            <p:spPr>
              <a:xfrm>
                <a:off x="5063350" y="2224850"/>
                <a:ext cx="42600" cy="42450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698" extrusionOk="0">
                    <a:moveTo>
                      <a:pt x="1" y="1"/>
                    </a:moveTo>
                    <a:lnTo>
                      <a:pt x="1" y="1697"/>
                    </a:lnTo>
                    <a:lnTo>
                      <a:pt x="1703" y="1697"/>
                    </a:lnTo>
                    <a:lnTo>
                      <a:pt x="170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0" name="Google Shape;2850;p36"/>
              <p:cNvSpPr/>
              <p:nvPr/>
            </p:nvSpPr>
            <p:spPr>
              <a:xfrm>
                <a:off x="5288750" y="2224850"/>
                <a:ext cx="42575" cy="4245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98" extrusionOk="0">
                    <a:moveTo>
                      <a:pt x="0" y="1"/>
                    </a:moveTo>
                    <a:lnTo>
                      <a:pt x="0" y="1697"/>
                    </a:lnTo>
                    <a:lnTo>
                      <a:pt x="1702" y="1697"/>
                    </a:lnTo>
                    <a:lnTo>
                      <a:pt x="17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1" name="Google Shape;2851;p36"/>
              <p:cNvSpPr/>
              <p:nvPr/>
            </p:nvSpPr>
            <p:spPr>
              <a:xfrm>
                <a:off x="5136125" y="2132950"/>
                <a:ext cx="122275" cy="61150"/>
              </a:xfrm>
              <a:custGeom>
                <a:avLst/>
                <a:gdLst/>
                <a:ahLst/>
                <a:cxnLst/>
                <a:rect l="l" t="t" r="r" b="b"/>
                <a:pathLst>
                  <a:path w="4891" h="2446" extrusionOk="0">
                    <a:moveTo>
                      <a:pt x="2451" y="1"/>
                    </a:moveTo>
                    <a:cubicBezTo>
                      <a:pt x="1099" y="1"/>
                      <a:pt x="1" y="1093"/>
                      <a:pt x="1" y="2446"/>
                    </a:cubicBezTo>
                    <a:lnTo>
                      <a:pt x="4891" y="2446"/>
                    </a:lnTo>
                    <a:cubicBezTo>
                      <a:pt x="4891" y="1093"/>
                      <a:pt x="3793" y="1"/>
                      <a:pt x="24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2" name="Google Shape;2852;p36"/>
              <p:cNvSpPr/>
              <p:nvPr/>
            </p:nvSpPr>
            <p:spPr>
              <a:xfrm>
                <a:off x="5167325" y="2070250"/>
                <a:ext cx="60175" cy="53075"/>
              </a:xfrm>
              <a:custGeom>
                <a:avLst/>
                <a:gdLst/>
                <a:ahLst/>
                <a:cxnLst/>
                <a:rect l="l" t="t" r="r" b="b"/>
                <a:pathLst>
                  <a:path w="2407" h="2123" extrusionOk="0">
                    <a:moveTo>
                      <a:pt x="1206" y="0"/>
                    </a:moveTo>
                    <a:cubicBezTo>
                      <a:pt x="791" y="0"/>
                      <a:pt x="395" y="246"/>
                      <a:pt x="228" y="657"/>
                    </a:cubicBezTo>
                    <a:cubicBezTo>
                      <a:pt x="0" y="1195"/>
                      <a:pt x="261" y="1816"/>
                      <a:pt x="799" y="2043"/>
                    </a:cubicBezTo>
                    <a:cubicBezTo>
                      <a:pt x="931" y="2097"/>
                      <a:pt x="1069" y="2123"/>
                      <a:pt x="1204" y="2123"/>
                    </a:cubicBezTo>
                    <a:cubicBezTo>
                      <a:pt x="1622" y="2123"/>
                      <a:pt x="2017" y="1877"/>
                      <a:pt x="2185" y="1466"/>
                    </a:cubicBezTo>
                    <a:cubicBezTo>
                      <a:pt x="2407" y="928"/>
                      <a:pt x="2152" y="307"/>
                      <a:pt x="1608" y="80"/>
                    </a:cubicBezTo>
                    <a:cubicBezTo>
                      <a:pt x="1477" y="26"/>
                      <a:pt x="1340" y="0"/>
                      <a:pt x="12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53" name="Google Shape;2853;p36"/>
          <p:cNvGrpSpPr/>
          <p:nvPr/>
        </p:nvGrpSpPr>
        <p:grpSpPr>
          <a:xfrm>
            <a:off x="4893386" y="1993106"/>
            <a:ext cx="654939" cy="437653"/>
            <a:chOff x="4893386" y="1993106"/>
            <a:chExt cx="654939" cy="437653"/>
          </a:xfrm>
        </p:grpSpPr>
        <p:sp>
          <p:nvSpPr>
            <p:cNvPr id="2854" name="Google Shape;2854;p36"/>
            <p:cNvSpPr/>
            <p:nvPr/>
          </p:nvSpPr>
          <p:spPr>
            <a:xfrm>
              <a:off x="4893386" y="1993106"/>
              <a:ext cx="653030" cy="437653"/>
            </a:xfrm>
            <a:custGeom>
              <a:avLst/>
              <a:gdLst/>
              <a:ahLst/>
              <a:cxnLst/>
              <a:rect l="l" t="t" r="r" b="b"/>
              <a:pathLst>
                <a:path w="18741" h="12560" fill="none" extrusionOk="0">
                  <a:moveTo>
                    <a:pt x="17865" y="1"/>
                  </a:moveTo>
                  <a:lnTo>
                    <a:pt x="871" y="1"/>
                  </a:lnTo>
                  <a:cubicBezTo>
                    <a:pt x="388" y="1"/>
                    <a:pt x="0" y="395"/>
                    <a:pt x="0" y="877"/>
                  </a:cubicBezTo>
                  <a:lnTo>
                    <a:pt x="0" y="9948"/>
                  </a:lnTo>
                  <a:cubicBezTo>
                    <a:pt x="0" y="10430"/>
                    <a:pt x="394" y="10818"/>
                    <a:pt x="871" y="10818"/>
                  </a:cubicBezTo>
                  <a:lnTo>
                    <a:pt x="7629" y="10818"/>
                  </a:lnTo>
                  <a:lnTo>
                    <a:pt x="9370" y="12559"/>
                  </a:lnTo>
                  <a:lnTo>
                    <a:pt x="11106" y="10818"/>
                  </a:lnTo>
                  <a:lnTo>
                    <a:pt x="17865" y="10818"/>
                  </a:lnTo>
                  <a:cubicBezTo>
                    <a:pt x="18353" y="10818"/>
                    <a:pt x="18741" y="10425"/>
                    <a:pt x="18741" y="9948"/>
                  </a:cubicBezTo>
                  <a:lnTo>
                    <a:pt x="18741" y="877"/>
                  </a:lnTo>
                  <a:cubicBezTo>
                    <a:pt x="18741" y="400"/>
                    <a:pt x="18341" y="1"/>
                    <a:pt x="17865" y="1"/>
                  </a:cubicBezTo>
                  <a:close/>
                </a:path>
              </a:pathLst>
            </a:custGeom>
            <a:solidFill>
              <a:schemeClr val="dk1"/>
            </a:solidFill>
            <a:ln w="10400" cap="flat" cmpd="sng">
              <a:solidFill>
                <a:srgbClr val="FFFFFF"/>
              </a:solidFill>
              <a:prstDash val="solid"/>
              <a:miter lim="55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36"/>
            <p:cNvSpPr txBox="1"/>
            <p:nvPr/>
          </p:nvSpPr>
          <p:spPr>
            <a:xfrm>
              <a:off x="4895225" y="2045525"/>
              <a:ext cx="6531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ms" sz="1800" b="1" dirty="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CSS</a:t>
              </a:r>
              <a:endParaRPr sz="18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11" name="Google Shape;344;p29">
            <a:extLst>
              <a:ext uri="{FF2B5EF4-FFF2-40B4-BE49-F238E27FC236}">
                <a16:creationId xmlns:a16="http://schemas.microsoft.com/office/drawing/2014/main" id="{FF414ECE-C3C8-60CC-303A-119C44DA1055}"/>
              </a:ext>
            </a:extLst>
          </p:cNvPr>
          <p:cNvSpPr/>
          <p:nvPr/>
        </p:nvSpPr>
        <p:spPr>
          <a:xfrm>
            <a:off x="4893386" y="2985861"/>
            <a:ext cx="2497200" cy="159600"/>
          </a:xfrm>
          <a:prstGeom prst="rect">
            <a:avLst/>
          </a:prstGeom>
          <a:solidFill>
            <a:srgbClr val="6C6BFE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highlight>
                <a:srgbClr val="0000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" name="Google Shape;343;p29">
            <a:extLst>
              <a:ext uri="{FF2B5EF4-FFF2-40B4-BE49-F238E27FC236}">
                <a16:creationId xmlns:a16="http://schemas.microsoft.com/office/drawing/2014/main" id="{FE4C1BF9-B128-52A0-4FD5-52530FBAE0DC}"/>
              </a:ext>
            </a:extLst>
          </p:cNvPr>
          <p:cNvSpPr txBox="1">
            <a:spLocks/>
          </p:cNvSpPr>
          <p:nvPr/>
        </p:nvSpPr>
        <p:spPr>
          <a:xfrm>
            <a:off x="4893386" y="3155091"/>
            <a:ext cx="2497200" cy="1933738"/>
          </a:xfrm>
          <a:prstGeom prst="rect">
            <a:avLst/>
          </a:prstGeom>
          <a:solidFill>
            <a:srgbClr val="111111"/>
          </a:solidFill>
          <a:ln>
            <a:solidFill>
              <a:schemeClr val="bg1">
                <a:lumMod val="10000"/>
                <a:lumOff val="9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None/>
              <a:defRPr sz="16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  <a:defRPr sz="18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  <a:defRPr sz="18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  <a:defRPr sz="18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  <a:defRPr sz="18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  <a:defRPr sz="18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  <a:defRPr sz="18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  <a:defRPr sz="18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  <a:defRPr sz="18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pen Sans"/>
              <a:buNone/>
              <a:tabLst/>
              <a:defRPr/>
            </a:pPr>
            <a:r>
              <a:rPr kumimoji="0" lang="ms" sz="2000" b="1" i="0" u="none" strike="noStrike" kern="0" cap="none" spc="0" normalizeH="0" baseline="0" noProof="0" dirty="0">
                <a:ln>
                  <a:noFill/>
                </a:ln>
                <a:solidFill>
                  <a:srgbClr val="CAB2F7"/>
                </a:solidFill>
                <a:effectLst/>
                <a:uLnTx/>
                <a:uFillTx/>
                <a:latin typeface="Aldrich" panose="020B0604020202020204"/>
                <a:cs typeface="Aldrich" panose="020B0604020202020204"/>
                <a:sym typeface="Bai Jamjuree"/>
              </a:rPr>
              <a:t>Team </a:t>
            </a:r>
            <a:r>
              <a:rPr lang="ms" sz="2000" b="1" dirty="0">
                <a:solidFill>
                  <a:srgbClr val="CAB2F7"/>
                </a:solidFill>
                <a:latin typeface="Aldrich" panose="020B0604020202020204"/>
                <a:cs typeface="Aldrich" panose="020B0604020202020204"/>
                <a:sym typeface="Bai Jamjuree"/>
              </a:rPr>
              <a:t>100</a:t>
            </a:r>
            <a:endParaRPr kumimoji="0" lang="ms" sz="2000" b="1" i="0" u="none" strike="noStrike" kern="0" cap="none" spc="0" normalizeH="0" baseline="0" noProof="0" dirty="0">
              <a:ln>
                <a:noFill/>
              </a:ln>
              <a:solidFill>
                <a:srgbClr val="CAB2F7"/>
              </a:solidFill>
              <a:effectLst/>
              <a:uLnTx/>
              <a:uFillTx/>
              <a:latin typeface="Aldrich" panose="020B0604020202020204"/>
              <a:cs typeface="Aldrich" panose="020B0604020202020204"/>
              <a:sym typeface="Bai Jamjuree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pen Sans"/>
              <a:buNone/>
              <a:tabLst/>
              <a:defRPr/>
            </a:pPr>
            <a:r>
              <a:rPr lang="ms" sz="2000" b="1" dirty="0">
                <a:solidFill>
                  <a:srgbClr val="00FFDA"/>
                </a:solidFill>
                <a:latin typeface="Aldrich" panose="020B0604020202020204"/>
                <a:cs typeface="Aldrich" panose="020B0604020202020204"/>
                <a:sym typeface="Bai Jamjuree"/>
              </a:rPr>
              <a:t>Jainil Nayi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pen Sans"/>
              <a:buNone/>
              <a:tabLst/>
              <a:defRPr/>
            </a:pPr>
            <a:r>
              <a:rPr lang="ms" sz="2000" b="1" dirty="0">
                <a:solidFill>
                  <a:srgbClr val="00FFDA"/>
                </a:solidFill>
                <a:latin typeface="Aldrich" panose="020B0604020202020204"/>
                <a:cs typeface="Aldrich" panose="020B0604020202020204"/>
                <a:sym typeface="Bai Jamjuree"/>
              </a:rPr>
              <a:t>Yash Patel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pen Sans"/>
              <a:buNone/>
              <a:tabLst/>
              <a:defRPr/>
            </a:pPr>
            <a:r>
              <a:rPr lang="ms" sz="2000" b="1" dirty="0">
                <a:solidFill>
                  <a:srgbClr val="00FFDA"/>
                </a:solidFill>
                <a:latin typeface="Aldrich" panose="020B0604020202020204"/>
                <a:cs typeface="Aldrich" panose="020B0604020202020204"/>
                <a:sym typeface="Bai Jamjuree"/>
              </a:rPr>
              <a:t>Mihir Patel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pen Sans"/>
              <a:buNone/>
              <a:tabLst/>
              <a:defRPr/>
            </a:pPr>
            <a:endParaRPr lang="en-US" sz="2000" b="1" dirty="0">
              <a:solidFill>
                <a:schemeClr val="bg1"/>
              </a:solidFill>
              <a:latin typeface="Aldrich" panose="020B0604020202020204"/>
              <a:cs typeface="Aldrich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76;p32">
            <a:extLst>
              <a:ext uri="{FF2B5EF4-FFF2-40B4-BE49-F238E27FC236}">
                <a16:creationId xmlns:a16="http://schemas.microsoft.com/office/drawing/2014/main" id="{4323AE57-76B7-12E2-05F7-08FE89B10142}"/>
              </a:ext>
            </a:extLst>
          </p:cNvPr>
          <p:cNvSpPr txBox="1">
            <a:spLocks/>
          </p:cNvSpPr>
          <p:nvPr/>
        </p:nvSpPr>
        <p:spPr>
          <a:xfrm>
            <a:off x="3248077" y="161794"/>
            <a:ext cx="2647845" cy="519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drich"/>
              <a:buNone/>
              <a:defRPr sz="28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ldrich"/>
              <a:buNone/>
              <a:tabLst/>
              <a:defRPr/>
            </a:pPr>
            <a:r>
              <a:rPr kumimoji="0" lang="en-IN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sym typeface="Aldrich"/>
              </a:rPr>
              <a:t>Tech Stack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9232D4-9E85-0AA9-8BBB-2761F9AEB912}"/>
              </a:ext>
            </a:extLst>
          </p:cNvPr>
          <p:cNvSpPr txBox="1"/>
          <p:nvPr/>
        </p:nvSpPr>
        <p:spPr>
          <a:xfrm>
            <a:off x="2062652" y="1034850"/>
            <a:ext cx="29411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FF"/>
              </a:buClr>
            </a:pPr>
            <a:r>
              <a:rPr lang="en-US" sz="2000" dirty="0">
                <a:solidFill>
                  <a:srgbClr val="A67FF1">
                    <a:lumMod val="60000"/>
                    <a:lumOff val="40000"/>
                  </a:srgbClr>
                </a:solidFill>
                <a:latin typeface="Aldrich" panose="020B0604020202020204"/>
                <a:cs typeface="Aldrich" panose="020B0604020202020204"/>
              </a:rPr>
              <a:t>Frontend</a:t>
            </a:r>
          </a:p>
          <a:p>
            <a:pPr>
              <a:buClr>
                <a:srgbClr val="FFFFFF"/>
              </a:buClr>
            </a:pPr>
            <a:endParaRPr lang="en-US" sz="2000" dirty="0">
              <a:solidFill>
                <a:srgbClr val="A67FF1">
                  <a:lumMod val="60000"/>
                  <a:lumOff val="40000"/>
                </a:srgbClr>
              </a:solidFill>
              <a:latin typeface="Aldrich" panose="020B0604020202020204"/>
              <a:cs typeface="Aldrich" panose="020B0604020202020204"/>
            </a:endParaRPr>
          </a:p>
          <a:p>
            <a:pPr marL="285750" indent="-28575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Aldrich" panose="020B0604020202020204"/>
                <a:cs typeface="Aldrich" panose="020B0604020202020204"/>
              </a:rPr>
              <a:t>HTML </a:t>
            </a:r>
          </a:p>
          <a:p>
            <a:pPr marL="285750" indent="-28575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Aldrich" panose="020B0604020202020204"/>
                <a:cs typeface="Aldrich" panose="020B0604020202020204"/>
              </a:rPr>
              <a:t>CSS</a:t>
            </a:r>
          </a:p>
          <a:p>
            <a:pPr marL="285750" indent="-28575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Aldrich" panose="020B0604020202020204"/>
                <a:cs typeface="Aldrich" panose="020B0604020202020204"/>
              </a:rPr>
              <a:t>JavaScript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517BE5-E853-02E4-E344-BC80E950BECA}"/>
              </a:ext>
            </a:extLst>
          </p:cNvPr>
          <p:cNvSpPr txBox="1"/>
          <p:nvPr/>
        </p:nvSpPr>
        <p:spPr>
          <a:xfrm>
            <a:off x="2062652" y="3140191"/>
            <a:ext cx="32588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FF"/>
              </a:buClr>
            </a:pPr>
            <a:r>
              <a:rPr lang="en-US" sz="2000" dirty="0">
                <a:solidFill>
                  <a:srgbClr val="A67FF1">
                    <a:lumMod val="60000"/>
                    <a:lumOff val="40000"/>
                  </a:srgbClr>
                </a:solidFill>
                <a:latin typeface="Aldrich" panose="020B0604020202020204"/>
                <a:cs typeface="Aldrich" panose="020B0604020202020204"/>
              </a:rPr>
              <a:t>Backend</a:t>
            </a:r>
          </a:p>
          <a:p>
            <a:pPr>
              <a:buClr>
                <a:srgbClr val="FFFFFF"/>
              </a:buClr>
            </a:pPr>
            <a:endParaRPr lang="en-US" sz="2000" dirty="0">
              <a:solidFill>
                <a:srgbClr val="A67FF1">
                  <a:lumMod val="60000"/>
                  <a:lumOff val="40000"/>
                </a:srgbClr>
              </a:solidFill>
              <a:latin typeface="Aldrich" panose="020B0604020202020204"/>
              <a:cs typeface="Aldrich" panose="020B0604020202020204"/>
            </a:endParaRPr>
          </a:p>
          <a:p>
            <a:pPr marL="285750" indent="-28575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ECECEC"/>
                </a:solidFill>
                <a:effectLst/>
                <a:latin typeface="Aldrich" panose="020B0604020202020204"/>
                <a:cs typeface="Aldrich" panose="020B0604020202020204"/>
              </a:rPr>
              <a:t>Node.js with Express.js</a:t>
            </a:r>
            <a:endParaRPr lang="en-US" sz="2000" dirty="0">
              <a:solidFill>
                <a:srgbClr val="FFFFFF"/>
              </a:solidFill>
              <a:latin typeface="Aldrich" panose="020B0604020202020204"/>
              <a:cs typeface="Aldrich" panose="020B060402020202020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AFDCAA-BC6A-E458-2C72-456CC4D588F5}"/>
              </a:ext>
            </a:extLst>
          </p:cNvPr>
          <p:cNvSpPr txBox="1"/>
          <p:nvPr/>
        </p:nvSpPr>
        <p:spPr>
          <a:xfrm>
            <a:off x="5588189" y="1034850"/>
            <a:ext cx="32304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FF"/>
              </a:buClr>
            </a:pPr>
            <a:r>
              <a:rPr lang="en-US" sz="2000" dirty="0">
                <a:solidFill>
                  <a:srgbClr val="A67FF1">
                    <a:lumMod val="60000"/>
                    <a:lumOff val="40000"/>
                  </a:srgbClr>
                </a:solidFill>
                <a:latin typeface="Aldrich" panose="020B0604020202020204"/>
                <a:cs typeface="Aldrich" panose="020B0604020202020204"/>
              </a:rPr>
              <a:t>Database</a:t>
            </a:r>
          </a:p>
          <a:p>
            <a:pPr>
              <a:buClr>
                <a:srgbClr val="FFFFFF"/>
              </a:buClr>
            </a:pPr>
            <a:endParaRPr lang="en-US" sz="2000" dirty="0">
              <a:solidFill>
                <a:srgbClr val="FFFFFF"/>
              </a:solidFill>
              <a:latin typeface="Aldrich" panose="020B0604020202020204"/>
              <a:cs typeface="Aldrich" panose="020B0604020202020204"/>
            </a:endParaRPr>
          </a:p>
          <a:p>
            <a:pPr marL="285750" indent="-28575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accent2"/>
                </a:solidFill>
              </a:rPr>
              <a:t>MySQL</a:t>
            </a:r>
            <a:endParaRPr lang="en-US" sz="2000" b="1" dirty="0">
              <a:solidFill>
                <a:schemeClr val="accent2"/>
              </a:solidFill>
              <a:latin typeface="Aldrich" panose="020B0604020202020204"/>
              <a:cs typeface="Aldrich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76;p32">
            <a:extLst>
              <a:ext uri="{FF2B5EF4-FFF2-40B4-BE49-F238E27FC236}">
                <a16:creationId xmlns:a16="http://schemas.microsoft.com/office/drawing/2014/main" id="{4323AE57-76B7-12E2-05F7-08FE89B10142}"/>
              </a:ext>
            </a:extLst>
          </p:cNvPr>
          <p:cNvSpPr txBox="1">
            <a:spLocks/>
          </p:cNvSpPr>
          <p:nvPr/>
        </p:nvSpPr>
        <p:spPr>
          <a:xfrm>
            <a:off x="3248077" y="161794"/>
            <a:ext cx="2647845" cy="519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drich"/>
              <a:buNone/>
              <a:defRPr sz="28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ldrich"/>
              <a:buNone/>
              <a:tabLst/>
              <a:defRPr/>
            </a:pPr>
            <a:r>
              <a:rPr kumimoji="0" lang="en-IN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sym typeface="Aldrich"/>
              </a:rPr>
              <a:t>Working</a:t>
            </a:r>
          </a:p>
        </p:txBody>
      </p:sp>
      <p:sp>
        <p:nvSpPr>
          <p:cNvPr id="3" name="Google Shape;377;p32">
            <a:extLst>
              <a:ext uri="{FF2B5EF4-FFF2-40B4-BE49-F238E27FC236}">
                <a16:creationId xmlns:a16="http://schemas.microsoft.com/office/drawing/2014/main" id="{67914CFC-F0C3-4E05-E036-7F60DAD49BAD}"/>
              </a:ext>
            </a:extLst>
          </p:cNvPr>
          <p:cNvSpPr txBox="1">
            <a:spLocks/>
          </p:cNvSpPr>
          <p:nvPr/>
        </p:nvSpPr>
        <p:spPr>
          <a:xfrm>
            <a:off x="1742860" y="1179484"/>
            <a:ext cx="5658280" cy="2527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71450" marR="0" lvl="0" indent="-1714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pen Sans"/>
              <a:buChar char="●"/>
              <a:tabLst/>
              <a:defRPr/>
            </a:pPr>
            <a:r>
              <a:rPr lang="en-US" sz="1400" b="0" i="0" dirty="0">
                <a:solidFill>
                  <a:srgbClr val="ECECEC"/>
                </a:solidFill>
                <a:effectLst/>
                <a:latin typeface="Aldrich" panose="020B0604020202020204"/>
                <a:cs typeface="Aldrich" panose="020B0604020202020204"/>
              </a:rPr>
              <a:t>Our web application seamlessly integrates the </a:t>
            </a:r>
            <a:r>
              <a:rPr lang="en-US" sz="1400" dirty="0">
                <a:solidFill>
                  <a:srgbClr val="CAB2F7"/>
                </a:solidFill>
                <a:latin typeface="Aldrich" panose="020B0604020202020204"/>
                <a:cs typeface="Aldrich" panose="020B0604020202020204"/>
              </a:rPr>
              <a:t>EDAMAM</a:t>
            </a:r>
            <a:r>
              <a:rPr lang="en-US" sz="1400" b="0" i="0" dirty="0">
                <a:solidFill>
                  <a:srgbClr val="CAB2F7"/>
                </a:solidFill>
                <a:effectLst/>
                <a:latin typeface="Aldrich" panose="020B0604020202020204"/>
                <a:cs typeface="Aldrich" panose="020B0604020202020204"/>
              </a:rPr>
              <a:t> DB API</a:t>
            </a:r>
            <a:r>
              <a:rPr lang="en-US" sz="1400" b="0" i="0" dirty="0">
                <a:solidFill>
                  <a:srgbClr val="ECECEC"/>
                </a:solidFill>
                <a:effectLst/>
                <a:latin typeface="Aldrich" panose="020B0604020202020204"/>
                <a:cs typeface="Aldrich" panose="020B0604020202020204"/>
              </a:rPr>
              <a:t>, offering users a streamlined </a:t>
            </a:r>
            <a:r>
              <a:rPr lang="en-US" sz="1400" b="0" i="0" dirty="0">
                <a:solidFill>
                  <a:srgbClr val="CAB2F7"/>
                </a:solidFill>
                <a:effectLst/>
                <a:latin typeface="Aldrich" panose="020B0604020202020204"/>
                <a:cs typeface="Aldrich" panose="020B0604020202020204"/>
              </a:rPr>
              <a:t>recipe</a:t>
            </a:r>
            <a:r>
              <a:rPr lang="en-US" sz="1400" b="0" i="0" dirty="0">
                <a:solidFill>
                  <a:srgbClr val="ECECEC"/>
                </a:solidFill>
                <a:effectLst/>
                <a:latin typeface="Aldrich" panose="020B0604020202020204"/>
                <a:cs typeface="Aldrich" panose="020B0604020202020204"/>
              </a:rPr>
              <a:t> discovery experience. Through intuitive search options, individuals can effortlessly explore recipes by </a:t>
            </a:r>
            <a:r>
              <a:rPr lang="en-US" sz="1400" b="0" i="0" dirty="0">
                <a:solidFill>
                  <a:srgbClr val="CAB2F7"/>
                </a:solidFill>
                <a:effectLst/>
                <a:latin typeface="Aldrich" panose="020B0604020202020204"/>
                <a:cs typeface="Aldrich" panose="020B0604020202020204"/>
              </a:rPr>
              <a:t>name, ingredient, country, or season</a:t>
            </a:r>
            <a:r>
              <a:rPr lang="en-US" sz="1400" b="0" i="0" dirty="0">
                <a:solidFill>
                  <a:srgbClr val="ECECEC"/>
                </a:solidFill>
                <a:effectLst/>
                <a:latin typeface="Aldrich" panose="020B0604020202020204"/>
                <a:cs typeface="Aldrich" panose="020B0604020202020204"/>
              </a:rPr>
              <a:t>. 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pen Sans"/>
              <a:buChar char="●"/>
              <a:tabLst/>
              <a:defRPr/>
            </a:pPr>
            <a:endParaRPr lang="en-US" sz="1400" dirty="0">
              <a:solidFill>
                <a:srgbClr val="ECECEC"/>
              </a:solidFill>
              <a:latin typeface="Aldrich" panose="020B0604020202020204"/>
              <a:cs typeface="Aldrich" panose="020B0604020202020204"/>
            </a:endParaRPr>
          </a:p>
          <a:p>
            <a:pPr marL="171450" marR="0" lvl="0" indent="-1714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pen Sans"/>
              <a:buChar char="●"/>
              <a:tabLst/>
              <a:defRPr/>
            </a:pPr>
            <a:r>
              <a:rPr lang="en-US" sz="1400" b="0" i="0" dirty="0">
                <a:solidFill>
                  <a:srgbClr val="ECECEC"/>
                </a:solidFill>
                <a:effectLst/>
                <a:latin typeface="Aldrich" panose="020B0604020202020204"/>
                <a:cs typeface="Aldrich" panose="020B0604020202020204"/>
              </a:rPr>
              <a:t>This </a:t>
            </a:r>
            <a:r>
              <a:rPr lang="en-US" sz="1400" b="0" i="0" dirty="0">
                <a:solidFill>
                  <a:srgbClr val="CAB2F7"/>
                </a:solidFill>
                <a:effectLst/>
                <a:latin typeface="Aldrich" panose="020B0604020202020204"/>
                <a:cs typeface="Aldrich" panose="020B0604020202020204"/>
              </a:rPr>
              <a:t>user-centric</a:t>
            </a:r>
            <a:r>
              <a:rPr lang="en-US" sz="1400" b="0" i="0" dirty="0">
                <a:solidFill>
                  <a:srgbClr val="ECECEC"/>
                </a:solidFill>
                <a:effectLst/>
                <a:latin typeface="Aldrich" panose="020B0604020202020204"/>
                <a:cs typeface="Aldrich" panose="020B0604020202020204"/>
              </a:rPr>
              <a:t> approach ensures a personalized culinary journey, where users can tailor their exploration to their unique preferences. By providing a comprehensive 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Aldrich" panose="020B0604020202020204"/>
                <a:cs typeface="Aldrich" panose="020B0604020202020204"/>
              </a:rPr>
              <a:t>array of search </a:t>
            </a:r>
            <a:r>
              <a:rPr lang="en-US" sz="1400" b="0" i="0" dirty="0">
                <a:solidFill>
                  <a:srgbClr val="ECECEC"/>
                </a:solidFill>
                <a:effectLst/>
                <a:latin typeface="Aldrich" panose="020B0604020202020204"/>
                <a:cs typeface="Aldrich" panose="020B0604020202020204"/>
              </a:rPr>
              <a:t>criteria, our platform empowers users to uncover new and exciting recipes, making meal planning an </a:t>
            </a:r>
            <a:r>
              <a:rPr lang="en-US" sz="1400" b="0" i="0" dirty="0">
                <a:solidFill>
                  <a:srgbClr val="CAB2F7"/>
                </a:solidFill>
                <a:effectLst/>
                <a:latin typeface="Aldrich" panose="020B0604020202020204"/>
                <a:cs typeface="Aldrich" panose="020B0604020202020204"/>
              </a:rPr>
              <a:t>enjoyable</a:t>
            </a:r>
            <a:r>
              <a:rPr lang="en-US" sz="1400" b="0" i="0" dirty="0">
                <a:solidFill>
                  <a:srgbClr val="ECECEC"/>
                </a:solidFill>
                <a:effectLst/>
                <a:latin typeface="Aldrich" panose="020B0604020202020204"/>
                <a:cs typeface="Aldrich" panose="020B0604020202020204"/>
              </a:rPr>
              <a:t> and </a:t>
            </a:r>
            <a:r>
              <a:rPr lang="en-US" sz="1400" b="0" i="0" dirty="0">
                <a:solidFill>
                  <a:srgbClr val="CAB2F7"/>
                </a:solidFill>
                <a:effectLst/>
                <a:latin typeface="Aldrich" panose="020B0604020202020204"/>
                <a:cs typeface="Aldrich" panose="020B0604020202020204"/>
              </a:rPr>
              <a:t>efficient process</a:t>
            </a:r>
            <a:r>
              <a:rPr lang="en-US" sz="1400" b="0" i="0" dirty="0">
                <a:solidFill>
                  <a:srgbClr val="ECECEC"/>
                </a:solidFill>
                <a:effectLst/>
                <a:latin typeface="Aldrich" panose="020B0604020202020204"/>
                <a:cs typeface="Aldrich" panose="020B0604020202020204"/>
              </a:rPr>
              <a:t>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drich" panose="020B0604020202020204"/>
              <a:cs typeface="Aldrich" panose="020B0604020202020204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67800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76;p32">
            <a:extLst>
              <a:ext uri="{FF2B5EF4-FFF2-40B4-BE49-F238E27FC236}">
                <a16:creationId xmlns:a16="http://schemas.microsoft.com/office/drawing/2014/main" id="{4323AE57-76B7-12E2-05F7-08FE89B10142}"/>
              </a:ext>
            </a:extLst>
          </p:cNvPr>
          <p:cNvSpPr txBox="1">
            <a:spLocks/>
          </p:cNvSpPr>
          <p:nvPr/>
        </p:nvSpPr>
        <p:spPr>
          <a:xfrm>
            <a:off x="275771" y="161794"/>
            <a:ext cx="8630586" cy="519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drich"/>
              <a:buNone/>
              <a:defRPr sz="28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ldrich"/>
              <a:buNone/>
              <a:tabLst/>
              <a:defRPr/>
            </a:pPr>
            <a:r>
              <a:rPr lang="en" sz="3600" dirty="0"/>
              <a:t>Challenges &amp; Future Works</a:t>
            </a:r>
            <a:endParaRPr kumimoji="0" lang="en-IN" sz="3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sym typeface="Aldrich"/>
            </a:endParaRPr>
          </a:p>
        </p:txBody>
      </p:sp>
      <p:sp>
        <p:nvSpPr>
          <p:cNvPr id="6" name="Google Shape;377;p32">
            <a:extLst>
              <a:ext uri="{FF2B5EF4-FFF2-40B4-BE49-F238E27FC236}">
                <a16:creationId xmlns:a16="http://schemas.microsoft.com/office/drawing/2014/main" id="{CB13820B-3EE6-9A77-1117-A51B79647CE0}"/>
              </a:ext>
            </a:extLst>
          </p:cNvPr>
          <p:cNvSpPr txBox="1">
            <a:spLocks/>
          </p:cNvSpPr>
          <p:nvPr/>
        </p:nvSpPr>
        <p:spPr>
          <a:xfrm>
            <a:off x="908056" y="1308072"/>
            <a:ext cx="3489774" cy="3321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pen Sans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A67FF1">
                    <a:lumMod val="60000"/>
                    <a:lumOff val="40000"/>
                  </a:srgbClr>
                </a:solidFill>
                <a:effectLst/>
                <a:uLnTx/>
                <a:uFillTx/>
                <a:latin typeface="Aldrich" panose="020B0604020202020204"/>
                <a:cs typeface="Aldrich" panose="020B0604020202020204"/>
                <a:sym typeface="Open Sans"/>
              </a:rPr>
              <a:t>Challenges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pen Sans"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A67FF1">
                  <a:lumMod val="60000"/>
                  <a:lumOff val="40000"/>
                </a:srgbClr>
              </a:solidFill>
              <a:effectLst/>
              <a:uLnTx/>
              <a:uFillTx/>
              <a:latin typeface="Aldrich" panose="020B0604020202020204"/>
              <a:cs typeface="Aldrich" panose="020B0604020202020204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pen Sans"/>
              <a:buChar char="●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drich" panose="020B0604020202020204"/>
                <a:cs typeface="Aldrich" panose="020B0604020202020204"/>
                <a:sym typeface="Open Sans"/>
              </a:rPr>
              <a:t>Authentication Services Selection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drich" panose="020B0604020202020204"/>
              <a:cs typeface="Aldrich" panose="020B0604020202020204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pen Sans"/>
              <a:buChar char="●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drich" panose="020B0604020202020204"/>
                <a:cs typeface="Aldrich" panose="020B0604020202020204"/>
                <a:sym typeface="Open Sans"/>
              </a:rPr>
              <a:t>API Selection and Integration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pen Sans"/>
              <a:buChar char="●"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drich" panose="020B0604020202020204"/>
              <a:cs typeface="Aldrich" panose="020B0604020202020204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pen Sans"/>
              <a:buChar char="●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drich" panose="020B0604020202020204"/>
                <a:cs typeface="Aldrich" panose="020B0604020202020204"/>
                <a:sym typeface="Open Sans"/>
              </a:rPr>
              <a:t>Responsive Web Design Implementation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pen Sans"/>
              <a:buChar char="●"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drich" panose="020B0604020202020204"/>
              <a:cs typeface="Aldrich" panose="020B0604020202020204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pen Sans"/>
              <a:buChar char="●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drich" panose="020B0604020202020204"/>
                <a:cs typeface="Aldrich" panose="020B0604020202020204"/>
                <a:sym typeface="Open Sans"/>
              </a:rPr>
              <a:t>Frontend API Integration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pen Sans"/>
              <a:buChar char="●"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drich" panose="020B0604020202020204"/>
              <a:cs typeface="Aldrich" panose="020B0604020202020204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pen Sans"/>
              <a:buChar char="●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drich" panose="020B0604020202020204"/>
                <a:cs typeface="Aldrich" panose="020B0604020202020204"/>
                <a:sym typeface="Open Sans"/>
              </a:rPr>
              <a:t>Deployment Challenges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pen Sans"/>
              <a:buChar char="●"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drich" panose="020B0604020202020204"/>
              <a:cs typeface="Aldrich" panose="020B0604020202020204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pen Sans"/>
              <a:buChar char="●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drich" panose="020B0604020202020204"/>
                <a:cs typeface="Aldrich" panose="020B0604020202020204"/>
                <a:sym typeface="Open Sans"/>
              </a:rPr>
              <a:t>Working with Database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pen Sans"/>
              <a:buChar char="●"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drich" panose="020B0604020202020204"/>
              <a:cs typeface="Aldrich" panose="020B0604020202020204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drich" panose="020B0604020202020204"/>
              <a:cs typeface="Aldrich" panose="020B0604020202020204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drich" panose="020B0604020202020204"/>
              <a:cs typeface="Aldrich" panose="020B0604020202020204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pen Sans"/>
              <a:buChar char="●"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drich" panose="020B0604020202020204"/>
              <a:cs typeface="Aldrich" panose="020B0604020202020204"/>
              <a:sym typeface="Open Sans"/>
            </a:endParaRPr>
          </a:p>
        </p:txBody>
      </p:sp>
      <p:sp>
        <p:nvSpPr>
          <p:cNvPr id="7" name="Google Shape;377;p32">
            <a:extLst>
              <a:ext uri="{FF2B5EF4-FFF2-40B4-BE49-F238E27FC236}">
                <a16:creationId xmlns:a16="http://schemas.microsoft.com/office/drawing/2014/main" id="{71A115DE-1F4F-6F2C-BCB1-F18E3BB30C5F}"/>
              </a:ext>
            </a:extLst>
          </p:cNvPr>
          <p:cNvSpPr txBox="1">
            <a:spLocks/>
          </p:cNvSpPr>
          <p:nvPr/>
        </p:nvSpPr>
        <p:spPr>
          <a:xfrm>
            <a:off x="4746171" y="1308071"/>
            <a:ext cx="3489775" cy="3321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buClr>
                <a:srgbClr val="FFFFFF"/>
              </a:buClr>
              <a:buFont typeface="Open Sans"/>
              <a:buNone/>
            </a:pPr>
            <a:r>
              <a:rPr lang="en-US" dirty="0">
                <a:solidFill>
                  <a:srgbClr val="A67FF1">
                    <a:lumMod val="60000"/>
                    <a:lumOff val="40000"/>
                  </a:srgbClr>
                </a:solidFill>
                <a:latin typeface="Aldrich" panose="020B0604020202020204"/>
                <a:cs typeface="Aldrich" panose="020B0604020202020204"/>
              </a:rPr>
              <a:t>Future Works</a:t>
            </a:r>
          </a:p>
          <a:p>
            <a:pPr marL="0" indent="0">
              <a:buClr>
                <a:srgbClr val="FFFFFF"/>
              </a:buClr>
              <a:buFont typeface="Open Sans"/>
              <a:buNone/>
            </a:pPr>
            <a:endParaRPr lang="en-US" dirty="0">
              <a:solidFill>
                <a:srgbClr val="A67FF1">
                  <a:lumMod val="60000"/>
                  <a:lumOff val="40000"/>
                </a:srgbClr>
              </a:solidFill>
              <a:latin typeface="Aldrich" panose="020B0604020202020204"/>
              <a:cs typeface="Aldrich" panose="020B0604020202020204"/>
            </a:endParaRPr>
          </a:p>
          <a:p>
            <a:pPr marL="171450" indent="-171450">
              <a:buClr>
                <a:srgbClr val="FFFFFF"/>
              </a:buClr>
            </a:pPr>
            <a:r>
              <a:rPr lang="en-US" b="0" i="0" dirty="0">
                <a:solidFill>
                  <a:srgbClr val="ECECEC"/>
                </a:solidFill>
                <a:effectLst/>
                <a:latin typeface="Aldrich" panose="020B0604020202020204"/>
                <a:cs typeface="Aldrich" panose="020B0604020202020204"/>
              </a:rPr>
              <a:t>Plan to include job planning.</a:t>
            </a:r>
          </a:p>
          <a:p>
            <a:pPr marL="171450" indent="-171450">
              <a:buClr>
                <a:srgbClr val="FFFFFF"/>
              </a:buClr>
            </a:pPr>
            <a:endParaRPr lang="en-US" b="0" i="0" dirty="0">
              <a:solidFill>
                <a:srgbClr val="ECECEC"/>
              </a:solidFill>
              <a:effectLst/>
              <a:latin typeface="Aldrich" panose="020B0604020202020204"/>
              <a:cs typeface="Aldrich" panose="020B0604020202020204"/>
            </a:endParaRPr>
          </a:p>
          <a:p>
            <a:pPr marL="171450" indent="-171450">
              <a:buClr>
                <a:srgbClr val="FFFFFF"/>
              </a:buClr>
            </a:pPr>
            <a:r>
              <a:rPr lang="en-US" b="0" i="0" dirty="0">
                <a:solidFill>
                  <a:srgbClr val="ECECEC"/>
                </a:solidFill>
                <a:effectLst/>
                <a:latin typeface="Aldrich" panose="020B0604020202020204"/>
                <a:cs typeface="Aldrich" panose="020B0604020202020204"/>
              </a:rPr>
              <a:t>Partner with MNCS, </a:t>
            </a:r>
            <a:r>
              <a:rPr lang="en-IN" dirty="0">
                <a:latin typeface="Aldrich" panose="020B0604020202020204"/>
              </a:rPr>
              <a:t>Freelancers</a:t>
            </a:r>
            <a:endParaRPr lang="en-US" sz="1400" b="0" i="0" dirty="0">
              <a:solidFill>
                <a:srgbClr val="ECECEC"/>
              </a:solidFill>
              <a:effectLst/>
              <a:latin typeface="Aldrich" panose="020B0604020202020204"/>
              <a:cs typeface="Aldrich" panose="020B0604020202020204"/>
            </a:endParaRPr>
          </a:p>
          <a:p>
            <a:pPr marL="171450" indent="-171450">
              <a:buClr>
                <a:srgbClr val="FFFFFF"/>
              </a:buClr>
            </a:pPr>
            <a:endParaRPr lang="en-US" b="0" i="0" dirty="0">
              <a:solidFill>
                <a:srgbClr val="ECECEC"/>
              </a:solidFill>
              <a:effectLst/>
              <a:latin typeface="Aldrich" panose="020B0604020202020204"/>
              <a:cs typeface="Aldrich" panose="020B0604020202020204"/>
            </a:endParaRPr>
          </a:p>
          <a:p>
            <a:pPr marL="171450" indent="-171450">
              <a:buClr>
                <a:srgbClr val="FFFFFF"/>
              </a:buClr>
            </a:pPr>
            <a:r>
              <a:rPr lang="en-US" dirty="0">
                <a:latin typeface="Aldrich" panose="020B0604020202020204"/>
              </a:rPr>
              <a:t>Commitment to empowering users for successful, fulfilling careers through seamless job connections.</a:t>
            </a:r>
            <a:br>
              <a:rPr lang="en-US" dirty="0">
                <a:latin typeface="Aldrich" panose="020B0604020202020204"/>
                <a:cs typeface="Aldrich" panose="020B0604020202020204"/>
              </a:rPr>
            </a:br>
            <a:endParaRPr lang="en-US" dirty="0">
              <a:solidFill>
                <a:srgbClr val="FFFFFF"/>
              </a:solidFill>
              <a:latin typeface="Aldrich" panose="020B0604020202020204"/>
              <a:cs typeface="Aldrich" panose="020B0604020202020204"/>
            </a:endParaRPr>
          </a:p>
          <a:p>
            <a:pPr marL="171450" indent="-171450">
              <a:buClr>
                <a:srgbClr val="FFFFFF"/>
              </a:buClr>
            </a:pPr>
            <a:endParaRPr lang="en-US" dirty="0">
              <a:solidFill>
                <a:srgbClr val="FFFFFF"/>
              </a:solidFill>
              <a:latin typeface="Aldrich" panose="020B0604020202020204"/>
              <a:cs typeface="Aldrich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061600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6" name="Google Shape;3936;p70"/>
          <p:cNvSpPr txBox="1">
            <a:spLocks noGrp="1"/>
          </p:cNvSpPr>
          <p:nvPr>
            <p:ph type="title"/>
          </p:nvPr>
        </p:nvSpPr>
        <p:spPr>
          <a:xfrm>
            <a:off x="1375242" y="1647825"/>
            <a:ext cx="6625758" cy="19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 sz="9600" dirty="0"/>
              <a:t>Thanks!</a:t>
            </a:r>
            <a:endParaRPr sz="9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045488-1AFB-267C-5DD1-7DE479F30F44}"/>
              </a:ext>
            </a:extLst>
          </p:cNvPr>
          <p:cNvSpPr/>
          <p:nvPr/>
        </p:nvSpPr>
        <p:spPr>
          <a:xfrm>
            <a:off x="2030625" y="3427575"/>
            <a:ext cx="5082750" cy="695325"/>
          </a:xfrm>
          <a:prstGeom prst="rect">
            <a:avLst/>
          </a:prstGeom>
          <a:solidFill>
            <a:srgbClr val="111111"/>
          </a:solidFill>
          <a:ln>
            <a:solidFill>
              <a:srgbClr val="11111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9" name="Google Shape;2869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 dirty="0">
                <a:latin typeface="Aldrich" panose="020B0604020202020204"/>
                <a:cs typeface="Aldrich" panose="020B0604020202020204"/>
              </a:rPr>
              <a:t>Table of contents</a:t>
            </a:r>
            <a:endParaRPr dirty="0">
              <a:latin typeface="Aldrich" panose="020B0604020202020204"/>
              <a:cs typeface="Aldrich" panose="020B0604020202020204"/>
            </a:endParaRPr>
          </a:p>
        </p:txBody>
      </p:sp>
      <p:sp>
        <p:nvSpPr>
          <p:cNvPr id="2870" name="Google Shape;2870;p38"/>
          <p:cNvSpPr txBox="1">
            <a:spLocks noGrp="1"/>
          </p:cNvSpPr>
          <p:nvPr>
            <p:ph type="title" idx="2"/>
          </p:nvPr>
        </p:nvSpPr>
        <p:spPr>
          <a:xfrm>
            <a:off x="1385499" y="1421925"/>
            <a:ext cx="1206300" cy="6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 dirty="0">
                <a:latin typeface="Aldrich" panose="020B0604020202020204"/>
                <a:cs typeface="Aldrich" panose="020B0604020202020204"/>
              </a:rPr>
              <a:t>01</a:t>
            </a:r>
            <a:endParaRPr dirty="0">
              <a:latin typeface="Aldrich" panose="020B0604020202020204"/>
              <a:cs typeface="Aldrich" panose="020B0604020202020204"/>
            </a:endParaRPr>
          </a:p>
        </p:txBody>
      </p:sp>
      <p:sp>
        <p:nvSpPr>
          <p:cNvPr id="2871" name="Google Shape;2871;p38"/>
          <p:cNvSpPr txBox="1">
            <a:spLocks noGrp="1"/>
          </p:cNvSpPr>
          <p:nvPr>
            <p:ph type="title" idx="3"/>
          </p:nvPr>
        </p:nvSpPr>
        <p:spPr>
          <a:xfrm>
            <a:off x="1385499" y="3273425"/>
            <a:ext cx="1206300" cy="6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 dirty="0"/>
              <a:t>04</a:t>
            </a:r>
            <a:endParaRPr dirty="0"/>
          </a:p>
        </p:txBody>
      </p:sp>
      <p:sp>
        <p:nvSpPr>
          <p:cNvPr id="2872" name="Google Shape;2872;p38"/>
          <p:cNvSpPr txBox="1">
            <a:spLocks noGrp="1"/>
          </p:cNvSpPr>
          <p:nvPr>
            <p:ph type="title" idx="4"/>
          </p:nvPr>
        </p:nvSpPr>
        <p:spPr>
          <a:xfrm>
            <a:off x="4084769" y="1421925"/>
            <a:ext cx="1206300" cy="6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/>
              <a:t>02</a:t>
            </a:r>
            <a:endParaRPr/>
          </a:p>
        </p:txBody>
      </p:sp>
      <p:sp>
        <p:nvSpPr>
          <p:cNvPr id="2874" name="Google Shape;2874;p38"/>
          <p:cNvSpPr txBox="1">
            <a:spLocks noGrp="1"/>
          </p:cNvSpPr>
          <p:nvPr>
            <p:ph type="subTitle" idx="1"/>
          </p:nvPr>
        </p:nvSpPr>
        <p:spPr>
          <a:xfrm>
            <a:off x="835899" y="209858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 b="1" dirty="0">
                <a:latin typeface="Aldrich" panose="020B0604020202020204"/>
                <a:cs typeface="Aldrich" panose="020B0604020202020204"/>
              </a:rPr>
              <a:t>Overview</a:t>
            </a:r>
            <a:endParaRPr b="1" dirty="0">
              <a:latin typeface="Aldrich" panose="020B0604020202020204"/>
              <a:cs typeface="Aldrich" panose="020B0604020202020204"/>
            </a:endParaRPr>
          </a:p>
        </p:txBody>
      </p:sp>
      <p:sp>
        <p:nvSpPr>
          <p:cNvPr id="2875" name="Google Shape;2875;p38"/>
          <p:cNvSpPr txBox="1">
            <a:spLocks noGrp="1"/>
          </p:cNvSpPr>
          <p:nvPr>
            <p:ph type="subTitle" idx="6"/>
          </p:nvPr>
        </p:nvSpPr>
        <p:spPr>
          <a:xfrm>
            <a:off x="3535169" y="2098586"/>
            <a:ext cx="2305500" cy="7489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D</a:t>
            </a:r>
            <a:r>
              <a:rPr lang="ms" b="1" dirty="0"/>
              <a:t>emo Screenshots</a:t>
            </a:r>
            <a:endParaRPr b="1" dirty="0"/>
          </a:p>
        </p:txBody>
      </p:sp>
      <p:sp>
        <p:nvSpPr>
          <p:cNvPr id="2876" name="Google Shape;2876;p38"/>
          <p:cNvSpPr txBox="1">
            <a:spLocks noGrp="1"/>
          </p:cNvSpPr>
          <p:nvPr>
            <p:ph type="subTitle" idx="7"/>
          </p:nvPr>
        </p:nvSpPr>
        <p:spPr>
          <a:xfrm>
            <a:off x="835899" y="390690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 b="1" dirty="0"/>
              <a:t>Working</a:t>
            </a:r>
            <a:endParaRPr b="1" dirty="0"/>
          </a:p>
        </p:txBody>
      </p:sp>
      <p:sp>
        <p:nvSpPr>
          <p:cNvPr id="10" name="Google Shape;2872;p38">
            <a:extLst>
              <a:ext uri="{FF2B5EF4-FFF2-40B4-BE49-F238E27FC236}">
                <a16:creationId xmlns:a16="http://schemas.microsoft.com/office/drawing/2014/main" id="{69D27558-7A49-D401-1C01-ABCBE7355826}"/>
              </a:ext>
            </a:extLst>
          </p:cNvPr>
          <p:cNvSpPr txBox="1">
            <a:spLocks/>
          </p:cNvSpPr>
          <p:nvPr/>
        </p:nvSpPr>
        <p:spPr>
          <a:xfrm>
            <a:off x="6552201" y="1421925"/>
            <a:ext cx="1206300" cy="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i Jamjuree"/>
              <a:buNone/>
              <a:defRPr sz="4500" b="1" i="0" u="none" strike="noStrike" cap="none">
                <a:solidFill>
                  <a:schemeClr val="accent2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r>
              <a:rPr lang="ms" dirty="0"/>
              <a:t>03</a:t>
            </a:r>
          </a:p>
        </p:txBody>
      </p:sp>
      <p:sp>
        <p:nvSpPr>
          <p:cNvPr id="11" name="Google Shape;2873;p38">
            <a:extLst>
              <a:ext uri="{FF2B5EF4-FFF2-40B4-BE49-F238E27FC236}">
                <a16:creationId xmlns:a16="http://schemas.microsoft.com/office/drawing/2014/main" id="{DE52F19A-77DA-3055-0A6E-4021E3AB6D04}"/>
              </a:ext>
            </a:extLst>
          </p:cNvPr>
          <p:cNvSpPr txBox="1">
            <a:spLocks/>
          </p:cNvSpPr>
          <p:nvPr/>
        </p:nvSpPr>
        <p:spPr>
          <a:xfrm>
            <a:off x="4084769" y="3267869"/>
            <a:ext cx="1206300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i Jamjuree"/>
              <a:buNone/>
              <a:defRPr sz="4500" b="1" i="0" u="none" strike="noStrike" cap="none">
                <a:solidFill>
                  <a:schemeClr val="accent2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r>
              <a:rPr lang="ms" dirty="0"/>
              <a:t>05</a:t>
            </a:r>
          </a:p>
        </p:txBody>
      </p:sp>
      <p:sp>
        <p:nvSpPr>
          <p:cNvPr id="12" name="Google Shape;2875;p38">
            <a:extLst>
              <a:ext uri="{FF2B5EF4-FFF2-40B4-BE49-F238E27FC236}">
                <a16:creationId xmlns:a16="http://schemas.microsoft.com/office/drawing/2014/main" id="{25F7BA88-88E5-5194-8A70-BD42FF0A9F8D}"/>
              </a:ext>
            </a:extLst>
          </p:cNvPr>
          <p:cNvSpPr txBox="1">
            <a:spLocks/>
          </p:cNvSpPr>
          <p:nvPr/>
        </p:nvSpPr>
        <p:spPr>
          <a:xfrm>
            <a:off x="6002601" y="2098587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200" b="0" i="0" u="none" strike="noStrike" cap="none">
                <a:solidFill>
                  <a:schemeClr val="dk1"/>
                </a:solidFill>
                <a:latin typeface="Bai Jamjuree SemiBold"/>
                <a:ea typeface="Bai Jamjuree SemiBold"/>
                <a:cs typeface="Bai Jamjuree SemiBold"/>
                <a:sym typeface="Bai Jamjuree SemiBol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 b="0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 b="0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 b="0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 b="0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 b="0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 b="0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 b="0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 b="0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pPr marL="0" indent="0"/>
            <a:r>
              <a:rPr lang="en-IN" b="1" dirty="0"/>
              <a:t>Tech Stack</a:t>
            </a:r>
          </a:p>
        </p:txBody>
      </p:sp>
      <p:sp>
        <p:nvSpPr>
          <p:cNvPr id="13" name="Google Shape;2877;p38">
            <a:extLst>
              <a:ext uri="{FF2B5EF4-FFF2-40B4-BE49-F238E27FC236}">
                <a16:creationId xmlns:a16="http://schemas.microsoft.com/office/drawing/2014/main" id="{4E78E234-584F-0C4A-2FBC-CAD8EDDF310A}"/>
              </a:ext>
            </a:extLst>
          </p:cNvPr>
          <p:cNvSpPr txBox="1">
            <a:spLocks/>
          </p:cNvSpPr>
          <p:nvPr/>
        </p:nvSpPr>
        <p:spPr>
          <a:xfrm>
            <a:off x="3602301" y="3879869"/>
            <a:ext cx="2305500" cy="791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200" b="0" i="0" u="none" strike="noStrike" cap="none">
                <a:solidFill>
                  <a:schemeClr val="dk1"/>
                </a:solidFill>
                <a:latin typeface="Bai Jamjuree SemiBold"/>
                <a:ea typeface="Bai Jamjuree SemiBold"/>
                <a:cs typeface="Bai Jamjuree SemiBold"/>
                <a:sym typeface="Bai Jamjuree SemiBol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 b="0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 b="0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 b="0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 b="0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 b="0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 b="0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 b="0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 b="0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pPr marL="0" indent="0"/>
            <a:r>
              <a:rPr lang="en-IN" b="1" dirty="0"/>
              <a:t>Challenges &amp; Future Works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2" name="Google Shape;2962;p41"/>
          <p:cNvSpPr txBox="1">
            <a:spLocks noGrp="1"/>
          </p:cNvSpPr>
          <p:nvPr>
            <p:ph type="subTitle" idx="1"/>
          </p:nvPr>
        </p:nvSpPr>
        <p:spPr>
          <a:xfrm>
            <a:off x="1682496" y="1645226"/>
            <a:ext cx="5876544" cy="15265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-US" b="1" dirty="0">
                <a:solidFill>
                  <a:schemeClr val="accent2"/>
                </a:solidFill>
              </a:rPr>
              <a:t>HireHub</a:t>
            </a:r>
            <a:r>
              <a:rPr lang="en-US" dirty="0"/>
              <a:t> offers an all-in-one solution for job seekers and companies to </a:t>
            </a:r>
            <a:r>
              <a:rPr lang="en-US" b="1" dirty="0">
                <a:solidFill>
                  <a:schemeClr val="accent2"/>
                </a:solidFill>
              </a:rPr>
              <a:t>connect, apply, and hire efficiently</a:t>
            </a:r>
            <a:r>
              <a:rPr lang="en-US" dirty="0"/>
              <a:t>. With advanced job search, personalized job recommendations, and interactive application guides, users can navigate the job market and recruitment process effortlessly.</a:t>
            </a:r>
            <a:endParaRPr lang="en-US" dirty="0">
              <a:latin typeface="Aldrich" panose="020B0604020202020204" charset="0"/>
              <a:cs typeface="Aldrich" panose="020B0604020202020204" charset="0"/>
            </a:endParaRPr>
          </a:p>
          <a:p>
            <a:pPr marL="0" indent="0" algn="just"/>
            <a:endParaRPr dirty="0">
              <a:latin typeface="Aldrich" panose="020B0604020202020204" charset="0"/>
              <a:cs typeface="Aldrich" panose="020B0604020202020204" charset="0"/>
            </a:endParaRPr>
          </a:p>
        </p:txBody>
      </p:sp>
      <p:sp>
        <p:nvSpPr>
          <p:cNvPr id="2963" name="Google Shape;2963;p41"/>
          <p:cNvSpPr txBox="1">
            <a:spLocks noGrp="1"/>
          </p:cNvSpPr>
          <p:nvPr>
            <p:ph type="title"/>
          </p:nvPr>
        </p:nvSpPr>
        <p:spPr>
          <a:xfrm>
            <a:off x="2162100" y="285022"/>
            <a:ext cx="4819800" cy="53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 dirty="0">
                <a:latin typeface="Aldrich" panose="020B0604020202020204" charset="0"/>
                <a:cs typeface="Aldrich" panose="020B0604020202020204" charset="0"/>
              </a:rPr>
              <a:t>Overview</a:t>
            </a:r>
            <a:endParaRPr dirty="0">
              <a:latin typeface="Aldrich" panose="020B0604020202020204" charset="0"/>
              <a:cs typeface="Aldrich" panose="020B0604020202020204" charset="0"/>
            </a:endParaRPr>
          </a:p>
        </p:txBody>
      </p:sp>
    </p:spTree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2" name="Google Shape;3592;p56"/>
          <p:cNvGrpSpPr/>
          <p:nvPr/>
        </p:nvGrpSpPr>
        <p:grpSpPr>
          <a:xfrm>
            <a:off x="4769550" y="1216213"/>
            <a:ext cx="3485625" cy="2711086"/>
            <a:chOff x="4769550" y="1216213"/>
            <a:chExt cx="3485625" cy="2711086"/>
          </a:xfrm>
        </p:grpSpPr>
        <p:sp>
          <p:nvSpPr>
            <p:cNvPr id="3593" name="Google Shape;3593;p56"/>
            <p:cNvSpPr/>
            <p:nvPr/>
          </p:nvSpPr>
          <p:spPr>
            <a:xfrm>
              <a:off x="4770075" y="1216213"/>
              <a:ext cx="3485100" cy="2328300"/>
            </a:xfrm>
            <a:prstGeom prst="roundRect">
              <a:avLst>
                <a:gd name="adj" fmla="val 7072"/>
              </a:avLst>
            </a:prstGeom>
            <a:solidFill>
              <a:schemeClr val="accen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56"/>
            <p:cNvSpPr/>
            <p:nvPr/>
          </p:nvSpPr>
          <p:spPr>
            <a:xfrm>
              <a:off x="5975575" y="3544516"/>
              <a:ext cx="1056678" cy="382782"/>
            </a:xfrm>
            <a:custGeom>
              <a:avLst/>
              <a:gdLst/>
              <a:ahLst/>
              <a:cxnLst/>
              <a:rect l="l" t="t" r="r" b="b"/>
              <a:pathLst>
                <a:path w="41532" h="16941" extrusionOk="0">
                  <a:moveTo>
                    <a:pt x="41274" y="15204"/>
                  </a:moveTo>
                  <a:cubicBezTo>
                    <a:pt x="41274" y="15204"/>
                    <a:pt x="39506" y="13372"/>
                    <a:pt x="37288" y="11379"/>
                  </a:cubicBezTo>
                  <a:cubicBezTo>
                    <a:pt x="35038" y="9386"/>
                    <a:pt x="35359" y="7940"/>
                    <a:pt x="35359" y="7940"/>
                  </a:cubicBezTo>
                  <a:lnTo>
                    <a:pt x="34781" y="0"/>
                  </a:lnTo>
                  <a:lnTo>
                    <a:pt x="6751" y="0"/>
                  </a:lnTo>
                  <a:lnTo>
                    <a:pt x="6140" y="7940"/>
                  </a:lnTo>
                  <a:cubicBezTo>
                    <a:pt x="6140" y="7940"/>
                    <a:pt x="6461" y="9386"/>
                    <a:pt x="4243" y="11379"/>
                  </a:cubicBezTo>
                  <a:cubicBezTo>
                    <a:pt x="1993" y="13372"/>
                    <a:pt x="258" y="15204"/>
                    <a:pt x="258" y="15204"/>
                  </a:cubicBezTo>
                  <a:cubicBezTo>
                    <a:pt x="65" y="15526"/>
                    <a:pt x="0" y="15912"/>
                    <a:pt x="0" y="16265"/>
                  </a:cubicBezTo>
                  <a:cubicBezTo>
                    <a:pt x="0" y="16908"/>
                    <a:pt x="354" y="16940"/>
                    <a:pt x="1897" y="16940"/>
                  </a:cubicBezTo>
                  <a:lnTo>
                    <a:pt x="39602" y="16940"/>
                  </a:lnTo>
                  <a:cubicBezTo>
                    <a:pt x="41145" y="16940"/>
                    <a:pt x="41531" y="16908"/>
                    <a:pt x="41531" y="16265"/>
                  </a:cubicBezTo>
                  <a:cubicBezTo>
                    <a:pt x="41531" y="15912"/>
                    <a:pt x="41435" y="15526"/>
                    <a:pt x="41274" y="15204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595" name="Google Shape;3595;p56"/>
            <p:cNvCxnSpPr/>
            <p:nvPr/>
          </p:nvCxnSpPr>
          <p:spPr>
            <a:xfrm>
              <a:off x="4769550" y="3252850"/>
              <a:ext cx="34722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596" name="Google Shape;3596;p56"/>
            <p:cNvSpPr/>
            <p:nvPr/>
          </p:nvSpPr>
          <p:spPr>
            <a:xfrm>
              <a:off x="7375145" y="3340075"/>
              <a:ext cx="740400" cy="555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3597" name="Google Shape;3597;p56"/>
          <p:cNvSpPr txBox="1">
            <a:spLocks noGrp="1"/>
          </p:cNvSpPr>
          <p:nvPr>
            <p:ph type="title"/>
          </p:nvPr>
        </p:nvSpPr>
        <p:spPr>
          <a:xfrm>
            <a:off x="1083109" y="2040150"/>
            <a:ext cx="3422645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 sz="6000" dirty="0"/>
              <a:t>Computer mockup</a:t>
            </a:r>
            <a:endParaRPr sz="6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EF5EDE-0446-382F-B692-4960505D6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551" y="1216202"/>
            <a:ext cx="3485100" cy="2036649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2" name="Google Shape;3152;p48"/>
          <p:cNvSpPr txBox="1">
            <a:spLocks noGrp="1"/>
          </p:cNvSpPr>
          <p:nvPr>
            <p:ph type="title"/>
          </p:nvPr>
        </p:nvSpPr>
        <p:spPr>
          <a:xfrm>
            <a:off x="1768550" y="336820"/>
            <a:ext cx="5607000" cy="5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uLnTx/>
                <a:uFillTx/>
                <a:latin typeface="Aldrich" panose="020B0604020202020204"/>
                <a:cs typeface="Aldrich"/>
                <a:sym typeface="Aldrich"/>
              </a:rPr>
              <a:t>Demo Screenshots</a:t>
            </a:r>
            <a:endParaRPr lang="en-IN" dirty="0">
              <a:latin typeface="Aldrich" panose="020B0604020202020204"/>
              <a:cs typeface="Aldrich" panose="020B0604020202020204"/>
            </a:endParaRPr>
          </a:p>
        </p:txBody>
      </p:sp>
      <p:sp>
        <p:nvSpPr>
          <p:cNvPr id="2" name="Google Shape;344;p29">
            <a:extLst>
              <a:ext uri="{FF2B5EF4-FFF2-40B4-BE49-F238E27FC236}">
                <a16:creationId xmlns:a16="http://schemas.microsoft.com/office/drawing/2014/main" id="{3C8B10F7-4DD0-698F-FE53-F1604D083886}"/>
              </a:ext>
            </a:extLst>
          </p:cNvPr>
          <p:cNvSpPr/>
          <p:nvPr/>
        </p:nvSpPr>
        <p:spPr>
          <a:xfrm>
            <a:off x="1101436" y="827782"/>
            <a:ext cx="7045036" cy="171178"/>
          </a:xfrm>
          <a:prstGeom prst="rect">
            <a:avLst/>
          </a:prstGeom>
          <a:solidFill>
            <a:schemeClr val="tx1">
              <a:lumMod val="50000"/>
            </a:scheme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highlight>
                <a:srgbClr val="FFFF00"/>
              </a:highlight>
              <a:latin typeface="Aldrich" panose="020B0604020202020204"/>
              <a:ea typeface="Open Sans"/>
              <a:cs typeface="Aldrich" panose="020B0604020202020204"/>
              <a:sym typeface="Open Sans"/>
            </a:endParaRPr>
          </a:p>
        </p:txBody>
      </p:sp>
      <p:grpSp>
        <p:nvGrpSpPr>
          <p:cNvPr id="7" name="Google Shape;3422;p51">
            <a:extLst>
              <a:ext uri="{FF2B5EF4-FFF2-40B4-BE49-F238E27FC236}">
                <a16:creationId xmlns:a16="http://schemas.microsoft.com/office/drawing/2014/main" id="{9689BE25-8FF3-65F0-14F3-260E928E125C}"/>
              </a:ext>
            </a:extLst>
          </p:cNvPr>
          <p:cNvGrpSpPr/>
          <p:nvPr/>
        </p:nvGrpSpPr>
        <p:grpSpPr>
          <a:xfrm>
            <a:off x="303100" y="229377"/>
            <a:ext cx="8561427" cy="176701"/>
            <a:chOff x="303100" y="229377"/>
            <a:chExt cx="8561427" cy="176701"/>
          </a:xfrm>
        </p:grpSpPr>
        <p:grpSp>
          <p:nvGrpSpPr>
            <p:cNvPr id="8" name="Google Shape;3423;p51">
              <a:extLst>
                <a:ext uri="{FF2B5EF4-FFF2-40B4-BE49-F238E27FC236}">
                  <a16:creationId xmlns:a16="http://schemas.microsoft.com/office/drawing/2014/main" id="{ACDE40CA-6EA6-5AFF-F61B-0AFC7F694E36}"/>
                </a:ext>
              </a:extLst>
            </p:cNvPr>
            <p:cNvGrpSpPr/>
            <p:nvPr/>
          </p:nvGrpSpPr>
          <p:grpSpPr>
            <a:xfrm>
              <a:off x="8730291" y="229377"/>
              <a:ext cx="134236" cy="134288"/>
              <a:chOff x="4024066" y="264364"/>
              <a:chExt cx="134236" cy="134288"/>
            </a:xfrm>
          </p:grpSpPr>
          <p:sp>
            <p:nvSpPr>
              <p:cNvPr id="14" name="Google Shape;3424;p51">
                <a:extLst>
                  <a:ext uri="{FF2B5EF4-FFF2-40B4-BE49-F238E27FC236}">
                    <a16:creationId xmlns:a16="http://schemas.microsoft.com/office/drawing/2014/main" id="{E8ACD9A4-23F5-F63B-19B0-183EE5D415DC}"/>
                  </a:ext>
                </a:extLst>
              </p:cNvPr>
              <p:cNvSpPr/>
              <p:nvPr/>
            </p:nvSpPr>
            <p:spPr>
              <a:xfrm>
                <a:off x="4024066" y="264364"/>
                <a:ext cx="134236" cy="134288"/>
              </a:xfrm>
              <a:custGeom>
                <a:avLst/>
                <a:gdLst/>
                <a:ahLst/>
                <a:cxnLst/>
                <a:rect l="l" t="t" r="r" b="b"/>
                <a:pathLst>
                  <a:path w="2296" h="2297" extrusionOk="0">
                    <a:moveTo>
                      <a:pt x="2113" y="1"/>
                    </a:moveTo>
                    <a:lnTo>
                      <a:pt x="0" y="2113"/>
                    </a:lnTo>
                    <a:lnTo>
                      <a:pt x="183" y="2296"/>
                    </a:lnTo>
                    <a:lnTo>
                      <a:pt x="2296" y="184"/>
                    </a:lnTo>
                    <a:lnTo>
                      <a:pt x="21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ldrich" panose="020B0604020202020204"/>
                  <a:cs typeface="Aldrich" panose="020B0604020202020204"/>
                </a:endParaRPr>
              </a:p>
            </p:txBody>
          </p:sp>
          <p:sp>
            <p:nvSpPr>
              <p:cNvPr id="15" name="Google Shape;3425;p51">
                <a:extLst>
                  <a:ext uri="{FF2B5EF4-FFF2-40B4-BE49-F238E27FC236}">
                    <a16:creationId xmlns:a16="http://schemas.microsoft.com/office/drawing/2014/main" id="{8E9E36BA-7002-9B00-3E27-A9B9125DCF38}"/>
                  </a:ext>
                </a:extLst>
              </p:cNvPr>
              <p:cNvSpPr/>
              <p:nvPr/>
            </p:nvSpPr>
            <p:spPr>
              <a:xfrm>
                <a:off x="4024066" y="264715"/>
                <a:ext cx="134236" cy="133938"/>
              </a:xfrm>
              <a:custGeom>
                <a:avLst/>
                <a:gdLst/>
                <a:ahLst/>
                <a:cxnLst/>
                <a:rect l="l" t="t" r="r" b="b"/>
                <a:pathLst>
                  <a:path w="2296" h="2291" extrusionOk="0">
                    <a:moveTo>
                      <a:pt x="183" y="0"/>
                    </a:moveTo>
                    <a:lnTo>
                      <a:pt x="0" y="178"/>
                    </a:lnTo>
                    <a:lnTo>
                      <a:pt x="2113" y="2290"/>
                    </a:lnTo>
                    <a:lnTo>
                      <a:pt x="2296" y="2113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ldrich" panose="020B0604020202020204"/>
                  <a:cs typeface="Aldrich" panose="020B0604020202020204"/>
                </a:endParaRPr>
              </a:p>
            </p:txBody>
          </p:sp>
        </p:grpSp>
        <p:grpSp>
          <p:nvGrpSpPr>
            <p:cNvPr id="9" name="Google Shape;3426;p51">
              <a:extLst>
                <a:ext uri="{FF2B5EF4-FFF2-40B4-BE49-F238E27FC236}">
                  <a16:creationId xmlns:a16="http://schemas.microsoft.com/office/drawing/2014/main" id="{86FAED91-C41D-693A-2529-4A515FFCFB83}"/>
                </a:ext>
              </a:extLst>
            </p:cNvPr>
            <p:cNvGrpSpPr/>
            <p:nvPr/>
          </p:nvGrpSpPr>
          <p:grpSpPr>
            <a:xfrm>
              <a:off x="303100" y="234910"/>
              <a:ext cx="410130" cy="123239"/>
              <a:chOff x="457025" y="270210"/>
              <a:chExt cx="410130" cy="123239"/>
            </a:xfrm>
          </p:grpSpPr>
          <p:sp>
            <p:nvSpPr>
              <p:cNvPr id="11" name="Google Shape;3427;p51">
                <a:extLst>
                  <a:ext uri="{FF2B5EF4-FFF2-40B4-BE49-F238E27FC236}">
                    <a16:creationId xmlns:a16="http://schemas.microsoft.com/office/drawing/2014/main" id="{17B8741E-8CF4-E9E5-937C-B4E06DC18790}"/>
                  </a:ext>
                </a:extLst>
              </p:cNvPr>
              <p:cNvSpPr/>
              <p:nvPr/>
            </p:nvSpPr>
            <p:spPr>
              <a:xfrm>
                <a:off x="457025" y="270210"/>
                <a:ext cx="123595" cy="123239"/>
              </a:xfrm>
              <a:custGeom>
                <a:avLst/>
                <a:gdLst/>
                <a:ahLst/>
                <a:cxnLst/>
                <a:rect l="l" t="t" r="r" b="b"/>
                <a:pathLst>
                  <a:path w="2114" h="2108" extrusionOk="0">
                    <a:moveTo>
                      <a:pt x="1054" y="250"/>
                    </a:moveTo>
                    <a:cubicBezTo>
                      <a:pt x="1498" y="250"/>
                      <a:pt x="1847" y="611"/>
                      <a:pt x="1847" y="1049"/>
                    </a:cubicBezTo>
                    <a:cubicBezTo>
                      <a:pt x="1847" y="1481"/>
                      <a:pt x="1498" y="1847"/>
                      <a:pt x="1054" y="1847"/>
                    </a:cubicBezTo>
                    <a:cubicBezTo>
                      <a:pt x="616" y="1847"/>
                      <a:pt x="256" y="1481"/>
                      <a:pt x="256" y="1049"/>
                    </a:cubicBezTo>
                    <a:cubicBezTo>
                      <a:pt x="256" y="611"/>
                      <a:pt x="611" y="250"/>
                      <a:pt x="1054" y="250"/>
                    </a:cubicBezTo>
                    <a:close/>
                    <a:moveTo>
                      <a:pt x="1054" y="1"/>
                    </a:moveTo>
                    <a:cubicBezTo>
                      <a:pt x="472" y="1"/>
                      <a:pt x="1" y="472"/>
                      <a:pt x="1" y="1054"/>
                    </a:cubicBezTo>
                    <a:cubicBezTo>
                      <a:pt x="1" y="1636"/>
                      <a:pt x="472" y="2108"/>
                      <a:pt x="1054" y="2108"/>
                    </a:cubicBezTo>
                    <a:cubicBezTo>
                      <a:pt x="1636" y="2108"/>
                      <a:pt x="2113" y="1636"/>
                      <a:pt x="2108" y="1054"/>
                    </a:cubicBezTo>
                    <a:cubicBezTo>
                      <a:pt x="2108" y="472"/>
                      <a:pt x="1636" y="1"/>
                      <a:pt x="10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ldrich" panose="020B0604020202020204"/>
                  <a:cs typeface="Aldrich" panose="020B0604020202020204"/>
                </a:endParaRPr>
              </a:p>
            </p:txBody>
          </p:sp>
          <p:sp>
            <p:nvSpPr>
              <p:cNvPr id="12" name="Google Shape;3428;p51">
                <a:extLst>
                  <a:ext uri="{FF2B5EF4-FFF2-40B4-BE49-F238E27FC236}">
                    <a16:creationId xmlns:a16="http://schemas.microsoft.com/office/drawing/2014/main" id="{7966E423-2236-EA03-B4D4-824A783E53E3}"/>
                  </a:ext>
                </a:extLst>
              </p:cNvPr>
              <p:cNvSpPr/>
              <p:nvPr/>
            </p:nvSpPr>
            <p:spPr>
              <a:xfrm>
                <a:off x="600322" y="270210"/>
                <a:ext cx="123244" cy="123239"/>
              </a:xfrm>
              <a:custGeom>
                <a:avLst/>
                <a:gdLst/>
                <a:ahLst/>
                <a:cxnLst/>
                <a:rect l="l" t="t" r="r" b="b"/>
                <a:pathLst>
                  <a:path w="2108" h="2108" extrusionOk="0">
                    <a:moveTo>
                      <a:pt x="1054" y="250"/>
                    </a:moveTo>
                    <a:cubicBezTo>
                      <a:pt x="1497" y="250"/>
                      <a:pt x="1852" y="611"/>
                      <a:pt x="1852" y="1049"/>
                    </a:cubicBezTo>
                    <a:cubicBezTo>
                      <a:pt x="1852" y="1481"/>
                      <a:pt x="1497" y="1847"/>
                      <a:pt x="1054" y="1847"/>
                    </a:cubicBezTo>
                    <a:cubicBezTo>
                      <a:pt x="616" y="1847"/>
                      <a:pt x="255" y="1481"/>
                      <a:pt x="255" y="1049"/>
                    </a:cubicBezTo>
                    <a:cubicBezTo>
                      <a:pt x="255" y="611"/>
                      <a:pt x="610" y="250"/>
                      <a:pt x="1054" y="250"/>
                    </a:cubicBezTo>
                    <a:close/>
                    <a:moveTo>
                      <a:pt x="1054" y="1"/>
                    </a:moveTo>
                    <a:cubicBezTo>
                      <a:pt x="472" y="1"/>
                      <a:pt x="0" y="472"/>
                      <a:pt x="0" y="1054"/>
                    </a:cubicBezTo>
                    <a:cubicBezTo>
                      <a:pt x="0" y="1636"/>
                      <a:pt x="472" y="2108"/>
                      <a:pt x="1054" y="2108"/>
                    </a:cubicBezTo>
                    <a:cubicBezTo>
                      <a:pt x="1636" y="2108"/>
                      <a:pt x="2107" y="1636"/>
                      <a:pt x="2107" y="1054"/>
                    </a:cubicBezTo>
                    <a:cubicBezTo>
                      <a:pt x="2107" y="472"/>
                      <a:pt x="1636" y="1"/>
                      <a:pt x="10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ldrich" panose="020B0604020202020204"/>
                  <a:cs typeface="Aldrich" panose="020B0604020202020204"/>
                </a:endParaRPr>
              </a:p>
            </p:txBody>
          </p:sp>
          <p:sp>
            <p:nvSpPr>
              <p:cNvPr id="13" name="Google Shape;3429;p51">
                <a:extLst>
                  <a:ext uri="{FF2B5EF4-FFF2-40B4-BE49-F238E27FC236}">
                    <a16:creationId xmlns:a16="http://schemas.microsoft.com/office/drawing/2014/main" id="{885ECA04-73B2-1580-9389-6749CFB02EE1}"/>
                  </a:ext>
                </a:extLst>
              </p:cNvPr>
              <p:cNvSpPr/>
              <p:nvPr/>
            </p:nvSpPr>
            <p:spPr>
              <a:xfrm>
                <a:off x="743911" y="270210"/>
                <a:ext cx="123244" cy="123239"/>
              </a:xfrm>
              <a:custGeom>
                <a:avLst/>
                <a:gdLst/>
                <a:ahLst/>
                <a:cxnLst/>
                <a:rect l="l" t="t" r="r" b="b"/>
                <a:pathLst>
                  <a:path w="2108" h="2108" extrusionOk="0">
                    <a:moveTo>
                      <a:pt x="1054" y="250"/>
                    </a:moveTo>
                    <a:cubicBezTo>
                      <a:pt x="1486" y="250"/>
                      <a:pt x="1847" y="611"/>
                      <a:pt x="1847" y="1049"/>
                    </a:cubicBezTo>
                    <a:cubicBezTo>
                      <a:pt x="1847" y="1481"/>
                      <a:pt x="1486" y="1847"/>
                      <a:pt x="1054" y="1847"/>
                    </a:cubicBezTo>
                    <a:cubicBezTo>
                      <a:pt x="616" y="1847"/>
                      <a:pt x="256" y="1481"/>
                      <a:pt x="256" y="1049"/>
                    </a:cubicBezTo>
                    <a:cubicBezTo>
                      <a:pt x="256" y="611"/>
                      <a:pt x="610" y="250"/>
                      <a:pt x="1054" y="250"/>
                    </a:cubicBezTo>
                    <a:close/>
                    <a:moveTo>
                      <a:pt x="1054" y="1"/>
                    </a:moveTo>
                    <a:cubicBezTo>
                      <a:pt x="472" y="1"/>
                      <a:pt x="1" y="472"/>
                      <a:pt x="1" y="1054"/>
                    </a:cubicBezTo>
                    <a:cubicBezTo>
                      <a:pt x="1" y="1636"/>
                      <a:pt x="472" y="2108"/>
                      <a:pt x="1054" y="2108"/>
                    </a:cubicBezTo>
                    <a:cubicBezTo>
                      <a:pt x="1636" y="2108"/>
                      <a:pt x="2107" y="1636"/>
                      <a:pt x="2107" y="1054"/>
                    </a:cubicBezTo>
                    <a:cubicBezTo>
                      <a:pt x="2107" y="472"/>
                      <a:pt x="1636" y="1"/>
                      <a:pt x="10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ldrich" panose="020B0604020202020204"/>
                  <a:cs typeface="Aldrich" panose="020B0604020202020204"/>
                </a:endParaRPr>
              </a:p>
            </p:txBody>
          </p:sp>
        </p:grpSp>
        <p:sp>
          <p:nvSpPr>
            <p:cNvPr id="10" name="Google Shape;3430;p51">
              <a:extLst>
                <a:ext uri="{FF2B5EF4-FFF2-40B4-BE49-F238E27FC236}">
                  <a16:creationId xmlns:a16="http://schemas.microsoft.com/office/drawing/2014/main" id="{6E846B4F-C19B-5E2C-B8D2-CF1B7D380998}"/>
                </a:ext>
              </a:extLst>
            </p:cNvPr>
            <p:cNvSpPr/>
            <p:nvPr/>
          </p:nvSpPr>
          <p:spPr>
            <a:xfrm>
              <a:off x="4380381" y="234900"/>
              <a:ext cx="383238" cy="171178"/>
            </a:xfrm>
            <a:custGeom>
              <a:avLst/>
              <a:gdLst/>
              <a:ahLst/>
              <a:cxnLst/>
              <a:rect l="l" t="t" r="r" b="b"/>
              <a:pathLst>
                <a:path w="6555" h="2928" extrusionOk="0">
                  <a:moveTo>
                    <a:pt x="5091" y="300"/>
                  </a:moveTo>
                  <a:cubicBezTo>
                    <a:pt x="5734" y="300"/>
                    <a:pt x="6255" y="821"/>
                    <a:pt x="6255" y="1464"/>
                  </a:cubicBezTo>
                  <a:cubicBezTo>
                    <a:pt x="6255" y="2107"/>
                    <a:pt x="5734" y="2628"/>
                    <a:pt x="5091" y="2628"/>
                  </a:cubicBezTo>
                  <a:lnTo>
                    <a:pt x="1459" y="2628"/>
                  </a:lnTo>
                  <a:cubicBezTo>
                    <a:pt x="816" y="2628"/>
                    <a:pt x="295" y="2107"/>
                    <a:pt x="295" y="1464"/>
                  </a:cubicBezTo>
                  <a:cubicBezTo>
                    <a:pt x="295" y="821"/>
                    <a:pt x="816" y="300"/>
                    <a:pt x="1459" y="300"/>
                  </a:cubicBezTo>
                  <a:close/>
                  <a:moveTo>
                    <a:pt x="1459" y="0"/>
                  </a:moveTo>
                  <a:cubicBezTo>
                    <a:pt x="650" y="0"/>
                    <a:pt x="1" y="655"/>
                    <a:pt x="1" y="1464"/>
                  </a:cubicBezTo>
                  <a:cubicBezTo>
                    <a:pt x="1" y="2274"/>
                    <a:pt x="655" y="2928"/>
                    <a:pt x="1459" y="2928"/>
                  </a:cubicBezTo>
                  <a:lnTo>
                    <a:pt x="5091" y="2928"/>
                  </a:lnTo>
                  <a:cubicBezTo>
                    <a:pt x="5895" y="2928"/>
                    <a:pt x="6555" y="2274"/>
                    <a:pt x="6555" y="1464"/>
                  </a:cubicBezTo>
                  <a:cubicBezTo>
                    <a:pt x="6555" y="655"/>
                    <a:pt x="5895" y="0"/>
                    <a:pt x="50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drich" panose="020B0604020202020204"/>
                <a:cs typeface="Aldrich" panose="020B060402020202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76621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2" name="Google Shape;3152;p48"/>
          <p:cNvSpPr txBox="1">
            <a:spLocks noGrp="1"/>
          </p:cNvSpPr>
          <p:nvPr>
            <p:ph type="title"/>
          </p:nvPr>
        </p:nvSpPr>
        <p:spPr>
          <a:xfrm>
            <a:off x="1768550" y="336820"/>
            <a:ext cx="5607000" cy="5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uLnTx/>
                <a:uFillTx/>
                <a:latin typeface="Aldrich" panose="020B0604020202020204"/>
                <a:cs typeface="Aldrich"/>
                <a:sym typeface="Aldrich"/>
              </a:rPr>
              <a:t>Demo Screenshots</a:t>
            </a:r>
            <a:endParaRPr lang="en-IN" dirty="0">
              <a:latin typeface="Aldrich" panose="020B0604020202020204"/>
              <a:cs typeface="Aldrich" panose="020B0604020202020204"/>
            </a:endParaRPr>
          </a:p>
        </p:txBody>
      </p:sp>
      <p:sp>
        <p:nvSpPr>
          <p:cNvPr id="2" name="Google Shape;344;p29">
            <a:extLst>
              <a:ext uri="{FF2B5EF4-FFF2-40B4-BE49-F238E27FC236}">
                <a16:creationId xmlns:a16="http://schemas.microsoft.com/office/drawing/2014/main" id="{3C8B10F7-4DD0-698F-FE53-F1604D083886}"/>
              </a:ext>
            </a:extLst>
          </p:cNvPr>
          <p:cNvSpPr/>
          <p:nvPr/>
        </p:nvSpPr>
        <p:spPr>
          <a:xfrm>
            <a:off x="1101436" y="827782"/>
            <a:ext cx="7045036" cy="171178"/>
          </a:xfrm>
          <a:prstGeom prst="rect">
            <a:avLst/>
          </a:prstGeom>
          <a:solidFill>
            <a:schemeClr val="tx1">
              <a:lumMod val="50000"/>
            </a:scheme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highlight>
                <a:srgbClr val="FFFF00"/>
              </a:highlight>
              <a:latin typeface="Aldrich" panose="020B0604020202020204"/>
              <a:ea typeface="Open Sans"/>
              <a:cs typeface="Aldrich" panose="020B0604020202020204"/>
              <a:sym typeface="Open Sans"/>
            </a:endParaRPr>
          </a:p>
        </p:txBody>
      </p:sp>
      <p:grpSp>
        <p:nvGrpSpPr>
          <p:cNvPr id="7" name="Google Shape;3422;p51">
            <a:extLst>
              <a:ext uri="{FF2B5EF4-FFF2-40B4-BE49-F238E27FC236}">
                <a16:creationId xmlns:a16="http://schemas.microsoft.com/office/drawing/2014/main" id="{9689BE25-8FF3-65F0-14F3-260E928E125C}"/>
              </a:ext>
            </a:extLst>
          </p:cNvPr>
          <p:cNvGrpSpPr/>
          <p:nvPr/>
        </p:nvGrpSpPr>
        <p:grpSpPr>
          <a:xfrm>
            <a:off x="303100" y="229377"/>
            <a:ext cx="8561427" cy="176701"/>
            <a:chOff x="303100" y="229377"/>
            <a:chExt cx="8561427" cy="176701"/>
          </a:xfrm>
        </p:grpSpPr>
        <p:grpSp>
          <p:nvGrpSpPr>
            <p:cNvPr id="8" name="Google Shape;3423;p51">
              <a:extLst>
                <a:ext uri="{FF2B5EF4-FFF2-40B4-BE49-F238E27FC236}">
                  <a16:creationId xmlns:a16="http://schemas.microsoft.com/office/drawing/2014/main" id="{ACDE40CA-6EA6-5AFF-F61B-0AFC7F694E36}"/>
                </a:ext>
              </a:extLst>
            </p:cNvPr>
            <p:cNvGrpSpPr/>
            <p:nvPr/>
          </p:nvGrpSpPr>
          <p:grpSpPr>
            <a:xfrm>
              <a:off x="8730291" y="229377"/>
              <a:ext cx="134236" cy="134288"/>
              <a:chOff x="4024066" y="264364"/>
              <a:chExt cx="134236" cy="134288"/>
            </a:xfrm>
          </p:grpSpPr>
          <p:sp>
            <p:nvSpPr>
              <p:cNvPr id="14" name="Google Shape;3424;p51">
                <a:extLst>
                  <a:ext uri="{FF2B5EF4-FFF2-40B4-BE49-F238E27FC236}">
                    <a16:creationId xmlns:a16="http://schemas.microsoft.com/office/drawing/2014/main" id="{E8ACD9A4-23F5-F63B-19B0-183EE5D415DC}"/>
                  </a:ext>
                </a:extLst>
              </p:cNvPr>
              <p:cNvSpPr/>
              <p:nvPr/>
            </p:nvSpPr>
            <p:spPr>
              <a:xfrm>
                <a:off x="4024066" y="264364"/>
                <a:ext cx="134236" cy="134288"/>
              </a:xfrm>
              <a:custGeom>
                <a:avLst/>
                <a:gdLst/>
                <a:ahLst/>
                <a:cxnLst/>
                <a:rect l="l" t="t" r="r" b="b"/>
                <a:pathLst>
                  <a:path w="2296" h="2297" extrusionOk="0">
                    <a:moveTo>
                      <a:pt x="2113" y="1"/>
                    </a:moveTo>
                    <a:lnTo>
                      <a:pt x="0" y="2113"/>
                    </a:lnTo>
                    <a:lnTo>
                      <a:pt x="183" y="2296"/>
                    </a:lnTo>
                    <a:lnTo>
                      <a:pt x="2296" y="184"/>
                    </a:lnTo>
                    <a:lnTo>
                      <a:pt x="21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ldrich" panose="020B0604020202020204"/>
                  <a:cs typeface="Aldrich" panose="020B0604020202020204"/>
                </a:endParaRPr>
              </a:p>
            </p:txBody>
          </p:sp>
          <p:sp>
            <p:nvSpPr>
              <p:cNvPr id="15" name="Google Shape;3425;p51">
                <a:extLst>
                  <a:ext uri="{FF2B5EF4-FFF2-40B4-BE49-F238E27FC236}">
                    <a16:creationId xmlns:a16="http://schemas.microsoft.com/office/drawing/2014/main" id="{8E9E36BA-7002-9B00-3E27-A9B9125DCF38}"/>
                  </a:ext>
                </a:extLst>
              </p:cNvPr>
              <p:cNvSpPr/>
              <p:nvPr/>
            </p:nvSpPr>
            <p:spPr>
              <a:xfrm>
                <a:off x="4024066" y="264715"/>
                <a:ext cx="134236" cy="133938"/>
              </a:xfrm>
              <a:custGeom>
                <a:avLst/>
                <a:gdLst/>
                <a:ahLst/>
                <a:cxnLst/>
                <a:rect l="l" t="t" r="r" b="b"/>
                <a:pathLst>
                  <a:path w="2296" h="2291" extrusionOk="0">
                    <a:moveTo>
                      <a:pt x="183" y="0"/>
                    </a:moveTo>
                    <a:lnTo>
                      <a:pt x="0" y="178"/>
                    </a:lnTo>
                    <a:lnTo>
                      <a:pt x="2113" y="2290"/>
                    </a:lnTo>
                    <a:lnTo>
                      <a:pt x="2296" y="2113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ldrich" panose="020B0604020202020204"/>
                  <a:cs typeface="Aldrich" panose="020B0604020202020204"/>
                </a:endParaRPr>
              </a:p>
            </p:txBody>
          </p:sp>
        </p:grpSp>
        <p:grpSp>
          <p:nvGrpSpPr>
            <p:cNvPr id="9" name="Google Shape;3426;p51">
              <a:extLst>
                <a:ext uri="{FF2B5EF4-FFF2-40B4-BE49-F238E27FC236}">
                  <a16:creationId xmlns:a16="http://schemas.microsoft.com/office/drawing/2014/main" id="{86FAED91-C41D-693A-2529-4A515FFCFB83}"/>
                </a:ext>
              </a:extLst>
            </p:cNvPr>
            <p:cNvGrpSpPr/>
            <p:nvPr/>
          </p:nvGrpSpPr>
          <p:grpSpPr>
            <a:xfrm>
              <a:off x="303100" y="234910"/>
              <a:ext cx="410130" cy="123239"/>
              <a:chOff x="457025" y="270210"/>
              <a:chExt cx="410130" cy="123239"/>
            </a:xfrm>
          </p:grpSpPr>
          <p:sp>
            <p:nvSpPr>
              <p:cNvPr id="11" name="Google Shape;3427;p51">
                <a:extLst>
                  <a:ext uri="{FF2B5EF4-FFF2-40B4-BE49-F238E27FC236}">
                    <a16:creationId xmlns:a16="http://schemas.microsoft.com/office/drawing/2014/main" id="{17B8741E-8CF4-E9E5-937C-B4E06DC18790}"/>
                  </a:ext>
                </a:extLst>
              </p:cNvPr>
              <p:cNvSpPr/>
              <p:nvPr/>
            </p:nvSpPr>
            <p:spPr>
              <a:xfrm>
                <a:off x="457025" y="270210"/>
                <a:ext cx="123595" cy="123239"/>
              </a:xfrm>
              <a:custGeom>
                <a:avLst/>
                <a:gdLst/>
                <a:ahLst/>
                <a:cxnLst/>
                <a:rect l="l" t="t" r="r" b="b"/>
                <a:pathLst>
                  <a:path w="2114" h="2108" extrusionOk="0">
                    <a:moveTo>
                      <a:pt x="1054" y="250"/>
                    </a:moveTo>
                    <a:cubicBezTo>
                      <a:pt x="1498" y="250"/>
                      <a:pt x="1847" y="611"/>
                      <a:pt x="1847" y="1049"/>
                    </a:cubicBezTo>
                    <a:cubicBezTo>
                      <a:pt x="1847" y="1481"/>
                      <a:pt x="1498" y="1847"/>
                      <a:pt x="1054" y="1847"/>
                    </a:cubicBezTo>
                    <a:cubicBezTo>
                      <a:pt x="616" y="1847"/>
                      <a:pt x="256" y="1481"/>
                      <a:pt x="256" y="1049"/>
                    </a:cubicBezTo>
                    <a:cubicBezTo>
                      <a:pt x="256" y="611"/>
                      <a:pt x="611" y="250"/>
                      <a:pt x="1054" y="250"/>
                    </a:cubicBezTo>
                    <a:close/>
                    <a:moveTo>
                      <a:pt x="1054" y="1"/>
                    </a:moveTo>
                    <a:cubicBezTo>
                      <a:pt x="472" y="1"/>
                      <a:pt x="1" y="472"/>
                      <a:pt x="1" y="1054"/>
                    </a:cubicBezTo>
                    <a:cubicBezTo>
                      <a:pt x="1" y="1636"/>
                      <a:pt x="472" y="2108"/>
                      <a:pt x="1054" y="2108"/>
                    </a:cubicBezTo>
                    <a:cubicBezTo>
                      <a:pt x="1636" y="2108"/>
                      <a:pt x="2113" y="1636"/>
                      <a:pt x="2108" y="1054"/>
                    </a:cubicBezTo>
                    <a:cubicBezTo>
                      <a:pt x="2108" y="472"/>
                      <a:pt x="1636" y="1"/>
                      <a:pt x="10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ldrich" panose="020B0604020202020204"/>
                  <a:cs typeface="Aldrich" panose="020B0604020202020204"/>
                </a:endParaRPr>
              </a:p>
            </p:txBody>
          </p:sp>
          <p:sp>
            <p:nvSpPr>
              <p:cNvPr id="12" name="Google Shape;3428;p51">
                <a:extLst>
                  <a:ext uri="{FF2B5EF4-FFF2-40B4-BE49-F238E27FC236}">
                    <a16:creationId xmlns:a16="http://schemas.microsoft.com/office/drawing/2014/main" id="{7966E423-2236-EA03-B4D4-824A783E53E3}"/>
                  </a:ext>
                </a:extLst>
              </p:cNvPr>
              <p:cNvSpPr/>
              <p:nvPr/>
            </p:nvSpPr>
            <p:spPr>
              <a:xfrm>
                <a:off x="600322" y="270210"/>
                <a:ext cx="123244" cy="123239"/>
              </a:xfrm>
              <a:custGeom>
                <a:avLst/>
                <a:gdLst/>
                <a:ahLst/>
                <a:cxnLst/>
                <a:rect l="l" t="t" r="r" b="b"/>
                <a:pathLst>
                  <a:path w="2108" h="2108" extrusionOk="0">
                    <a:moveTo>
                      <a:pt x="1054" y="250"/>
                    </a:moveTo>
                    <a:cubicBezTo>
                      <a:pt x="1497" y="250"/>
                      <a:pt x="1852" y="611"/>
                      <a:pt x="1852" y="1049"/>
                    </a:cubicBezTo>
                    <a:cubicBezTo>
                      <a:pt x="1852" y="1481"/>
                      <a:pt x="1497" y="1847"/>
                      <a:pt x="1054" y="1847"/>
                    </a:cubicBezTo>
                    <a:cubicBezTo>
                      <a:pt x="616" y="1847"/>
                      <a:pt x="255" y="1481"/>
                      <a:pt x="255" y="1049"/>
                    </a:cubicBezTo>
                    <a:cubicBezTo>
                      <a:pt x="255" y="611"/>
                      <a:pt x="610" y="250"/>
                      <a:pt x="1054" y="250"/>
                    </a:cubicBezTo>
                    <a:close/>
                    <a:moveTo>
                      <a:pt x="1054" y="1"/>
                    </a:moveTo>
                    <a:cubicBezTo>
                      <a:pt x="472" y="1"/>
                      <a:pt x="0" y="472"/>
                      <a:pt x="0" y="1054"/>
                    </a:cubicBezTo>
                    <a:cubicBezTo>
                      <a:pt x="0" y="1636"/>
                      <a:pt x="472" y="2108"/>
                      <a:pt x="1054" y="2108"/>
                    </a:cubicBezTo>
                    <a:cubicBezTo>
                      <a:pt x="1636" y="2108"/>
                      <a:pt x="2107" y="1636"/>
                      <a:pt x="2107" y="1054"/>
                    </a:cubicBezTo>
                    <a:cubicBezTo>
                      <a:pt x="2107" y="472"/>
                      <a:pt x="1636" y="1"/>
                      <a:pt x="10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ldrich" panose="020B0604020202020204"/>
                  <a:cs typeface="Aldrich" panose="020B0604020202020204"/>
                </a:endParaRPr>
              </a:p>
            </p:txBody>
          </p:sp>
          <p:sp>
            <p:nvSpPr>
              <p:cNvPr id="13" name="Google Shape;3429;p51">
                <a:extLst>
                  <a:ext uri="{FF2B5EF4-FFF2-40B4-BE49-F238E27FC236}">
                    <a16:creationId xmlns:a16="http://schemas.microsoft.com/office/drawing/2014/main" id="{885ECA04-73B2-1580-9389-6749CFB02EE1}"/>
                  </a:ext>
                </a:extLst>
              </p:cNvPr>
              <p:cNvSpPr/>
              <p:nvPr/>
            </p:nvSpPr>
            <p:spPr>
              <a:xfrm>
                <a:off x="743911" y="270210"/>
                <a:ext cx="123244" cy="123239"/>
              </a:xfrm>
              <a:custGeom>
                <a:avLst/>
                <a:gdLst/>
                <a:ahLst/>
                <a:cxnLst/>
                <a:rect l="l" t="t" r="r" b="b"/>
                <a:pathLst>
                  <a:path w="2108" h="2108" extrusionOk="0">
                    <a:moveTo>
                      <a:pt x="1054" y="250"/>
                    </a:moveTo>
                    <a:cubicBezTo>
                      <a:pt x="1486" y="250"/>
                      <a:pt x="1847" y="611"/>
                      <a:pt x="1847" y="1049"/>
                    </a:cubicBezTo>
                    <a:cubicBezTo>
                      <a:pt x="1847" y="1481"/>
                      <a:pt x="1486" y="1847"/>
                      <a:pt x="1054" y="1847"/>
                    </a:cubicBezTo>
                    <a:cubicBezTo>
                      <a:pt x="616" y="1847"/>
                      <a:pt x="256" y="1481"/>
                      <a:pt x="256" y="1049"/>
                    </a:cubicBezTo>
                    <a:cubicBezTo>
                      <a:pt x="256" y="611"/>
                      <a:pt x="610" y="250"/>
                      <a:pt x="1054" y="250"/>
                    </a:cubicBezTo>
                    <a:close/>
                    <a:moveTo>
                      <a:pt x="1054" y="1"/>
                    </a:moveTo>
                    <a:cubicBezTo>
                      <a:pt x="472" y="1"/>
                      <a:pt x="1" y="472"/>
                      <a:pt x="1" y="1054"/>
                    </a:cubicBezTo>
                    <a:cubicBezTo>
                      <a:pt x="1" y="1636"/>
                      <a:pt x="472" y="2108"/>
                      <a:pt x="1054" y="2108"/>
                    </a:cubicBezTo>
                    <a:cubicBezTo>
                      <a:pt x="1636" y="2108"/>
                      <a:pt x="2107" y="1636"/>
                      <a:pt x="2107" y="1054"/>
                    </a:cubicBezTo>
                    <a:cubicBezTo>
                      <a:pt x="2107" y="472"/>
                      <a:pt x="1636" y="1"/>
                      <a:pt x="10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ldrich" panose="020B0604020202020204"/>
                  <a:cs typeface="Aldrich" panose="020B0604020202020204"/>
                </a:endParaRPr>
              </a:p>
            </p:txBody>
          </p:sp>
        </p:grpSp>
        <p:sp>
          <p:nvSpPr>
            <p:cNvPr id="10" name="Google Shape;3430;p51">
              <a:extLst>
                <a:ext uri="{FF2B5EF4-FFF2-40B4-BE49-F238E27FC236}">
                  <a16:creationId xmlns:a16="http://schemas.microsoft.com/office/drawing/2014/main" id="{6E846B4F-C19B-5E2C-B8D2-CF1B7D380998}"/>
                </a:ext>
              </a:extLst>
            </p:cNvPr>
            <p:cNvSpPr/>
            <p:nvPr/>
          </p:nvSpPr>
          <p:spPr>
            <a:xfrm>
              <a:off x="4380381" y="234900"/>
              <a:ext cx="383238" cy="171178"/>
            </a:xfrm>
            <a:custGeom>
              <a:avLst/>
              <a:gdLst/>
              <a:ahLst/>
              <a:cxnLst/>
              <a:rect l="l" t="t" r="r" b="b"/>
              <a:pathLst>
                <a:path w="6555" h="2928" extrusionOk="0">
                  <a:moveTo>
                    <a:pt x="5091" y="300"/>
                  </a:moveTo>
                  <a:cubicBezTo>
                    <a:pt x="5734" y="300"/>
                    <a:pt x="6255" y="821"/>
                    <a:pt x="6255" y="1464"/>
                  </a:cubicBezTo>
                  <a:cubicBezTo>
                    <a:pt x="6255" y="2107"/>
                    <a:pt x="5734" y="2628"/>
                    <a:pt x="5091" y="2628"/>
                  </a:cubicBezTo>
                  <a:lnTo>
                    <a:pt x="1459" y="2628"/>
                  </a:lnTo>
                  <a:cubicBezTo>
                    <a:pt x="816" y="2628"/>
                    <a:pt x="295" y="2107"/>
                    <a:pt x="295" y="1464"/>
                  </a:cubicBezTo>
                  <a:cubicBezTo>
                    <a:pt x="295" y="821"/>
                    <a:pt x="816" y="300"/>
                    <a:pt x="1459" y="300"/>
                  </a:cubicBezTo>
                  <a:close/>
                  <a:moveTo>
                    <a:pt x="1459" y="0"/>
                  </a:moveTo>
                  <a:cubicBezTo>
                    <a:pt x="650" y="0"/>
                    <a:pt x="1" y="655"/>
                    <a:pt x="1" y="1464"/>
                  </a:cubicBezTo>
                  <a:cubicBezTo>
                    <a:pt x="1" y="2274"/>
                    <a:pt x="655" y="2928"/>
                    <a:pt x="1459" y="2928"/>
                  </a:cubicBezTo>
                  <a:lnTo>
                    <a:pt x="5091" y="2928"/>
                  </a:lnTo>
                  <a:cubicBezTo>
                    <a:pt x="5895" y="2928"/>
                    <a:pt x="6555" y="2274"/>
                    <a:pt x="6555" y="1464"/>
                  </a:cubicBezTo>
                  <a:cubicBezTo>
                    <a:pt x="6555" y="655"/>
                    <a:pt x="5895" y="0"/>
                    <a:pt x="50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drich" panose="020B0604020202020204"/>
                <a:cs typeface="Aldrich" panose="020B060402020202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00694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2" name="Google Shape;3152;p48"/>
          <p:cNvSpPr txBox="1">
            <a:spLocks noGrp="1"/>
          </p:cNvSpPr>
          <p:nvPr>
            <p:ph type="title"/>
          </p:nvPr>
        </p:nvSpPr>
        <p:spPr>
          <a:xfrm>
            <a:off x="1768550" y="336820"/>
            <a:ext cx="5607000" cy="5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uLnTx/>
                <a:uFillTx/>
                <a:latin typeface="Aldrich" panose="020B0604020202020204"/>
                <a:cs typeface="Aldrich"/>
                <a:sym typeface="Aldrich"/>
              </a:rPr>
              <a:t>Demo Screenshots</a:t>
            </a:r>
            <a:endParaRPr lang="en-IN" dirty="0">
              <a:latin typeface="Aldrich" panose="020B0604020202020204"/>
              <a:cs typeface="Aldrich" panose="020B0604020202020204"/>
            </a:endParaRPr>
          </a:p>
        </p:txBody>
      </p:sp>
      <p:sp>
        <p:nvSpPr>
          <p:cNvPr id="2" name="Google Shape;344;p29">
            <a:extLst>
              <a:ext uri="{FF2B5EF4-FFF2-40B4-BE49-F238E27FC236}">
                <a16:creationId xmlns:a16="http://schemas.microsoft.com/office/drawing/2014/main" id="{3C8B10F7-4DD0-698F-FE53-F1604D083886}"/>
              </a:ext>
            </a:extLst>
          </p:cNvPr>
          <p:cNvSpPr/>
          <p:nvPr/>
        </p:nvSpPr>
        <p:spPr>
          <a:xfrm>
            <a:off x="1101436" y="827782"/>
            <a:ext cx="7045036" cy="171178"/>
          </a:xfrm>
          <a:prstGeom prst="rect">
            <a:avLst/>
          </a:prstGeom>
          <a:solidFill>
            <a:schemeClr val="tx1">
              <a:lumMod val="50000"/>
            </a:scheme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highlight>
                <a:srgbClr val="FFFF00"/>
              </a:highlight>
              <a:latin typeface="Aldrich" panose="020B0604020202020204"/>
              <a:ea typeface="Open Sans"/>
              <a:cs typeface="Aldrich" panose="020B0604020202020204"/>
              <a:sym typeface="Open Sans"/>
            </a:endParaRPr>
          </a:p>
        </p:txBody>
      </p:sp>
      <p:grpSp>
        <p:nvGrpSpPr>
          <p:cNvPr id="7" name="Google Shape;3422;p51">
            <a:extLst>
              <a:ext uri="{FF2B5EF4-FFF2-40B4-BE49-F238E27FC236}">
                <a16:creationId xmlns:a16="http://schemas.microsoft.com/office/drawing/2014/main" id="{9689BE25-8FF3-65F0-14F3-260E928E125C}"/>
              </a:ext>
            </a:extLst>
          </p:cNvPr>
          <p:cNvGrpSpPr/>
          <p:nvPr/>
        </p:nvGrpSpPr>
        <p:grpSpPr>
          <a:xfrm>
            <a:off x="303100" y="229377"/>
            <a:ext cx="8561427" cy="176701"/>
            <a:chOff x="303100" y="229377"/>
            <a:chExt cx="8561427" cy="176701"/>
          </a:xfrm>
        </p:grpSpPr>
        <p:grpSp>
          <p:nvGrpSpPr>
            <p:cNvPr id="8" name="Google Shape;3423;p51">
              <a:extLst>
                <a:ext uri="{FF2B5EF4-FFF2-40B4-BE49-F238E27FC236}">
                  <a16:creationId xmlns:a16="http://schemas.microsoft.com/office/drawing/2014/main" id="{ACDE40CA-6EA6-5AFF-F61B-0AFC7F694E36}"/>
                </a:ext>
              </a:extLst>
            </p:cNvPr>
            <p:cNvGrpSpPr/>
            <p:nvPr/>
          </p:nvGrpSpPr>
          <p:grpSpPr>
            <a:xfrm>
              <a:off x="8730291" y="229377"/>
              <a:ext cx="134236" cy="134288"/>
              <a:chOff x="4024066" y="264364"/>
              <a:chExt cx="134236" cy="134288"/>
            </a:xfrm>
          </p:grpSpPr>
          <p:sp>
            <p:nvSpPr>
              <p:cNvPr id="14" name="Google Shape;3424;p51">
                <a:extLst>
                  <a:ext uri="{FF2B5EF4-FFF2-40B4-BE49-F238E27FC236}">
                    <a16:creationId xmlns:a16="http://schemas.microsoft.com/office/drawing/2014/main" id="{E8ACD9A4-23F5-F63B-19B0-183EE5D415DC}"/>
                  </a:ext>
                </a:extLst>
              </p:cNvPr>
              <p:cNvSpPr/>
              <p:nvPr/>
            </p:nvSpPr>
            <p:spPr>
              <a:xfrm>
                <a:off x="4024066" y="264364"/>
                <a:ext cx="134236" cy="134288"/>
              </a:xfrm>
              <a:custGeom>
                <a:avLst/>
                <a:gdLst/>
                <a:ahLst/>
                <a:cxnLst/>
                <a:rect l="l" t="t" r="r" b="b"/>
                <a:pathLst>
                  <a:path w="2296" h="2297" extrusionOk="0">
                    <a:moveTo>
                      <a:pt x="2113" y="1"/>
                    </a:moveTo>
                    <a:lnTo>
                      <a:pt x="0" y="2113"/>
                    </a:lnTo>
                    <a:lnTo>
                      <a:pt x="183" y="2296"/>
                    </a:lnTo>
                    <a:lnTo>
                      <a:pt x="2296" y="184"/>
                    </a:lnTo>
                    <a:lnTo>
                      <a:pt x="21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ldrich" panose="020B0604020202020204"/>
                  <a:cs typeface="Aldrich" panose="020B0604020202020204"/>
                </a:endParaRPr>
              </a:p>
            </p:txBody>
          </p:sp>
          <p:sp>
            <p:nvSpPr>
              <p:cNvPr id="15" name="Google Shape;3425;p51">
                <a:extLst>
                  <a:ext uri="{FF2B5EF4-FFF2-40B4-BE49-F238E27FC236}">
                    <a16:creationId xmlns:a16="http://schemas.microsoft.com/office/drawing/2014/main" id="{8E9E36BA-7002-9B00-3E27-A9B9125DCF38}"/>
                  </a:ext>
                </a:extLst>
              </p:cNvPr>
              <p:cNvSpPr/>
              <p:nvPr/>
            </p:nvSpPr>
            <p:spPr>
              <a:xfrm>
                <a:off x="4024066" y="264715"/>
                <a:ext cx="134236" cy="133938"/>
              </a:xfrm>
              <a:custGeom>
                <a:avLst/>
                <a:gdLst/>
                <a:ahLst/>
                <a:cxnLst/>
                <a:rect l="l" t="t" r="r" b="b"/>
                <a:pathLst>
                  <a:path w="2296" h="2291" extrusionOk="0">
                    <a:moveTo>
                      <a:pt x="183" y="0"/>
                    </a:moveTo>
                    <a:lnTo>
                      <a:pt x="0" y="178"/>
                    </a:lnTo>
                    <a:lnTo>
                      <a:pt x="2113" y="2290"/>
                    </a:lnTo>
                    <a:lnTo>
                      <a:pt x="2296" y="2113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ldrich" panose="020B0604020202020204"/>
                  <a:cs typeface="Aldrich" panose="020B0604020202020204"/>
                </a:endParaRPr>
              </a:p>
            </p:txBody>
          </p:sp>
        </p:grpSp>
        <p:grpSp>
          <p:nvGrpSpPr>
            <p:cNvPr id="9" name="Google Shape;3426;p51">
              <a:extLst>
                <a:ext uri="{FF2B5EF4-FFF2-40B4-BE49-F238E27FC236}">
                  <a16:creationId xmlns:a16="http://schemas.microsoft.com/office/drawing/2014/main" id="{86FAED91-C41D-693A-2529-4A515FFCFB83}"/>
                </a:ext>
              </a:extLst>
            </p:cNvPr>
            <p:cNvGrpSpPr/>
            <p:nvPr/>
          </p:nvGrpSpPr>
          <p:grpSpPr>
            <a:xfrm>
              <a:off x="303100" y="234910"/>
              <a:ext cx="410130" cy="123239"/>
              <a:chOff x="457025" y="270210"/>
              <a:chExt cx="410130" cy="123239"/>
            </a:xfrm>
          </p:grpSpPr>
          <p:sp>
            <p:nvSpPr>
              <p:cNvPr id="11" name="Google Shape;3427;p51">
                <a:extLst>
                  <a:ext uri="{FF2B5EF4-FFF2-40B4-BE49-F238E27FC236}">
                    <a16:creationId xmlns:a16="http://schemas.microsoft.com/office/drawing/2014/main" id="{17B8741E-8CF4-E9E5-937C-B4E06DC18790}"/>
                  </a:ext>
                </a:extLst>
              </p:cNvPr>
              <p:cNvSpPr/>
              <p:nvPr/>
            </p:nvSpPr>
            <p:spPr>
              <a:xfrm>
                <a:off x="457025" y="270210"/>
                <a:ext cx="123595" cy="123239"/>
              </a:xfrm>
              <a:custGeom>
                <a:avLst/>
                <a:gdLst/>
                <a:ahLst/>
                <a:cxnLst/>
                <a:rect l="l" t="t" r="r" b="b"/>
                <a:pathLst>
                  <a:path w="2114" h="2108" extrusionOk="0">
                    <a:moveTo>
                      <a:pt x="1054" y="250"/>
                    </a:moveTo>
                    <a:cubicBezTo>
                      <a:pt x="1498" y="250"/>
                      <a:pt x="1847" y="611"/>
                      <a:pt x="1847" y="1049"/>
                    </a:cubicBezTo>
                    <a:cubicBezTo>
                      <a:pt x="1847" y="1481"/>
                      <a:pt x="1498" y="1847"/>
                      <a:pt x="1054" y="1847"/>
                    </a:cubicBezTo>
                    <a:cubicBezTo>
                      <a:pt x="616" y="1847"/>
                      <a:pt x="256" y="1481"/>
                      <a:pt x="256" y="1049"/>
                    </a:cubicBezTo>
                    <a:cubicBezTo>
                      <a:pt x="256" y="611"/>
                      <a:pt x="611" y="250"/>
                      <a:pt x="1054" y="250"/>
                    </a:cubicBezTo>
                    <a:close/>
                    <a:moveTo>
                      <a:pt x="1054" y="1"/>
                    </a:moveTo>
                    <a:cubicBezTo>
                      <a:pt x="472" y="1"/>
                      <a:pt x="1" y="472"/>
                      <a:pt x="1" y="1054"/>
                    </a:cubicBezTo>
                    <a:cubicBezTo>
                      <a:pt x="1" y="1636"/>
                      <a:pt x="472" y="2108"/>
                      <a:pt x="1054" y="2108"/>
                    </a:cubicBezTo>
                    <a:cubicBezTo>
                      <a:pt x="1636" y="2108"/>
                      <a:pt x="2113" y="1636"/>
                      <a:pt x="2108" y="1054"/>
                    </a:cubicBezTo>
                    <a:cubicBezTo>
                      <a:pt x="2108" y="472"/>
                      <a:pt x="1636" y="1"/>
                      <a:pt x="10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ldrich" panose="020B0604020202020204"/>
                  <a:cs typeface="Aldrich" panose="020B0604020202020204"/>
                </a:endParaRPr>
              </a:p>
            </p:txBody>
          </p:sp>
          <p:sp>
            <p:nvSpPr>
              <p:cNvPr id="12" name="Google Shape;3428;p51">
                <a:extLst>
                  <a:ext uri="{FF2B5EF4-FFF2-40B4-BE49-F238E27FC236}">
                    <a16:creationId xmlns:a16="http://schemas.microsoft.com/office/drawing/2014/main" id="{7966E423-2236-EA03-B4D4-824A783E53E3}"/>
                  </a:ext>
                </a:extLst>
              </p:cNvPr>
              <p:cNvSpPr/>
              <p:nvPr/>
            </p:nvSpPr>
            <p:spPr>
              <a:xfrm>
                <a:off x="600322" y="270210"/>
                <a:ext cx="123244" cy="123239"/>
              </a:xfrm>
              <a:custGeom>
                <a:avLst/>
                <a:gdLst/>
                <a:ahLst/>
                <a:cxnLst/>
                <a:rect l="l" t="t" r="r" b="b"/>
                <a:pathLst>
                  <a:path w="2108" h="2108" extrusionOk="0">
                    <a:moveTo>
                      <a:pt x="1054" y="250"/>
                    </a:moveTo>
                    <a:cubicBezTo>
                      <a:pt x="1497" y="250"/>
                      <a:pt x="1852" y="611"/>
                      <a:pt x="1852" y="1049"/>
                    </a:cubicBezTo>
                    <a:cubicBezTo>
                      <a:pt x="1852" y="1481"/>
                      <a:pt x="1497" y="1847"/>
                      <a:pt x="1054" y="1847"/>
                    </a:cubicBezTo>
                    <a:cubicBezTo>
                      <a:pt x="616" y="1847"/>
                      <a:pt x="255" y="1481"/>
                      <a:pt x="255" y="1049"/>
                    </a:cubicBezTo>
                    <a:cubicBezTo>
                      <a:pt x="255" y="611"/>
                      <a:pt x="610" y="250"/>
                      <a:pt x="1054" y="250"/>
                    </a:cubicBezTo>
                    <a:close/>
                    <a:moveTo>
                      <a:pt x="1054" y="1"/>
                    </a:moveTo>
                    <a:cubicBezTo>
                      <a:pt x="472" y="1"/>
                      <a:pt x="0" y="472"/>
                      <a:pt x="0" y="1054"/>
                    </a:cubicBezTo>
                    <a:cubicBezTo>
                      <a:pt x="0" y="1636"/>
                      <a:pt x="472" y="2108"/>
                      <a:pt x="1054" y="2108"/>
                    </a:cubicBezTo>
                    <a:cubicBezTo>
                      <a:pt x="1636" y="2108"/>
                      <a:pt x="2107" y="1636"/>
                      <a:pt x="2107" y="1054"/>
                    </a:cubicBezTo>
                    <a:cubicBezTo>
                      <a:pt x="2107" y="472"/>
                      <a:pt x="1636" y="1"/>
                      <a:pt x="10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ldrich" panose="020B0604020202020204"/>
                  <a:cs typeface="Aldrich" panose="020B0604020202020204"/>
                </a:endParaRPr>
              </a:p>
            </p:txBody>
          </p:sp>
          <p:sp>
            <p:nvSpPr>
              <p:cNvPr id="13" name="Google Shape;3429;p51">
                <a:extLst>
                  <a:ext uri="{FF2B5EF4-FFF2-40B4-BE49-F238E27FC236}">
                    <a16:creationId xmlns:a16="http://schemas.microsoft.com/office/drawing/2014/main" id="{885ECA04-73B2-1580-9389-6749CFB02EE1}"/>
                  </a:ext>
                </a:extLst>
              </p:cNvPr>
              <p:cNvSpPr/>
              <p:nvPr/>
            </p:nvSpPr>
            <p:spPr>
              <a:xfrm>
                <a:off x="743911" y="270210"/>
                <a:ext cx="123244" cy="123239"/>
              </a:xfrm>
              <a:custGeom>
                <a:avLst/>
                <a:gdLst/>
                <a:ahLst/>
                <a:cxnLst/>
                <a:rect l="l" t="t" r="r" b="b"/>
                <a:pathLst>
                  <a:path w="2108" h="2108" extrusionOk="0">
                    <a:moveTo>
                      <a:pt x="1054" y="250"/>
                    </a:moveTo>
                    <a:cubicBezTo>
                      <a:pt x="1486" y="250"/>
                      <a:pt x="1847" y="611"/>
                      <a:pt x="1847" y="1049"/>
                    </a:cubicBezTo>
                    <a:cubicBezTo>
                      <a:pt x="1847" y="1481"/>
                      <a:pt x="1486" y="1847"/>
                      <a:pt x="1054" y="1847"/>
                    </a:cubicBezTo>
                    <a:cubicBezTo>
                      <a:pt x="616" y="1847"/>
                      <a:pt x="256" y="1481"/>
                      <a:pt x="256" y="1049"/>
                    </a:cubicBezTo>
                    <a:cubicBezTo>
                      <a:pt x="256" y="611"/>
                      <a:pt x="610" y="250"/>
                      <a:pt x="1054" y="250"/>
                    </a:cubicBezTo>
                    <a:close/>
                    <a:moveTo>
                      <a:pt x="1054" y="1"/>
                    </a:moveTo>
                    <a:cubicBezTo>
                      <a:pt x="472" y="1"/>
                      <a:pt x="1" y="472"/>
                      <a:pt x="1" y="1054"/>
                    </a:cubicBezTo>
                    <a:cubicBezTo>
                      <a:pt x="1" y="1636"/>
                      <a:pt x="472" y="2108"/>
                      <a:pt x="1054" y="2108"/>
                    </a:cubicBezTo>
                    <a:cubicBezTo>
                      <a:pt x="1636" y="2108"/>
                      <a:pt x="2107" y="1636"/>
                      <a:pt x="2107" y="1054"/>
                    </a:cubicBezTo>
                    <a:cubicBezTo>
                      <a:pt x="2107" y="472"/>
                      <a:pt x="1636" y="1"/>
                      <a:pt x="10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ldrich" panose="020B0604020202020204"/>
                  <a:cs typeface="Aldrich" panose="020B0604020202020204"/>
                </a:endParaRPr>
              </a:p>
            </p:txBody>
          </p:sp>
        </p:grpSp>
        <p:sp>
          <p:nvSpPr>
            <p:cNvPr id="10" name="Google Shape;3430;p51">
              <a:extLst>
                <a:ext uri="{FF2B5EF4-FFF2-40B4-BE49-F238E27FC236}">
                  <a16:creationId xmlns:a16="http://schemas.microsoft.com/office/drawing/2014/main" id="{6E846B4F-C19B-5E2C-B8D2-CF1B7D380998}"/>
                </a:ext>
              </a:extLst>
            </p:cNvPr>
            <p:cNvSpPr/>
            <p:nvPr/>
          </p:nvSpPr>
          <p:spPr>
            <a:xfrm>
              <a:off x="4380381" y="234900"/>
              <a:ext cx="383238" cy="171178"/>
            </a:xfrm>
            <a:custGeom>
              <a:avLst/>
              <a:gdLst/>
              <a:ahLst/>
              <a:cxnLst/>
              <a:rect l="l" t="t" r="r" b="b"/>
              <a:pathLst>
                <a:path w="6555" h="2928" extrusionOk="0">
                  <a:moveTo>
                    <a:pt x="5091" y="300"/>
                  </a:moveTo>
                  <a:cubicBezTo>
                    <a:pt x="5734" y="300"/>
                    <a:pt x="6255" y="821"/>
                    <a:pt x="6255" y="1464"/>
                  </a:cubicBezTo>
                  <a:cubicBezTo>
                    <a:pt x="6255" y="2107"/>
                    <a:pt x="5734" y="2628"/>
                    <a:pt x="5091" y="2628"/>
                  </a:cubicBezTo>
                  <a:lnTo>
                    <a:pt x="1459" y="2628"/>
                  </a:lnTo>
                  <a:cubicBezTo>
                    <a:pt x="816" y="2628"/>
                    <a:pt x="295" y="2107"/>
                    <a:pt x="295" y="1464"/>
                  </a:cubicBezTo>
                  <a:cubicBezTo>
                    <a:pt x="295" y="821"/>
                    <a:pt x="816" y="300"/>
                    <a:pt x="1459" y="300"/>
                  </a:cubicBezTo>
                  <a:close/>
                  <a:moveTo>
                    <a:pt x="1459" y="0"/>
                  </a:moveTo>
                  <a:cubicBezTo>
                    <a:pt x="650" y="0"/>
                    <a:pt x="1" y="655"/>
                    <a:pt x="1" y="1464"/>
                  </a:cubicBezTo>
                  <a:cubicBezTo>
                    <a:pt x="1" y="2274"/>
                    <a:pt x="655" y="2928"/>
                    <a:pt x="1459" y="2928"/>
                  </a:cubicBezTo>
                  <a:lnTo>
                    <a:pt x="5091" y="2928"/>
                  </a:lnTo>
                  <a:cubicBezTo>
                    <a:pt x="5895" y="2928"/>
                    <a:pt x="6555" y="2274"/>
                    <a:pt x="6555" y="1464"/>
                  </a:cubicBezTo>
                  <a:cubicBezTo>
                    <a:pt x="6555" y="655"/>
                    <a:pt x="5895" y="0"/>
                    <a:pt x="50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drich" panose="020B0604020202020204"/>
                <a:cs typeface="Aldrich" panose="020B060402020202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2489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2" name="Google Shape;3152;p48"/>
          <p:cNvSpPr txBox="1">
            <a:spLocks noGrp="1"/>
          </p:cNvSpPr>
          <p:nvPr>
            <p:ph type="title"/>
          </p:nvPr>
        </p:nvSpPr>
        <p:spPr>
          <a:xfrm>
            <a:off x="1768550" y="336820"/>
            <a:ext cx="5607000" cy="5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uLnTx/>
                <a:uFillTx/>
                <a:latin typeface="Aldrich" panose="020B0604020202020204"/>
                <a:cs typeface="Aldrich"/>
                <a:sym typeface="Aldrich"/>
              </a:rPr>
              <a:t>Demo Screenshots</a:t>
            </a:r>
            <a:endParaRPr lang="en-IN" dirty="0">
              <a:latin typeface="Aldrich" panose="020B0604020202020204"/>
              <a:cs typeface="Aldrich" panose="020B0604020202020204"/>
            </a:endParaRPr>
          </a:p>
        </p:txBody>
      </p:sp>
      <p:sp>
        <p:nvSpPr>
          <p:cNvPr id="2" name="Google Shape;344;p29">
            <a:extLst>
              <a:ext uri="{FF2B5EF4-FFF2-40B4-BE49-F238E27FC236}">
                <a16:creationId xmlns:a16="http://schemas.microsoft.com/office/drawing/2014/main" id="{3C8B10F7-4DD0-698F-FE53-F1604D083886}"/>
              </a:ext>
            </a:extLst>
          </p:cNvPr>
          <p:cNvSpPr/>
          <p:nvPr/>
        </p:nvSpPr>
        <p:spPr>
          <a:xfrm>
            <a:off x="1101436" y="827782"/>
            <a:ext cx="7045036" cy="171178"/>
          </a:xfrm>
          <a:prstGeom prst="rect">
            <a:avLst/>
          </a:prstGeom>
          <a:solidFill>
            <a:schemeClr val="tx1">
              <a:lumMod val="50000"/>
            </a:scheme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highlight>
                <a:srgbClr val="FFFF00"/>
              </a:highlight>
              <a:latin typeface="Aldrich" panose="020B0604020202020204"/>
              <a:ea typeface="Open Sans"/>
              <a:cs typeface="Aldrich" panose="020B0604020202020204"/>
              <a:sym typeface="Open Sans"/>
            </a:endParaRPr>
          </a:p>
        </p:txBody>
      </p:sp>
      <p:grpSp>
        <p:nvGrpSpPr>
          <p:cNvPr id="7" name="Google Shape;3422;p51">
            <a:extLst>
              <a:ext uri="{FF2B5EF4-FFF2-40B4-BE49-F238E27FC236}">
                <a16:creationId xmlns:a16="http://schemas.microsoft.com/office/drawing/2014/main" id="{9689BE25-8FF3-65F0-14F3-260E928E125C}"/>
              </a:ext>
            </a:extLst>
          </p:cNvPr>
          <p:cNvGrpSpPr/>
          <p:nvPr/>
        </p:nvGrpSpPr>
        <p:grpSpPr>
          <a:xfrm>
            <a:off x="303100" y="229377"/>
            <a:ext cx="8561427" cy="176701"/>
            <a:chOff x="303100" y="229377"/>
            <a:chExt cx="8561427" cy="176701"/>
          </a:xfrm>
        </p:grpSpPr>
        <p:grpSp>
          <p:nvGrpSpPr>
            <p:cNvPr id="8" name="Google Shape;3423;p51">
              <a:extLst>
                <a:ext uri="{FF2B5EF4-FFF2-40B4-BE49-F238E27FC236}">
                  <a16:creationId xmlns:a16="http://schemas.microsoft.com/office/drawing/2014/main" id="{ACDE40CA-6EA6-5AFF-F61B-0AFC7F694E36}"/>
                </a:ext>
              </a:extLst>
            </p:cNvPr>
            <p:cNvGrpSpPr/>
            <p:nvPr/>
          </p:nvGrpSpPr>
          <p:grpSpPr>
            <a:xfrm>
              <a:off x="8730291" y="229377"/>
              <a:ext cx="134236" cy="134288"/>
              <a:chOff x="4024066" y="264364"/>
              <a:chExt cx="134236" cy="134288"/>
            </a:xfrm>
          </p:grpSpPr>
          <p:sp>
            <p:nvSpPr>
              <p:cNvPr id="14" name="Google Shape;3424;p51">
                <a:extLst>
                  <a:ext uri="{FF2B5EF4-FFF2-40B4-BE49-F238E27FC236}">
                    <a16:creationId xmlns:a16="http://schemas.microsoft.com/office/drawing/2014/main" id="{E8ACD9A4-23F5-F63B-19B0-183EE5D415DC}"/>
                  </a:ext>
                </a:extLst>
              </p:cNvPr>
              <p:cNvSpPr/>
              <p:nvPr/>
            </p:nvSpPr>
            <p:spPr>
              <a:xfrm>
                <a:off x="4024066" y="264364"/>
                <a:ext cx="134236" cy="134288"/>
              </a:xfrm>
              <a:custGeom>
                <a:avLst/>
                <a:gdLst/>
                <a:ahLst/>
                <a:cxnLst/>
                <a:rect l="l" t="t" r="r" b="b"/>
                <a:pathLst>
                  <a:path w="2296" h="2297" extrusionOk="0">
                    <a:moveTo>
                      <a:pt x="2113" y="1"/>
                    </a:moveTo>
                    <a:lnTo>
                      <a:pt x="0" y="2113"/>
                    </a:lnTo>
                    <a:lnTo>
                      <a:pt x="183" y="2296"/>
                    </a:lnTo>
                    <a:lnTo>
                      <a:pt x="2296" y="184"/>
                    </a:lnTo>
                    <a:lnTo>
                      <a:pt x="21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ldrich" panose="020B0604020202020204"/>
                  <a:cs typeface="Aldrich" panose="020B0604020202020204"/>
                </a:endParaRPr>
              </a:p>
            </p:txBody>
          </p:sp>
          <p:sp>
            <p:nvSpPr>
              <p:cNvPr id="15" name="Google Shape;3425;p51">
                <a:extLst>
                  <a:ext uri="{FF2B5EF4-FFF2-40B4-BE49-F238E27FC236}">
                    <a16:creationId xmlns:a16="http://schemas.microsoft.com/office/drawing/2014/main" id="{8E9E36BA-7002-9B00-3E27-A9B9125DCF38}"/>
                  </a:ext>
                </a:extLst>
              </p:cNvPr>
              <p:cNvSpPr/>
              <p:nvPr/>
            </p:nvSpPr>
            <p:spPr>
              <a:xfrm>
                <a:off x="4024066" y="264715"/>
                <a:ext cx="134236" cy="133938"/>
              </a:xfrm>
              <a:custGeom>
                <a:avLst/>
                <a:gdLst/>
                <a:ahLst/>
                <a:cxnLst/>
                <a:rect l="l" t="t" r="r" b="b"/>
                <a:pathLst>
                  <a:path w="2296" h="2291" extrusionOk="0">
                    <a:moveTo>
                      <a:pt x="183" y="0"/>
                    </a:moveTo>
                    <a:lnTo>
                      <a:pt x="0" y="178"/>
                    </a:lnTo>
                    <a:lnTo>
                      <a:pt x="2113" y="2290"/>
                    </a:lnTo>
                    <a:lnTo>
                      <a:pt x="2296" y="2113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ldrich" panose="020B0604020202020204"/>
                  <a:cs typeface="Aldrich" panose="020B0604020202020204"/>
                </a:endParaRPr>
              </a:p>
            </p:txBody>
          </p:sp>
        </p:grpSp>
        <p:grpSp>
          <p:nvGrpSpPr>
            <p:cNvPr id="9" name="Google Shape;3426;p51">
              <a:extLst>
                <a:ext uri="{FF2B5EF4-FFF2-40B4-BE49-F238E27FC236}">
                  <a16:creationId xmlns:a16="http://schemas.microsoft.com/office/drawing/2014/main" id="{86FAED91-C41D-693A-2529-4A515FFCFB83}"/>
                </a:ext>
              </a:extLst>
            </p:cNvPr>
            <p:cNvGrpSpPr/>
            <p:nvPr/>
          </p:nvGrpSpPr>
          <p:grpSpPr>
            <a:xfrm>
              <a:off x="303100" y="234910"/>
              <a:ext cx="410130" cy="123239"/>
              <a:chOff x="457025" y="270210"/>
              <a:chExt cx="410130" cy="123239"/>
            </a:xfrm>
          </p:grpSpPr>
          <p:sp>
            <p:nvSpPr>
              <p:cNvPr id="11" name="Google Shape;3427;p51">
                <a:extLst>
                  <a:ext uri="{FF2B5EF4-FFF2-40B4-BE49-F238E27FC236}">
                    <a16:creationId xmlns:a16="http://schemas.microsoft.com/office/drawing/2014/main" id="{17B8741E-8CF4-E9E5-937C-B4E06DC18790}"/>
                  </a:ext>
                </a:extLst>
              </p:cNvPr>
              <p:cNvSpPr/>
              <p:nvPr/>
            </p:nvSpPr>
            <p:spPr>
              <a:xfrm>
                <a:off x="457025" y="270210"/>
                <a:ext cx="123595" cy="123239"/>
              </a:xfrm>
              <a:custGeom>
                <a:avLst/>
                <a:gdLst/>
                <a:ahLst/>
                <a:cxnLst/>
                <a:rect l="l" t="t" r="r" b="b"/>
                <a:pathLst>
                  <a:path w="2114" h="2108" extrusionOk="0">
                    <a:moveTo>
                      <a:pt x="1054" y="250"/>
                    </a:moveTo>
                    <a:cubicBezTo>
                      <a:pt x="1498" y="250"/>
                      <a:pt x="1847" y="611"/>
                      <a:pt x="1847" y="1049"/>
                    </a:cubicBezTo>
                    <a:cubicBezTo>
                      <a:pt x="1847" y="1481"/>
                      <a:pt x="1498" y="1847"/>
                      <a:pt x="1054" y="1847"/>
                    </a:cubicBezTo>
                    <a:cubicBezTo>
                      <a:pt x="616" y="1847"/>
                      <a:pt x="256" y="1481"/>
                      <a:pt x="256" y="1049"/>
                    </a:cubicBezTo>
                    <a:cubicBezTo>
                      <a:pt x="256" y="611"/>
                      <a:pt x="611" y="250"/>
                      <a:pt x="1054" y="250"/>
                    </a:cubicBezTo>
                    <a:close/>
                    <a:moveTo>
                      <a:pt x="1054" y="1"/>
                    </a:moveTo>
                    <a:cubicBezTo>
                      <a:pt x="472" y="1"/>
                      <a:pt x="1" y="472"/>
                      <a:pt x="1" y="1054"/>
                    </a:cubicBezTo>
                    <a:cubicBezTo>
                      <a:pt x="1" y="1636"/>
                      <a:pt x="472" y="2108"/>
                      <a:pt x="1054" y="2108"/>
                    </a:cubicBezTo>
                    <a:cubicBezTo>
                      <a:pt x="1636" y="2108"/>
                      <a:pt x="2113" y="1636"/>
                      <a:pt x="2108" y="1054"/>
                    </a:cubicBezTo>
                    <a:cubicBezTo>
                      <a:pt x="2108" y="472"/>
                      <a:pt x="1636" y="1"/>
                      <a:pt x="10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ldrich" panose="020B0604020202020204"/>
                  <a:cs typeface="Aldrich" panose="020B0604020202020204"/>
                </a:endParaRPr>
              </a:p>
            </p:txBody>
          </p:sp>
          <p:sp>
            <p:nvSpPr>
              <p:cNvPr id="12" name="Google Shape;3428;p51">
                <a:extLst>
                  <a:ext uri="{FF2B5EF4-FFF2-40B4-BE49-F238E27FC236}">
                    <a16:creationId xmlns:a16="http://schemas.microsoft.com/office/drawing/2014/main" id="{7966E423-2236-EA03-B4D4-824A783E53E3}"/>
                  </a:ext>
                </a:extLst>
              </p:cNvPr>
              <p:cNvSpPr/>
              <p:nvPr/>
            </p:nvSpPr>
            <p:spPr>
              <a:xfrm>
                <a:off x="600322" y="270210"/>
                <a:ext cx="123244" cy="123239"/>
              </a:xfrm>
              <a:custGeom>
                <a:avLst/>
                <a:gdLst/>
                <a:ahLst/>
                <a:cxnLst/>
                <a:rect l="l" t="t" r="r" b="b"/>
                <a:pathLst>
                  <a:path w="2108" h="2108" extrusionOk="0">
                    <a:moveTo>
                      <a:pt x="1054" y="250"/>
                    </a:moveTo>
                    <a:cubicBezTo>
                      <a:pt x="1497" y="250"/>
                      <a:pt x="1852" y="611"/>
                      <a:pt x="1852" y="1049"/>
                    </a:cubicBezTo>
                    <a:cubicBezTo>
                      <a:pt x="1852" y="1481"/>
                      <a:pt x="1497" y="1847"/>
                      <a:pt x="1054" y="1847"/>
                    </a:cubicBezTo>
                    <a:cubicBezTo>
                      <a:pt x="616" y="1847"/>
                      <a:pt x="255" y="1481"/>
                      <a:pt x="255" y="1049"/>
                    </a:cubicBezTo>
                    <a:cubicBezTo>
                      <a:pt x="255" y="611"/>
                      <a:pt x="610" y="250"/>
                      <a:pt x="1054" y="250"/>
                    </a:cubicBezTo>
                    <a:close/>
                    <a:moveTo>
                      <a:pt x="1054" y="1"/>
                    </a:moveTo>
                    <a:cubicBezTo>
                      <a:pt x="472" y="1"/>
                      <a:pt x="0" y="472"/>
                      <a:pt x="0" y="1054"/>
                    </a:cubicBezTo>
                    <a:cubicBezTo>
                      <a:pt x="0" y="1636"/>
                      <a:pt x="472" y="2108"/>
                      <a:pt x="1054" y="2108"/>
                    </a:cubicBezTo>
                    <a:cubicBezTo>
                      <a:pt x="1636" y="2108"/>
                      <a:pt x="2107" y="1636"/>
                      <a:pt x="2107" y="1054"/>
                    </a:cubicBezTo>
                    <a:cubicBezTo>
                      <a:pt x="2107" y="472"/>
                      <a:pt x="1636" y="1"/>
                      <a:pt x="10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ldrich" panose="020B0604020202020204"/>
                  <a:cs typeface="Aldrich" panose="020B0604020202020204"/>
                </a:endParaRPr>
              </a:p>
            </p:txBody>
          </p:sp>
          <p:sp>
            <p:nvSpPr>
              <p:cNvPr id="13" name="Google Shape;3429;p51">
                <a:extLst>
                  <a:ext uri="{FF2B5EF4-FFF2-40B4-BE49-F238E27FC236}">
                    <a16:creationId xmlns:a16="http://schemas.microsoft.com/office/drawing/2014/main" id="{885ECA04-73B2-1580-9389-6749CFB02EE1}"/>
                  </a:ext>
                </a:extLst>
              </p:cNvPr>
              <p:cNvSpPr/>
              <p:nvPr/>
            </p:nvSpPr>
            <p:spPr>
              <a:xfrm>
                <a:off x="743911" y="270210"/>
                <a:ext cx="123244" cy="123239"/>
              </a:xfrm>
              <a:custGeom>
                <a:avLst/>
                <a:gdLst/>
                <a:ahLst/>
                <a:cxnLst/>
                <a:rect l="l" t="t" r="r" b="b"/>
                <a:pathLst>
                  <a:path w="2108" h="2108" extrusionOk="0">
                    <a:moveTo>
                      <a:pt x="1054" y="250"/>
                    </a:moveTo>
                    <a:cubicBezTo>
                      <a:pt x="1486" y="250"/>
                      <a:pt x="1847" y="611"/>
                      <a:pt x="1847" y="1049"/>
                    </a:cubicBezTo>
                    <a:cubicBezTo>
                      <a:pt x="1847" y="1481"/>
                      <a:pt x="1486" y="1847"/>
                      <a:pt x="1054" y="1847"/>
                    </a:cubicBezTo>
                    <a:cubicBezTo>
                      <a:pt x="616" y="1847"/>
                      <a:pt x="256" y="1481"/>
                      <a:pt x="256" y="1049"/>
                    </a:cubicBezTo>
                    <a:cubicBezTo>
                      <a:pt x="256" y="611"/>
                      <a:pt x="610" y="250"/>
                      <a:pt x="1054" y="250"/>
                    </a:cubicBezTo>
                    <a:close/>
                    <a:moveTo>
                      <a:pt x="1054" y="1"/>
                    </a:moveTo>
                    <a:cubicBezTo>
                      <a:pt x="472" y="1"/>
                      <a:pt x="1" y="472"/>
                      <a:pt x="1" y="1054"/>
                    </a:cubicBezTo>
                    <a:cubicBezTo>
                      <a:pt x="1" y="1636"/>
                      <a:pt x="472" y="2108"/>
                      <a:pt x="1054" y="2108"/>
                    </a:cubicBezTo>
                    <a:cubicBezTo>
                      <a:pt x="1636" y="2108"/>
                      <a:pt x="2107" y="1636"/>
                      <a:pt x="2107" y="1054"/>
                    </a:cubicBezTo>
                    <a:cubicBezTo>
                      <a:pt x="2107" y="472"/>
                      <a:pt x="1636" y="1"/>
                      <a:pt x="10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ldrich" panose="020B0604020202020204"/>
                  <a:cs typeface="Aldrich" panose="020B0604020202020204"/>
                </a:endParaRPr>
              </a:p>
            </p:txBody>
          </p:sp>
        </p:grpSp>
        <p:sp>
          <p:nvSpPr>
            <p:cNvPr id="10" name="Google Shape;3430;p51">
              <a:extLst>
                <a:ext uri="{FF2B5EF4-FFF2-40B4-BE49-F238E27FC236}">
                  <a16:creationId xmlns:a16="http://schemas.microsoft.com/office/drawing/2014/main" id="{6E846B4F-C19B-5E2C-B8D2-CF1B7D380998}"/>
                </a:ext>
              </a:extLst>
            </p:cNvPr>
            <p:cNvSpPr/>
            <p:nvPr/>
          </p:nvSpPr>
          <p:spPr>
            <a:xfrm>
              <a:off x="4380381" y="234900"/>
              <a:ext cx="383238" cy="171178"/>
            </a:xfrm>
            <a:custGeom>
              <a:avLst/>
              <a:gdLst/>
              <a:ahLst/>
              <a:cxnLst/>
              <a:rect l="l" t="t" r="r" b="b"/>
              <a:pathLst>
                <a:path w="6555" h="2928" extrusionOk="0">
                  <a:moveTo>
                    <a:pt x="5091" y="300"/>
                  </a:moveTo>
                  <a:cubicBezTo>
                    <a:pt x="5734" y="300"/>
                    <a:pt x="6255" y="821"/>
                    <a:pt x="6255" y="1464"/>
                  </a:cubicBezTo>
                  <a:cubicBezTo>
                    <a:pt x="6255" y="2107"/>
                    <a:pt x="5734" y="2628"/>
                    <a:pt x="5091" y="2628"/>
                  </a:cubicBezTo>
                  <a:lnTo>
                    <a:pt x="1459" y="2628"/>
                  </a:lnTo>
                  <a:cubicBezTo>
                    <a:pt x="816" y="2628"/>
                    <a:pt x="295" y="2107"/>
                    <a:pt x="295" y="1464"/>
                  </a:cubicBezTo>
                  <a:cubicBezTo>
                    <a:pt x="295" y="821"/>
                    <a:pt x="816" y="300"/>
                    <a:pt x="1459" y="300"/>
                  </a:cubicBezTo>
                  <a:close/>
                  <a:moveTo>
                    <a:pt x="1459" y="0"/>
                  </a:moveTo>
                  <a:cubicBezTo>
                    <a:pt x="650" y="0"/>
                    <a:pt x="1" y="655"/>
                    <a:pt x="1" y="1464"/>
                  </a:cubicBezTo>
                  <a:cubicBezTo>
                    <a:pt x="1" y="2274"/>
                    <a:pt x="655" y="2928"/>
                    <a:pt x="1459" y="2928"/>
                  </a:cubicBezTo>
                  <a:lnTo>
                    <a:pt x="5091" y="2928"/>
                  </a:lnTo>
                  <a:cubicBezTo>
                    <a:pt x="5895" y="2928"/>
                    <a:pt x="6555" y="2274"/>
                    <a:pt x="6555" y="1464"/>
                  </a:cubicBezTo>
                  <a:cubicBezTo>
                    <a:pt x="6555" y="655"/>
                    <a:pt x="5895" y="0"/>
                    <a:pt x="50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drich" panose="020B0604020202020204"/>
                <a:cs typeface="Aldrich" panose="020B060402020202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32635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2" name="Google Shape;3152;p48"/>
          <p:cNvSpPr txBox="1">
            <a:spLocks noGrp="1"/>
          </p:cNvSpPr>
          <p:nvPr>
            <p:ph type="title"/>
          </p:nvPr>
        </p:nvSpPr>
        <p:spPr>
          <a:xfrm>
            <a:off x="1768550" y="336820"/>
            <a:ext cx="5607000" cy="5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uLnTx/>
                <a:uFillTx/>
                <a:latin typeface="Aldrich" panose="020B0604020202020204"/>
                <a:cs typeface="Aldrich"/>
                <a:sym typeface="Aldrich"/>
              </a:rPr>
              <a:t>Demo Screenshots</a:t>
            </a:r>
            <a:endParaRPr lang="en-IN" dirty="0">
              <a:latin typeface="Aldrich" panose="020B0604020202020204"/>
              <a:cs typeface="Aldrich" panose="020B0604020202020204"/>
            </a:endParaRPr>
          </a:p>
        </p:txBody>
      </p:sp>
      <p:sp>
        <p:nvSpPr>
          <p:cNvPr id="2" name="Google Shape;344;p29">
            <a:extLst>
              <a:ext uri="{FF2B5EF4-FFF2-40B4-BE49-F238E27FC236}">
                <a16:creationId xmlns:a16="http://schemas.microsoft.com/office/drawing/2014/main" id="{3C8B10F7-4DD0-698F-FE53-F1604D083886}"/>
              </a:ext>
            </a:extLst>
          </p:cNvPr>
          <p:cNvSpPr/>
          <p:nvPr/>
        </p:nvSpPr>
        <p:spPr>
          <a:xfrm>
            <a:off x="1101436" y="827782"/>
            <a:ext cx="7045036" cy="171178"/>
          </a:xfrm>
          <a:prstGeom prst="rect">
            <a:avLst/>
          </a:prstGeom>
          <a:solidFill>
            <a:schemeClr val="tx1">
              <a:lumMod val="50000"/>
            </a:scheme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highlight>
                <a:srgbClr val="FFFF00"/>
              </a:highlight>
              <a:latin typeface="Aldrich" panose="020B0604020202020204"/>
              <a:ea typeface="Open Sans"/>
              <a:cs typeface="Aldrich" panose="020B0604020202020204"/>
              <a:sym typeface="Open Sans"/>
            </a:endParaRPr>
          </a:p>
        </p:txBody>
      </p:sp>
      <p:grpSp>
        <p:nvGrpSpPr>
          <p:cNvPr id="7" name="Google Shape;3422;p51">
            <a:extLst>
              <a:ext uri="{FF2B5EF4-FFF2-40B4-BE49-F238E27FC236}">
                <a16:creationId xmlns:a16="http://schemas.microsoft.com/office/drawing/2014/main" id="{9689BE25-8FF3-65F0-14F3-260E928E125C}"/>
              </a:ext>
            </a:extLst>
          </p:cNvPr>
          <p:cNvGrpSpPr/>
          <p:nvPr/>
        </p:nvGrpSpPr>
        <p:grpSpPr>
          <a:xfrm>
            <a:off x="303100" y="229377"/>
            <a:ext cx="8561427" cy="176701"/>
            <a:chOff x="303100" y="229377"/>
            <a:chExt cx="8561427" cy="176701"/>
          </a:xfrm>
        </p:grpSpPr>
        <p:grpSp>
          <p:nvGrpSpPr>
            <p:cNvPr id="8" name="Google Shape;3423;p51">
              <a:extLst>
                <a:ext uri="{FF2B5EF4-FFF2-40B4-BE49-F238E27FC236}">
                  <a16:creationId xmlns:a16="http://schemas.microsoft.com/office/drawing/2014/main" id="{ACDE40CA-6EA6-5AFF-F61B-0AFC7F694E36}"/>
                </a:ext>
              </a:extLst>
            </p:cNvPr>
            <p:cNvGrpSpPr/>
            <p:nvPr/>
          </p:nvGrpSpPr>
          <p:grpSpPr>
            <a:xfrm>
              <a:off x="8730291" y="229377"/>
              <a:ext cx="134236" cy="134288"/>
              <a:chOff x="4024066" y="264364"/>
              <a:chExt cx="134236" cy="134288"/>
            </a:xfrm>
          </p:grpSpPr>
          <p:sp>
            <p:nvSpPr>
              <p:cNvPr id="14" name="Google Shape;3424;p51">
                <a:extLst>
                  <a:ext uri="{FF2B5EF4-FFF2-40B4-BE49-F238E27FC236}">
                    <a16:creationId xmlns:a16="http://schemas.microsoft.com/office/drawing/2014/main" id="{E8ACD9A4-23F5-F63B-19B0-183EE5D415DC}"/>
                  </a:ext>
                </a:extLst>
              </p:cNvPr>
              <p:cNvSpPr/>
              <p:nvPr/>
            </p:nvSpPr>
            <p:spPr>
              <a:xfrm>
                <a:off x="4024066" y="264364"/>
                <a:ext cx="134236" cy="134288"/>
              </a:xfrm>
              <a:custGeom>
                <a:avLst/>
                <a:gdLst/>
                <a:ahLst/>
                <a:cxnLst/>
                <a:rect l="l" t="t" r="r" b="b"/>
                <a:pathLst>
                  <a:path w="2296" h="2297" extrusionOk="0">
                    <a:moveTo>
                      <a:pt x="2113" y="1"/>
                    </a:moveTo>
                    <a:lnTo>
                      <a:pt x="0" y="2113"/>
                    </a:lnTo>
                    <a:lnTo>
                      <a:pt x="183" y="2296"/>
                    </a:lnTo>
                    <a:lnTo>
                      <a:pt x="2296" y="184"/>
                    </a:lnTo>
                    <a:lnTo>
                      <a:pt x="21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ldrich" panose="020B0604020202020204"/>
                  <a:cs typeface="Aldrich" panose="020B0604020202020204"/>
                </a:endParaRPr>
              </a:p>
            </p:txBody>
          </p:sp>
          <p:sp>
            <p:nvSpPr>
              <p:cNvPr id="15" name="Google Shape;3425;p51">
                <a:extLst>
                  <a:ext uri="{FF2B5EF4-FFF2-40B4-BE49-F238E27FC236}">
                    <a16:creationId xmlns:a16="http://schemas.microsoft.com/office/drawing/2014/main" id="{8E9E36BA-7002-9B00-3E27-A9B9125DCF38}"/>
                  </a:ext>
                </a:extLst>
              </p:cNvPr>
              <p:cNvSpPr/>
              <p:nvPr/>
            </p:nvSpPr>
            <p:spPr>
              <a:xfrm>
                <a:off x="4024066" y="264715"/>
                <a:ext cx="134236" cy="133938"/>
              </a:xfrm>
              <a:custGeom>
                <a:avLst/>
                <a:gdLst/>
                <a:ahLst/>
                <a:cxnLst/>
                <a:rect l="l" t="t" r="r" b="b"/>
                <a:pathLst>
                  <a:path w="2296" h="2291" extrusionOk="0">
                    <a:moveTo>
                      <a:pt x="183" y="0"/>
                    </a:moveTo>
                    <a:lnTo>
                      <a:pt x="0" y="178"/>
                    </a:lnTo>
                    <a:lnTo>
                      <a:pt x="2113" y="2290"/>
                    </a:lnTo>
                    <a:lnTo>
                      <a:pt x="2296" y="2113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ldrich" panose="020B0604020202020204"/>
                  <a:cs typeface="Aldrich" panose="020B0604020202020204"/>
                </a:endParaRPr>
              </a:p>
            </p:txBody>
          </p:sp>
        </p:grpSp>
        <p:grpSp>
          <p:nvGrpSpPr>
            <p:cNvPr id="9" name="Google Shape;3426;p51">
              <a:extLst>
                <a:ext uri="{FF2B5EF4-FFF2-40B4-BE49-F238E27FC236}">
                  <a16:creationId xmlns:a16="http://schemas.microsoft.com/office/drawing/2014/main" id="{86FAED91-C41D-693A-2529-4A515FFCFB83}"/>
                </a:ext>
              </a:extLst>
            </p:cNvPr>
            <p:cNvGrpSpPr/>
            <p:nvPr/>
          </p:nvGrpSpPr>
          <p:grpSpPr>
            <a:xfrm>
              <a:off x="303100" y="234910"/>
              <a:ext cx="410130" cy="123239"/>
              <a:chOff x="457025" y="270210"/>
              <a:chExt cx="410130" cy="123239"/>
            </a:xfrm>
          </p:grpSpPr>
          <p:sp>
            <p:nvSpPr>
              <p:cNvPr id="11" name="Google Shape;3427;p51">
                <a:extLst>
                  <a:ext uri="{FF2B5EF4-FFF2-40B4-BE49-F238E27FC236}">
                    <a16:creationId xmlns:a16="http://schemas.microsoft.com/office/drawing/2014/main" id="{17B8741E-8CF4-E9E5-937C-B4E06DC18790}"/>
                  </a:ext>
                </a:extLst>
              </p:cNvPr>
              <p:cNvSpPr/>
              <p:nvPr/>
            </p:nvSpPr>
            <p:spPr>
              <a:xfrm>
                <a:off x="457025" y="270210"/>
                <a:ext cx="123595" cy="123239"/>
              </a:xfrm>
              <a:custGeom>
                <a:avLst/>
                <a:gdLst/>
                <a:ahLst/>
                <a:cxnLst/>
                <a:rect l="l" t="t" r="r" b="b"/>
                <a:pathLst>
                  <a:path w="2114" h="2108" extrusionOk="0">
                    <a:moveTo>
                      <a:pt x="1054" y="250"/>
                    </a:moveTo>
                    <a:cubicBezTo>
                      <a:pt x="1498" y="250"/>
                      <a:pt x="1847" y="611"/>
                      <a:pt x="1847" y="1049"/>
                    </a:cubicBezTo>
                    <a:cubicBezTo>
                      <a:pt x="1847" y="1481"/>
                      <a:pt x="1498" y="1847"/>
                      <a:pt x="1054" y="1847"/>
                    </a:cubicBezTo>
                    <a:cubicBezTo>
                      <a:pt x="616" y="1847"/>
                      <a:pt x="256" y="1481"/>
                      <a:pt x="256" y="1049"/>
                    </a:cubicBezTo>
                    <a:cubicBezTo>
                      <a:pt x="256" y="611"/>
                      <a:pt x="611" y="250"/>
                      <a:pt x="1054" y="250"/>
                    </a:cubicBezTo>
                    <a:close/>
                    <a:moveTo>
                      <a:pt x="1054" y="1"/>
                    </a:moveTo>
                    <a:cubicBezTo>
                      <a:pt x="472" y="1"/>
                      <a:pt x="1" y="472"/>
                      <a:pt x="1" y="1054"/>
                    </a:cubicBezTo>
                    <a:cubicBezTo>
                      <a:pt x="1" y="1636"/>
                      <a:pt x="472" y="2108"/>
                      <a:pt x="1054" y="2108"/>
                    </a:cubicBezTo>
                    <a:cubicBezTo>
                      <a:pt x="1636" y="2108"/>
                      <a:pt x="2113" y="1636"/>
                      <a:pt x="2108" y="1054"/>
                    </a:cubicBezTo>
                    <a:cubicBezTo>
                      <a:pt x="2108" y="472"/>
                      <a:pt x="1636" y="1"/>
                      <a:pt x="10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ldrich" panose="020B0604020202020204"/>
                  <a:cs typeface="Aldrich" panose="020B0604020202020204"/>
                </a:endParaRPr>
              </a:p>
            </p:txBody>
          </p:sp>
          <p:sp>
            <p:nvSpPr>
              <p:cNvPr id="12" name="Google Shape;3428;p51">
                <a:extLst>
                  <a:ext uri="{FF2B5EF4-FFF2-40B4-BE49-F238E27FC236}">
                    <a16:creationId xmlns:a16="http://schemas.microsoft.com/office/drawing/2014/main" id="{7966E423-2236-EA03-B4D4-824A783E53E3}"/>
                  </a:ext>
                </a:extLst>
              </p:cNvPr>
              <p:cNvSpPr/>
              <p:nvPr/>
            </p:nvSpPr>
            <p:spPr>
              <a:xfrm>
                <a:off x="600322" y="270210"/>
                <a:ext cx="123244" cy="123239"/>
              </a:xfrm>
              <a:custGeom>
                <a:avLst/>
                <a:gdLst/>
                <a:ahLst/>
                <a:cxnLst/>
                <a:rect l="l" t="t" r="r" b="b"/>
                <a:pathLst>
                  <a:path w="2108" h="2108" extrusionOk="0">
                    <a:moveTo>
                      <a:pt x="1054" y="250"/>
                    </a:moveTo>
                    <a:cubicBezTo>
                      <a:pt x="1497" y="250"/>
                      <a:pt x="1852" y="611"/>
                      <a:pt x="1852" y="1049"/>
                    </a:cubicBezTo>
                    <a:cubicBezTo>
                      <a:pt x="1852" y="1481"/>
                      <a:pt x="1497" y="1847"/>
                      <a:pt x="1054" y="1847"/>
                    </a:cubicBezTo>
                    <a:cubicBezTo>
                      <a:pt x="616" y="1847"/>
                      <a:pt x="255" y="1481"/>
                      <a:pt x="255" y="1049"/>
                    </a:cubicBezTo>
                    <a:cubicBezTo>
                      <a:pt x="255" y="611"/>
                      <a:pt x="610" y="250"/>
                      <a:pt x="1054" y="250"/>
                    </a:cubicBezTo>
                    <a:close/>
                    <a:moveTo>
                      <a:pt x="1054" y="1"/>
                    </a:moveTo>
                    <a:cubicBezTo>
                      <a:pt x="472" y="1"/>
                      <a:pt x="0" y="472"/>
                      <a:pt x="0" y="1054"/>
                    </a:cubicBezTo>
                    <a:cubicBezTo>
                      <a:pt x="0" y="1636"/>
                      <a:pt x="472" y="2108"/>
                      <a:pt x="1054" y="2108"/>
                    </a:cubicBezTo>
                    <a:cubicBezTo>
                      <a:pt x="1636" y="2108"/>
                      <a:pt x="2107" y="1636"/>
                      <a:pt x="2107" y="1054"/>
                    </a:cubicBezTo>
                    <a:cubicBezTo>
                      <a:pt x="2107" y="472"/>
                      <a:pt x="1636" y="1"/>
                      <a:pt x="10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ldrich" panose="020B0604020202020204"/>
                  <a:cs typeface="Aldrich" panose="020B0604020202020204"/>
                </a:endParaRPr>
              </a:p>
            </p:txBody>
          </p:sp>
          <p:sp>
            <p:nvSpPr>
              <p:cNvPr id="13" name="Google Shape;3429;p51">
                <a:extLst>
                  <a:ext uri="{FF2B5EF4-FFF2-40B4-BE49-F238E27FC236}">
                    <a16:creationId xmlns:a16="http://schemas.microsoft.com/office/drawing/2014/main" id="{885ECA04-73B2-1580-9389-6749CFB02EE1}"/>
                  </a:ext>
                </a:extLst>
              </p:cNvPr>
              <p:cNvSpPr/>
              <p:nvPr/>
            </p:nvSpPr>
            <p:spPr>
              <a:xfrm>
                <a:off x="743911" y="270210"/>
                <a:ext cx="123244" cy="123239"/>
              </a:xfrm>
              <a:custGeom>
                <a:avLst/>
                <a:gdLst/>
                <a:ahLst/>
                <a:cxnLst/>
                <a:rect l="l" t="t" r="r" b="b"/>
                <a:pathLst>
                  <a:path w="2108" h="2108" extrusionOk="0">
                    <a:moveTo>
                      <a:pt x="1054" y="250"/>
                    </a:moveTo>
                    <a:cubicBezTo>
                      <a:pt x="1486" y="250"/>
                      <a:pt x="1847" y="611"/>
                      <a:pt x="1847" y="1049"/>
                    </a:cubicBezTo>
                    <a:cubicBezTo>
                      <a:pt x="1847" y="1481"/>
                      <a:pt x="1486" y="1847"/>
                      <a:pt x="1054" y="1847"/>
                    </a:cubicBezTo>
                    <a:cubicBezTo>
                      <a:pt x="616" y="1847"/>
                      <a:pt x="256" y="1481"/>
                      <a:pt x="256" y="1049"/>
                    </a:cubicBezTo>
                    <a:cubicBezTo>
                      <a:pt x="256" y="611"/>
                      <a:pt x="610" y="250"/>
                      <a:pt x="1054" y="250"/>
                    </a:cubicBezTo>
                    <a:close/>
                    <a:moveTo>
                      <a:pt x="1054" y="1"/>
                    </a:moveTo>
                    <a:cubicBezTo>
                      <a:pt x="472" y="1"/>
                      <a:pt x="1" y="472"/>
                      <a:pt x="1" y="1054"/>
                    </a:cubicBezTo>
                    <a:cubicBezTo>
                      <a:pt x="1" y="1636"/>
                      <a:pt x="472" y="2108"/>
                      <a:pt x="1054" y="2108"/>
                    </a:cubicBezTo>
                    <a:cubicBezTo>
                      <a:pt x="1636" y="2108"/>
                      <a:pt x="2107" y="1636"/>
                      <a:pt x="2107" y="1054"/>
                    </a:cubicBezTo>
                    <a:cubicBezTo>
                      <a:pt x="2107" y="472"/>
                      <a:pt x="1636" y="1"/>
                      <a:pt x="10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ldrich" panose="020B0604020202020204"/>
                  <a:cs typeface="Aldrich" panose="020B0604020202020204"/>
                </a:endParaRPr>
              </a:p>
            </p:txBody>
          </p:sp>
        </p:grpSp>
        <p:sp>
          <p:nvSpPr>
            <p:cNvPr id="10" name="Google Shape;3430;p51">
              <a:extLst>
                <a:ext uri="{FF2B5EF4-FFF2-40B4-BE49-F238E27FC236}">
                  <a16:creationId xmlns:a16="http://schemas.microsoft.com/office/drawing/2014/main" id="{6E846B4F-C19B-5E2C-B8D2-CF1B7D380998}"/>
                </a:ext>
              </a:extLst>
            </p:cNvPr>
            <p:cNvSpPr/>
            <p:nvPr/>
          </p:nvSpPr>
          <p:spPr>
            <a:xfrm>
              <a:off x="4380381" y="234900"/>
              <a:ext cx="383238" cy="171178"/>
            </a:xfrm>
            <a:custGeom>
              <a:avLst/>
              <a:gdLst/>
              <a:ahLst/>
              <a:cxnLst/>
              <a:rect l="l" t="t" r="r" b="b"/>
              <a:pathLst>
                <a:path w="6555" h="2928" extrusionOk="0">
                  <a:moveTo>
                    <a:pt x="5091" y="300"/>
                  </a:moveTo>
                  <a:cubicBezTo>
                    <a:pt x="5734" y="300"/>
                    <a:pt x="6255" y="821"/>
                    <a:pt x="6255" y="1464"/>
                  </a:cubicBezTo>
                  <a:cubicBezTo>
                    <a:pt x="6255" y="2107"/>
                    <a:pt x="5734" y="2628"/>
                    <a:pt x="5091" y="2628"/>
                  </a:cubicBezTo>
                  <a:lnTo>
                    <a:pt x="1459" y="2628"/>
                  </a:lnTo>
                  <a:cubicBezTo>
                    <a:pt x="816" y="2628"/>
                    <a:pt x="295" y="2107"/>
                    <a:pt x="295" y="1464"/>
                  </a:cubicBezTo>
                  <a:cubicBezTo>
                    <a:pt x="295" y="821"/>
                    <a:pt x="816" y="300"/>
                    <a:pt x="1459" y="300"/>
                  </a:cubicBezTo>
                  <a:close/>
                  <a:moveTo>
                    <a:pt x="1459" y="0"/>
                  </a:moveTo>
                  <a:cubicBezTo>
                    <a:pt x="650" y="0"/>
                    <a:pt x="1" y="655"/>
                    <a:pt x="1" y="1464"/>
                  </a:cubicBezTo>
                  <a:cubicBezTo>
                    <a:pt x="1" y="2274"/>
                    <a:pt x="655" y="2928"/>
                    <a:pt x="1459" y="2928"/>
                  </a:cubicBezTo>
                  <a:lnTo>
                    <a:pt x="5091" y="2928"/>
                  </a:lnTo>
                  <a:cubicBezTo>
                    <a:pt x="5895" y="2928"/>
                    <a:pt x="6555" y="2274"/>
                    <a:pt x="6555" y="1464"/>
                  </a:cubicBezTo>
                  <a:cubicBezTo>
                    <a:pt x="6555" y="655"/>
                    <a:pt x="5895" y="0"/>
                    <a:pt x="50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drich" panose="020B0604020202020204"/>
                <a:cs typeface="Aldrich" panose="020B060402020202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08629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ips to Enhance Your Website by Slidesgo">
  <a:themeElements>
    <a:clrScheme name="Simple Light">
      <a:dk1>
        <a:srgbClr val="F8F3E3"/>
      </a:dk1>
      <a:lt1>
        <a:srgbClr val="111111"/>
      </a:lt1>
      <a:dk2>
        <a:srgbClr val="00FFDA"/>
      </a:dk2>
      <a:lt2>
        <a:srgbClr val="6C6BFE"/>
      </a:lt2>
      <a:accent1>
        <a:srgbClr val="252AC1"/>
      </a:accent1>
      <a:accent2>
        <a:srgbClr val="FF9FDC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8F3E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252</Words>
  <Application>Microsoft Office PowerPoint</Application>
  <PresentationFormat>On-screen Show (16:9)</PresentationFormat>
  <Paragraphs>68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Aldrich</vt:lpstr>
      <vt:lpstr>Arial</vt:lpstr>
      <vt:lpstr>Arimo</vt:lpstr>
      <vt:lpstr>Bai Jamjuree</vt:lpstr>
      <vt:lpstr>Bai Jamjuree SemiBold</vt:lpstr>
      <vt:lpstr>Open Sans</vt:lpstr>
      <vt:lpstr>Raleway</vt:lpstr>
      <vt:lpstr>Tips to Enhance Your Website by Slidesgo</vt:lpstr>
      <vt:lpstr>Capstone Project-III  HireHub</vt:lpstr>
      <vt:lpstr>Table of contents</vt:lpstr>
      <vt:lpstr>Overview</vt:lpstr>
      <vt:lpstr>Computer mockup</vt:lpstr>
      <vt:lpstr>Demo Screenshots</vt:lpstr>
      <vt:lpstr>Demo Screenshots</vt:lpstr>
      <vt:lpstr>Demo Screenshots</vt:lpstr>
      <vt:lpstr>Demo Screenshots</vt:lpstr>
      <vt:lpstr>Demo Screenshots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Tips to Enhance Your Website</dc:title>
  <dc:creator>mahima nayi</dc:creator>
  <cp:lastModifiedBy>mahima nayi</cp:lastModifiedBy>
  <cp:revision>24</cp:revision>
  <dcterms:modified xsi:type="dcterms:W3CDTF">2024-08-29T04:05:10Z</dcterms:modified>
</cp:coreProperties>
</file>