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20"/>
  </p:notesMasterIdLst>
  <p:sldIdLst>
    <p:sldId id="256" r:id="rId2"/>
    <p:sldId id="266" r:id="rId3"/>
    <p:sldId id="258" r:id="rId4"/>
    <p:sldId id="264" r:id="rId5"/>
    <p:sldId id="259" r:id="rId6"/>
    <p:sldId id="267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62" r:id="rId15"/>
    <p:sldId id="281" r:id="rId16"/>
    <p:sldId id="280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85"/>
  </p:normalViewPr>
  <p:slideViewPr>
    <p:cSldViewPr snapToGrid="0" snapToObjects="1">
      <p:cViewPr>
        <p:scale>
          <a:sx n="100" d="100"/>
          <a:sy n="100" d="100"/>
        </p:scale>
        <p:origin x="69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1089-ECA2-43BF-8C5D-EA86240011D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2083-3B0C-4C77-87E8-6BCE4B78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42083-3B0C-4C77-87E8-6BCE4B7834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4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3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0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8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8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6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77CAA5-E1D4-9744-9703-BFCF5D670BE7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B1D961-A16E-6743-9EA3-14ADCBC1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6164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Health Insurance Claim Management System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911" y="3482480"/>
            <a:ext cx="6881672" cy="175040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IST 659 – Data base management Systems</a:t>
            </a:r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Pan Chen</a:t>
            </a:r>
            <a:endParaRPr lang="en-US" sz="2200" b="1" dirty="0">
              <a:solidFill>
                <a:schemeClr val="accent1"/>
              </a:solidFill>
            </a:endParaRPr>
          </a:p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November 28,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024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4933" y="1546578"/>
            <a:ext cx="62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each patient’s claim quickly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1915910"/>
            <a:ext cx="6402388" cy="42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45" y="624110"/>
            <a:ext cx="7665156" cy="6628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Major Data Questions-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748" y="1659467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How many claims are associated with each patient? What are they?</a:t>
            </a:r>
          </a:p>
          <a:p>
            <a:pPr marL="342900" lvl="1" indent="-342900"/>
            <a:r>
              <a:rPr lang="en-US" b="1" dirty="0" smtClean="0"/>
              <a:t>How many claims are handled by each staff member? What are their statuses</a:t>
            </a:r>
            <a:r>
              <a:rPr lang="en-US" b="1" dirty="0" smtClean="0"/>
              <a:t>?</a:t>
            </a:r>
          </a:p>
          <a:p>
            <a:pPr marL="342900" lvl="1" indent="-342900"/>
            <a:r>
              <a:rPr lang="en-US" b="1" dirty="0" smtClean="0"/>
              <a:t>ADD MORE!!!!!</a:t>
            </a:r>
            <a:endParaRPr lang="en-US" b="1" dirty="0"/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 smtClean="0"/>
          </a:p>
          <a:p>
            <a:pPr marL="342900" lvl="1" indent="-342900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7" y="624110"/>
            <a:ext cx="7676444" cy="628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Report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4667" y="1456267"/>
            <a:ext cx="717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claims are associated with each patient? What are they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355055"/>
            <a:ext cx="7734301" cy="29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57" y="624110"/>
            <a:ext cx="7676444" cy="628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Report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4667" y="1456267"/>
            <a:ext cx="717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/>
            <a:r>
              <a:rPr lang="en-US" b="1" dirty="0" smtClean="0"/>
              <a:t>What claims are handled by each staff member?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0" y="2346407"/>
            <a:ext cx="8466137" cy="33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624110"/>
            <a:ext cx="7608711" cy="7531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Procedure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333" y="1377244"/>
            <a:ext cx="66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procedure count how many claims are handled by each staff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894205"/>
            <a:ext cx="7019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624110"/>
            <a:ext cx="7608711" cy="7531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Procedure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333" y="1377244"/>
            <a:ext cx="664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procedure count how much money does each patient owe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2383883"/>
            <a:ext cx="6689725" cy="34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9" y="624110"/>
            <a:ext cx="7608711" cy="75313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3333" y="1377244"/>
            <a:ext cx="664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trigger updates the number of claims from patients when a new claim entry is created or deleted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2490135"/>
            <a:ext cx="6291262" cy="32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1" y="624110"/>
            <a:ext cx="7721600" cy="775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4355" y="1391222"/>
            <a:ext cx="727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Patient table with number of Claims before data is updated</a:t>
            </a:r>
          </a:p>
          <a:p>
            <a:r>
              <a:rPr lang="en-US" dirty="0" smtClean="0"/>
              <a:t>SELECT * FROM Patient;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4" y="2405445"/>
            <a:ext cx="7465378" cy="11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1" y="624110"/>
            <a:ext cx="7721600" cy="7757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Trigger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6338" y="1329267"/>
            <a:ext cx="727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Staff table with number of claim after another claim is filed for Timmy</a:t>
            </a:r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INTO CLAIM (CLAIMNO, policyno,visitID,StatusID,StaffID,Claimdate,sentdate,AmtClaimed,AmtPaidByIns,AmtPaidByPatient)</a:t>
            </a:r>
          </a:p>
          <a:p>
            <a:r>
              <a:rPr lang="en-US" dirty="0"/>
              <a:t> values('4', '10002', '13', '125','67890','2017-09-10','2017-09-10',300,250,0);</a:t>
            </a:r>
          </a:p>
          <a:p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3038849"/>
            <a:ext cx="7307262" cy="10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11" y="624110"/>
            <a:ext cx="7834489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385" y="1905000"/>
            <a:ext cx="6591985" cy="377762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major data questions </a:t>
            </a:r>
            <a:r>
              <a:rPr lang="en-US" b="1" dirty="0" smtClean="0"/>
              <a:t>: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What’s the status of one particular insurance claim? Is it paid in full? If not, how much is owed by the patient?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Is the bill from one particular patient being paid? If not, how much does the patient owe the clinic?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How many claims is each of the staff member handling? How many is settled?</a:t>
            </a:r>
          </a:p>
        </p:txBody>
      </p:sp>
    </p:spTree>
    <p:extLst>
      <p:ext uri="{BB962C8B-B14F-4D97-AF65-F5344CB8AC3E}">
        <p14:creationId xmlns:p14="http://schemas.microsoft.com/office/powerpoint/2010/main" val="33230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22489"/>
            <a:ext cx="7543800" cy="846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Project Goals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03268"/>
            <a:ext cx="7654997" cy="402336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functions </a:t>
            </a:r>
            <a:r>
              <a:rPr lang="en-US" dirty="0" smtClean="0"/>
              <a:t>of database systems</a:t>
            </a:r>
            <a:r>
              <a:rPr lang="en-US" dirty="0"/>
              <a:t> </a:t>
            </a:r>
            <a:r>
              <a:rPr lang="en-US" dirty="0" smtClean="0"/>
              <a:t>are : 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data to </a:t>
            </a:r>
            <a:r>
              <a:rPr lang="en-US" b="1" dirty="0" smtClean="0"/>
              <a:t>collect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Patients’ personal information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Patients’ insurance policies information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Staff Members’ personal information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Patients’ office visits information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The claims(s) associated with the office visits</a:t>
            </a:r>
          </a:p>
          <a:p>
            <a:pPr marL="486918" lvl="1">
              <a:buFont typeface="Wingdings" panose="05000000000000000000" pitchFamily="2" charset="2"/>
              <a:buChar char="Ø"/>
            </a:pPr>
            <a:r>
              <a:rPr lang="en-US" dirty="0" smtClean="0"/>
              <a:t>The detailed information regarding every single claim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423" y="5662394"/>
            <a:ext cx="726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79" y="733778"/>
            <a:ext cx="7699022" cy="97084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93333"/>
            <a:ext cx="6591985" cy="3777622"/>
          </a:xfrm>
        </p:spPr>
        <p:txBody>
          <a:bodyPr/>
          <a:lstStyle/>
          <a:p>
            <a:r>
              <a:rPr lang="en-US" b="1" dirty="0" smtClean="0"/>
              <a:t>Who can Input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practitioner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staff members</a:t>
            </a:r>
          </a:p>
          <a:p>
            <a:r>
              <a:rPr lang="en-US" b="1" dirty="0" smtClean="0"/>
              <a:t>Who </a:t>
            </a:r>
            <a:r>
              <a:rPr lang="en-US" b="1" dirty="0"/>
              <a:t>can query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practitioner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staff members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11706" y="154216"/>
            <a:ext cx="7620000" cy="128089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ER Diagram - Visio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75" y="1225550"/>
            <a:ext cx="4842239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24110"/>
            <a:ext cx="76200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ER Diagram – Access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08" y="1763835"/>
            <a:ext cx="6220585" cy="45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624110"/>
            <a:ext cx="7586134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07" y="1702364"/>
            <a:ext cx="6773334" cy="433077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Total Number of Tables : 6</a:t>
            </a:r>
          </a:p>
          <a:p>
            <a:r>
              <a:rPr lang="en-US" b="1" dirty="0" smtClean="0"/>
              <a:t>Total Number of Forms : </a:t>
            </a:r>
            <a:r>
              <a:rPr lang="en-US" b="1" dirty="0"/>
              <a:t>6</a:t>
            </a:r>
            <a:endParaRPr lang="en-US" b="1" dirty="0" smtClean="0"/>
          </a:p>
          <a:p>
            <a:r>
              <a:rPr lang="en-US" b="1" dirty="0" smtClean="0"/>
              <a:t>Patient Information Input</a:t>
            </a:r>
            <a:r>
              <a:rPr lang="en-US" dirty="0" smtClean="0"/>
              <a:t>(allows you to add and view patients’ personal information)</a:t>
            </a:r>
          </a:p>
          <a:p>
            <a:r>
              <a:rPr lang="en-US" b="1" dirty="0" smtClean="0"/>
              <a:t>Office Visit Input(</a:t>
            </a:r>
            <a:r>
              <a:rPr lang="en-US" dirty="0" smtClean="0"/>
              <a:t>allows you to add and view the detail of different clinic visits)</a:t>
            </a:r>
          </a:p>
          <a:p>
            <a:r>
              <a:rPr lang="en-US" b="1" dirty="0" smtClean="0"/>
              <a:t>Insurance Policies </a:t>
            </a:r>
            <a:r>
              <a:rPr lang="en-US" dirty="0" smtClean="0"/>
              <a:t>(allows you to add and view insurance policies of different patients)</a:t>
            </a:r>
          </a:p>
          <a:p>
            <a:r>
              <a:rPr lang="en-US" b="1" dirty="0" smtClean="0"/>
              <a:t>Staff Member(</a:t>
            </a:r>
            <a:r>
              <a:rPr lang="en-US" dirty="0" smtClean="0"/>
              <a:t>allows you to view and edit information of each staff member)</a:t>
            </a:r>
          </a:p>
          <a:p>
            <a:r>
              <a:rPr lang="en-US" b="1" dirty="0" smtClean="0"/>
              <a:t>Claim(</a:t>
            </a:r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view and edit the information of different claims)</a:t>
            </a:r>
            <a:endParaRPr lang="en-US" dirty="0"/>
          </a:p>
          <a:p>
            <a:r>
              <a:rPr lang="en-US" b="1" dirty="0" smtClean="0"/>
              <a:t>Claim Status(</a:t>
            </a:r>
            <a:r>
              <a:rPr lang="en-US" dirty="0" smtClean="0"/>
              <a:t>allows you to view and edit the status and the detail of a particular claim)</a:t>
            </a:r>
          </a:p>
          <a:p>
            <a:r>
              <a:rPr lang="en-US" b="1" dirty="0"/>
              <a:t>Patient </a:t>
            </a:r>
            <a:r>
              <a:rPr lang="en-US" b="1" dirty="0" smtClean="0"/>
              <a:t>and Claim </a:t>
            </a:r>
            <a:r>
              <a:rPr lang="en-US" dirty="0" smtClean="0"/>
              <a:t>(allow you to view each patient’s claims quickly)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28089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Forms – Patient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0" y="1408090"/>
            <a:ext cx="4820285" cy="43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624110"/>
            <a:ext cx="7631289" cy="1024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Forms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8177" y="1527201"/>
            <a:ext cx="657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Claim Information 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8" y="1841500"/>
            <a:ext cx="4602438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815</TotalTime>
  <Words>458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Organic</vt:lpstr>
      <vt:lpstr>Health Insurance Claim Management System</vt:lpstr>
      <vt:lpstr>Project Goals</vt:lpstr>
      <vt:lpstr>Project Goals</vt:lpstr>
      <vt:lpstr>Project Goals</vt:lpstr>
      <vt:lpstr>             ER Diagram - Visio</vt:lpstr>
      <vt:lpstr> ER Diagram – Access Relationship Diagram</vt:lpstr>
      <vt:lpstr>Forms </vt:lpstr>
      <vt:lpstr>Forms – Patient Information </vt:lpstr>
      <vt:lpstr>Forms </vt:lpstr>
      <vt:lpstr>Forms </vt:lpstr>
      <vt:lpstr>Major Data Questions- Reports </vt:lpstr>
      <vt:lpstr>     Report 1</vt:lpstr>
      <vt:lpstr>     Report 2</vt:lpstr>
      <vt:lpstr>Procedure </vt:lpstr>
      <vt:lpstr>Procedure </vt:lpstr>
      <vt:lpstr>Trigger </vt:lpstr>
      <vt:lpstr>Trigger </vt:lpstr>
      <vt:lpstr>Trigger 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Database Project</dc:title>
  <dc:creator>Yun Huang</dc:creator>
  <cp:lastModifiedBy>Pan Chen</cp:lastModifiedBy>
  <cp:revision>181</cp:revision>
  <dcterms:created xsi:type="dcterms:W3CDTF">2013-10-24T00:23:41Z</dcterms:created>
  <dcterms:modified xsi:type="dcterms:W3CDTF">2016-11-28T22:07:21Z</dcterms:modified>
</cp:coreProperties>
</file>