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5"/>
  </p:notesMasterIdLst>
  <p:sldIdLst>
    <p:sldId id="259" r:id="rId2"/>
    <p:sldId id="262" r:id="rId3"/>
    <p:sldId id="311" r:id="rId4"/>
    <p:sldId id="310" r:id="rId5"/>
    <p:sldId id="312" r:id="rId6"/>
    <p:sldId id="313" r:id="rId7"/>
    <p:sldId id="314" r:id="rId8"/>
    <p:sldId id="316" r:id="rId9"/>
    <p:sldId id="318" r:id="rId10"/>
    <p:sldId id="319" r:id="rId11"/>
    <p:sldId id="320" r:id="rId12"/>
    <p:sldId id="321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28" y="-240"/>
      </p:cViewPr>
      <p:guideLst>
        <p:guide orient="horz" pos="348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D9F87-D510-D84F-8DC3-608840FB87D5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E447-BAA6-9041-BA85-B3D14671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CE1D-1235-F74C-9716-3CD4745D36F3}" type="datetimeFigureOut">
              <a:rPr lang="en-US" smtClean="0"/>
              <a:pPr/>
              <a:t>6/7/16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EF57-4C08-9D45-9F07-7D3AE12DA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37" y="707884"/>
            <a:ext cx="8312727" cy="41563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64393"/>
            <a:ext cx="6858000" cy="32962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Learn Data Science Online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With an Industry Mentor 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238500" y="4482531"/>
            <a:ext cx="5715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5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job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LinkedIn or </a:t>
            </a:r>
            <a:r>
              <a:rPr lang="en-US" dirty="0" err="1" smtClean="0"/>
              <a:t>Kaggle</a:t>
            </a:r>
            <a:r>
              <a:rPr lang="en-US" dirty="0" smtClean="0"/>
              <a:t> jobs, identify 10 job descriptions that interest you and that you think you could do</a:t>
            </a:r>
          </a:p>
          <a:p>
            <a:pPr lvl="1"/>
            <a:r>
              <a:rPr lang="en-US" dirty="0" smtClean="0"/>
              <a:t>Be ambitious! Applicants often disqualify themselves prematurely </a:t>
            </a:r>
          </a:p>
          <a:p>
            <a:pPr lvl="1"/>
            <a:r>
              <a:rPr lang="en-US" dirty="0" smtClean="0"/>
              <a:t>If you have 50% of the core skills listed, you can probably do the job</a:t>
            </a:r>
          </a:p>
          <a:p>
            <a:pPr lvl="1"/>
            <a:r>
              <a:rPr lang="en-US" dirty="0" smtClean="0"/>
              <a:t>LinkedIn premium has many advanced search features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You can start with job titles other Springboard alums now have</a:t>
            </a:r>
          </a:p>
          <a:p>
            <a:pPr lvl="1"/>
            <a:r>
              <a:rPr lang="en-US" dirty="0" smtClean="0"/>
              <a:t>Data Analyst</a:t>
            </a:r>
          </a:p>
          <a:p>
            <a:pPr lvl="1"/>
            <a:r>
              <a:rPr lang="en-US" dirty="0" smtClean="0"/>
              <a:t>Risk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common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most common skills and keywords in the 10 job descriptions you’ve identified? These could be: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Predictive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You could find these keywords manually, or you could use data science to do it for you (e.g. use a word cloud generator)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7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these </a:t>
            </a:r>
            <a:r>
              <a:rPr lang="en-US" dirty="0" err="1" smtClean="0"/>
              <a:t>keyphrases</a:t>
            </a:r>
            <a:r>
              <a:rPr lang="en-US" dirty="0" smtClean="0"/>
              <a:t> to search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combination of </a:t>
            </a:r>
            <a:r>
              <a:rPr lang="en-US" dirty="0" err="1" smtClean="0"/>
              <a:t>keyphrases</a:t>
            </a:r>
            <a:r>
              <a:rPr lang="en-US" dirty="0" smtClean="0"/>
              <a:t> to search LinkedIn or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These results should have a variety of job titles</a:t>
            </a:r>
          </a:p>
          <a:p>
            <a:r>
              <a:rPr lang="en-US" dirty="0" smtClean="0"/>
              <a:t>Go through the top 25-50 results and pick 5-10 </a:t>
            </a:r>
            <a:r>
              <a:rPr lang="en-US" dirty="0" smtClean="0"/>
              <a:t>job descriptions that </a:t>
            </a:r>
            <a:r>
              <a:rPr lang="en-US" dirty="0" smtClean="0"/>
              <a:t>you feel comfortable with</a:t>
            </a:r>
          </a:p>
          <a:p>
            <a:r>
              <a:rPr lang="en-US" dirty="0" smtClean="0"/>
              <a:t>Note down their titles - these </a:t>
            </a:r>
            <a:r>
              <a:rPr lang="en-US" dirty="0" smtClean="0"/>
              <a:t>are the </a:t>
            </a:r>
            <a:r>
              <a:rPr lang="en-US" dirty="0" smtClean="0"/>
              <a:t>titles you’re </a:t>
            </a:r>
            <a:r>
              <a:rPr lang="en-US" dirty="0" smtClean="0"/>
              <a:t>looking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Verify them using expert feedback e.g. your mentor or career advisor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9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 is not the only job title in data science!</a:t>
            </a:r>
          </a:p>
          <a:p>
            <a:pPr lvl="1"/>
            <a:r>
              <a:rPr lang="en-US" dirty="0" smtClean="0"/>
              <a:t>Data Engineer, Data Analyst, Data Scientist and many variants of these</a:t>
            </a:r>
          </a:p>
          <a:p>
            <a:r>
              <a:rPr lang="en-US" dirty="0" smtClean="0"/>
              <a:t>Search systematically to find your ideal job titles and descriptions</a:t>
            </a:r>
          </a:p>
          <a:p>
            <a:pPr lvl="1"/>
            <a:r>
              <a:rPr lang="en-US" dirty="0" smtClean="0"/>
              <a:t>Be ambitious in your search</a:t>
            </a:r>
          </a:p>
          <a:p>
            <a:pPr lvl="1"/>
            <a:r>
              <a:rPr lang="en-US" dirty="0" smtClean="0"/>
              <a:t>Search by skills rather than titles</a:t>
            </a:r>
          </a:p>
          <a:p>
            <a:r>
              <a:rPr lang="en-US" dirty="0" smtClean="0"/>
              <a:t>LinkedIn Advanced Search offers many different ways to search, especially in the premium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2" y="1447277"/>
            <a:ext cx="9397998" cy="25151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What are the different roles in Data Science?</a:t>
            </a:r>
            <a:endParaRPr lang="en-US" sz="80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2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 is not the only job title around</a:t>
            </a:r>
          </a:p>
          <a:p>
            <a:r>
              <a:rPr lang="en-US" dirty="0" smtClean="0"/>
              <a:t>Depending on your skills and interests, a wide variety of job titles might fit you</a:t>
            </a:r>
          </a:p>
          <a:p>
            <a:r>
              <a:rPr lang="en-US" dirty="0" smtClean="0"/>
              <a:t>The exact requirements of a job can vary a lot by company and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sampling from </a:t>
            </a:r>
            <a:r>
              <a:rPr lang="en-US" dirty="0" err="1" smtClean="0"/>
              <a:t>Kaggle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Engineer</a:t>
            </a:r>
          </a:p>
          <a:p>
            <a:r>
              <a:rPr lang="en-US" dirty="0" smtClean="0"/>
              <a:t>Machine Learning Engineer</a:t>
            </a:r>
          </a:p>
          <a:p>
            <a:r>
              <a:rPr lang="en-US" dirty="0"/>
              <a:t>Data Engineer –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Data Scientist</a:t>
            </a:r>
          </a:p>
          <a:p>
            <a:r>
              <a:rPr lang="en-US" dirty="0" smtClean="0"/>
              <a:t>Associate Data Scientist</a:t>
            </a:r>
          </a:p>
          <a:p>
            <a:r>
              <a:rPr lang="en-US" dirty="0" smtClean="0"/>
              <a:t>Lead Data Scientist</a:t>
            </a:r>
          </a:p>
          <a:p>
            <a:r>
              <a:rPr lang="en-US" dirty="0" smtClean="0"/>
              <a:t>Data Science Manager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Health </a:t>
            </a:r>
            <a:r>
              <a:rPr lang="en-US" dirty="0"/>
              <a:t>Analytics </a:t>
            </a:r>
            <a:r>
              <a:rPr lang="en-US" dirty="0" smtClean="0"/>
              <a:t>Specialist</a:t>
            </a:r>
          </a:p>
          <a:p>
            <a:r>
              <a:rPr lang="en-US" dirty="0" smtClean="0"/>
              <a:t>Product Analyst</a:t>
            </a:r>
          </a:p>
          <a:p>
            <a:r>
              <a:rPr lang="en-US" dirty="0" smtClean="0"/>
              <a:t>Marketing Research Analyst</a:t>
            </a:r>
          </a:p>
          <a:p>
            <a:r>
              <a:rPr lang="en-US" dirty="0" smtClean="0"/>
              <a:t>Risk Analyst</a:t>
            </a:r>
          </a:p>
          <a:p>
            <a:r>
              <a:rPr lang="en-US" dirty="0" smtClean="0"/>
              <a:t>Data Visualization Analyst</a:t>
            </a:r>
          </a:p>
          <a:p>
            <a:r>
              <a:rPr lang="en-US" dirty="0" smtClean="0"/>
              <a:t>Data Architect 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274" y="6176963"/>
            <a:ext cx="310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http://</a:t>
            </a:r>
            <a:r>
              <a:rPr lang="en-US" dirty="0" err="1" smtClean="0"/>
              <a:t>kaggle.com</a:t>
            </a:r>
            <a:r>
              <a:rPr lang="en-US" dirty="0" smtClean="0"/>
              <a:t>/jobs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0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find the right title(s)?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(Hint, don’t search only by title)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Junior or entry-level positions</a:t>
            </a:r>
          </a:p>
          <a:p>
            <a:r>
              <a:rPr lang="en-US" dirty="0" smtClean="0"/>
              <a:t>Query data and present business implications</a:t>
            </a:r>
          </a:p>
          <a:p>
            <a:r>
              <a:rPr lang="en-US" dirty="0" smtClean="0"/>
              <a:t>Use a lot of existing tools and analysis</a:t>
            </a:r>
          </a:p>
          <a:p>
            <a:r>
              <a:rPr lang="en-US" dirty="0" smtClean="0"/>
              <a:t>Common skills: SQL, Excel, R, Tableau, Regression</a:t>
            </a:r>
          </a:p>
          <a:p>
            <a:r>
              <a:rPr lang="en-US" dirty="0" smtClean="0"/>
              <a:t>Business and communication skills important</a:t>
            </a:r>
          </a:p>
          <a:p>
            <a:r>
              <a:rPr lang="en-US" b="1" dirty="0" smtClean="0"/>
              <a:t>Variants: </a:t>
            </a:r>
            <a:r>
              <a:rPr lang="en-US" dirty="0" smtClean="0"/>
              <a:t>Product/Marketing/Risk Analyst</a:t>
            </a:r>
          </a:p>
        </p:txBody>
      </p:sp>
    </p:spTree>
    <p:extLst>
      <p:ext uri="{BB962C8B-B14F-4D97-AF65-F5344CB8AC3E}">
        <p14:creationId xmlns:p14="http://schemas.microsoft.com/office/powerpoint/2010/main" val="8365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‘unicorn’ position requiring a variety of skills: algorithms, programming, communication</a:t>
            </a:r>
          </a:p>
          <a:p>
            <a:r>
              <a:rPr lang="en-US" dirty="0" smtClean="0"/>
              <a:t>Familiarity with the entire DS workflow: extract and clean data, EDA, machine learning, presentations</a:t>
            </a:r>
          </a:p>
          <a:p>
            <a:r>
              <a:rPr lang="en-US" dirty="0" smtClean="0"/>
              <a:t>Cross-functional role, working with product, tech, sales, marketing</a:t>
            </a:r>
          </a:p>
          <a:p>
            <a:r>
              <a:rPr lang="en-US" dirty="0" smtClean="0"/>
              <a:t>Some companies require a Master’s or background in Computer Science/Software development</a:t>
            </a:r>
          </a:p>
          <a:p>
            <a:r>
              <a:rPr lang="en-US" b="1" dirty="0" smtClean="0"/>
              <a:t>Variants: </a:t>
            </a:r>
            <a:r>
              <a:rPr lang="en-US" dirty="0" smtClean="0"/>
              <a:t>Associate/Senior/Lead/Product Data 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1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data systems at scale</a:t>
            </a:r>
          </a:p>
          <a:p>
            <a:r>
              <a:rPr lang="en-US" dirty="0" smtClean="0"/>
              <a:t>Work closely with data scientists to scale their models and prototypes</a:t>
            </a:r>
          </a:p>
          <a:p>
            <a:r>
              <a:rPr lang="en-US" dirty="0" smtClean="0"/>
              <a:t>Need a foundational understanding of machine learning and other DS techniques, but primarily focused on engineering</a:t>
            </a:r>
          </a:p>
          <a:p>
            <a:r>
              <a:rPr lang="en-US" dirty="0" smtClean="0"/>
              <a:t>Skills: SQL, </a:t>
            </a:r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 smtClean="0"/>
              <a:t>Hadoop</a:t>
            </a:r>
            <a:r>
              <a:rPr lang="en-US" dirty="0" smtClean="0"/>
              <a:t>, Spark, Java, </a:t>
            </a:r>
            <a:r>
              <a:rPr lang="en-US" dirty="0" err="1" smtClean="0"/>
              <a:t>Scala</a:t>
            </a:r>
            <a:r>
              <a:rPr lang="en-US" dirty="0" smtClean="0"/>
              <a:t>, Python </a:t>
            </a:r>
          </a:p>
          <a:p>
            <a:r>
              <a:rPr lang="en-US" b="1" dirty="0" smtClean="0"/>
              <a:t>Variants: </a:t>
            </a:r>
            <a:r>
              <a:rPr lang="en-US" dirty="0" smtClean="0"/>
              <a:t>Machine </a:t>
            </a:r>
            <a:r>
              <a:rPr lang="en-US" dirty="0"/>
              <a:t>L</a:t>
            </a:r>
            <a:r>
              <a:rPr lang="en-US" dirty="0" smtClean="0"/>
              <a:t>earning Engineer, Big Data Engineer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0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you figure out the right job titles for you?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9535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board Career">
  <a:themeElements>
    <a:clrScheme name="Springboard">
      <a:dk1>
        <a:srgbClr val="FFFFFF"/>
      </a:dk1>
      <a:lt1>
        <a:srgbClr val="FFFFFF"/>
      </a:lt1>
      <a:dk2>
        <a:srgbClr val="FFFFFF"/>
      </a:dk2>
      <a:lt2>
        <a:srgbClr val="EFEFF6"/>
      </a:lt2>
      <a:accent1>
        <a:srgbClr val="EF2964"/>
      </a:accent1>
      <a:accent2>
        <a:srgbClr val="EFFF1D"/>
      </a:accent2>
      <a:accent3>
        <a:srgbClr val="A4A4AF"/>
      </a:accent3>
      <a:accent4>
        <a:srgbClr val="00C09D"/>
      </a:accent4>
      <a:accent5>
        <a:srgbClr val="7D7F89"/>
      </a:accent5>
      <a:accent6>
        <a:srgbClr val="004463"/>
      </a:accent6>
      <a:hlink>
        <a:srgbClr val="00C09D"/>
      </a:hlink>
      <a:folHlink>
        <a:srgbClr val="2CA98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Springboard Career.thmx</Template>
  <TotalTime>1075</TotalTime>
  <Words>583</Words>
  <Application>Microsoft Macintosh PowerPoint</Application>
  <PresentationFormat>Custom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Springboard Career</vt:lpstr>
      <vt:lpstr>PowerPoint Presentation</vt:lpstr>
      <vt:lpstr>What are the different roles in Data Science?</vt:lpstr>
      <vt:lpstr>Key Takeaways</vt:lpstr>
      <vt:lpstr>A sampling from Kaggle Jobs</vt:lpstr>
      <vt:lpstr>How do I find the right title(s)?</vt:lpstr>
      <vt:lpstr>Data Analyst</vt:lpstr>
      <vt:lpstr>Data Scientist</vt:lpstr>
      <vt:lpstr>Data Engineer</vt:lpstr>
      <vt:lpstr>So how do you figure out the right job titles for you?</vt:lpstr>
      <vt:lpstr>Find job descriptions</vt:lpstr>
      <vt:lpstr>Identify common keywords</vt:lpstr>
      <vt:lpstr>Use these keyphrases to search again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Korb</dc:creator>
  <cp:lastModifiedBy>Raj Bandyopadhyay</cp:lastModifiedBy>
  <cp:revision>64</cp:revision>
  <dcterms:created xsi:type="dcterms:W3CDTF">2016-05-10T17:01:11Z</dcterms:created>
  <dcterms:modified xsi:type="dcterms:W3CDTF">2016-06-07T17:57:19Z</dcterms:modified>
</cp:coreProperties>
</file>