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8" r:id="rId3"/>
    <p:sldId id="264" r:id="rId4"/>
    <p:sldId id="266" r:id="rId5"/>
    <p:sldId id="259" r:id="rId6"/>
    <p:sldId id="268" r:id="rId7"/>
    <p:sldId id="267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62" r:id="rId17"/>
    <p:sldId id="280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85"/>
  </p:normalViewPr>
  <p:slideViewPr>
    <p:cSldViewPr snapToGrid="0" snapToObjects="1">
      <p:cViewPr varScale="1">
        <p:scale>
          <a:sx n="85" d="100"/>
          <a:sy n="85" d="100"/>
        </p:scale>
        <p:origin x="7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76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14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7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3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9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CAA5-E1D4-9744-9703-BFCF5D670BE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6164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Employee Skill Management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911" y="4402667"/>
            <a:ext cx="6881672" cy="175040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IST 659 – Data base management Systems</a:t>
            </a:r>
          </a:p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Ankita </a:t>
            </a:r>
            <a:r>
              <a:rPr lang="en-US" sz="2200" b="1" dirty="0" smtClean="0">
                <a:solidFill>
                  <a:schemeClr val="accent1"/>
                </a:solidFill>
              </a:rPr>
              <a:t>Dhawan</a:t>
            </a:r>
            <a:endParaRPr lang="en-US" sz="2200" b="1" dirty="0">
              <a:solidFill>
                <a:schemeClr val="accent1"/>
              </a:solidFill>
            </a:endParaRPr>
          </a:p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April</a:t>
            </a:r>
            <a:r>
              <a:rPr lang="en-US" sz="2200" b="1" dirty="0" smtClean="0">
                <a:solidFill>
                  <a:schemeClr val="accent1"/>
                </a:solidFill>
              </a:rPr>
              <a:t> 18, 2016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624110"/>
            <a:ext cx="7631289" cy="10240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Forms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357488"/>
            <a:ext cx="6591300" cy="3330474"/>
          </a:xfrm>
        </p:spPr>
      </p:pic>
      <p:sp>
        <p:nvSpPr>
          <p:cNvPr id="8" name="TextBox 7"/>
          <p:cNvSpPr txBox="1"/>
          <p:nvPr/>
        </p:nvSpPr>
        <p:spPr>
          <a:xfrm>
            <a:off x="1648177" y="1527201"/>
            <a:ext cx="657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 Click , Select Skill, Training details for skill is retrieved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07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624110"/>
            <a:ext cx="7631289" cy="10240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Forms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133600"/>
            <a:ext cx="6261100" cy="3778250"/>
          </a:xfrm>
        </p:spPr>
      </p:pic>
      <p:sp>
        <p:nvSpPr>
          <p:cNvPr id="5" name="TextBox 4"/>
          <p:cNvSpPr txBox="1"/>
          <p:nvPr/>
        </p:nvSpPr>
        <p:spPr>
          <a:xfrm>
            <a:off x="1794933" y="1546578"/>
            <a:ext cx="62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 and skill acquired details for each employee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88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45" y="624110"/>
            <a:ext cx="7665156" cy="66282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Major Data Questions-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748" y="1659467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many number of projects department has and total expenditure spend by the department on those </a:t>
            </a:r>
            <a:r>
              <a:rPr lang="en-US" dirty="0" smtClean="0"/>
              <a:t>projects (Y)</a:t>
            </a:r>
          </a:p>
          <a:p>
            <a:pPr marL="342900" lvl="1" indent="-342900"/>
            <a:r>
              <a:rPr lang="en-US" dirty="0"/>
              <a:t>What is the total time spend on each project by each </a:t>
            </a:r>
            <a:r>
              <a:rPr lang="en-US" dirty="0" smtClean="0"/>
              <a:t>department (Y)</a:t>
            </a:r>
          </a:p>
          <a:p>
            <a:pPr marL="342900" lvl="1" indent="-342900"/>
            <a:r>
              <a:rPr lang="en-US" dirty="0"/>
              <a:t>How many trainings  are enrolled by each employee in the </a:t>
            </a:r>
            <a:r>
              <a:rPr lang="en-US" dirty="0" smtClean="0"/>
              <a:t>organization (Y)</a:t>
            </a:r>
          </a:p>
          <a:p>
            <a:pPr marL="342900" lvl="1" indent="-342900"/>
            <a:r>
              <a:rPr lang="en-US" dirty="0"/>
              <a:t>Find the clients for which employees are working on specific </a:t>
            </a:r>
            <a:r>
              <a:rPr lang="en-US" dirty="0" smtClean="0"/>
              <a:t>projects(N)</a:t>
            </a:r>
          </a:p>
          <a:p>
            <a:pPr marL="342900" lvl="1" indent="-342900"/>
            <a:r>
              <a:rPr lang="en-US" dirty="0"/>
              <a:t>Find training status , enrolled date ,employee details based on the skill name</a:t>
            </a:r>
            <a:r>
              <a:rPr lang="en-US" dirty="0" smtClean="0"/>
              <a:t>? (Form is created and data is retrieved) Report- (N)</a:t>
            </a:r>
            <a:endParaRPr lang="en-US" dirty="0"/>
          </a:p>
          <a:p>
            <a:pPr marL="342900" lvl="1" indent="-342900"/>
            <a:endParaRPr lang="en-US" b="1" dirty="0"/>
          </a:p>
          <a:p>
            <a:pPr marL="0" lvl="1" indent="0">
              <a:buNone/>
            </a:pPr>
            <a:endParaRPr lang="en-US" dirty="0" smtClean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 smtClean="0"/>
          </a:p>
          <a:p>
            <a:pPr marL="342900" lvl="1" indent="-342900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57" y="624110"/>
            <a:ext cx="7676444" cy="6289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Report 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69" y="2133600"/>
            <a:ext cx="6278962" cy="3778250"/>
          </a:xfrm>
        </p:spPr>
      </p:pic>
      <p:sp>
        <p:nvSpPr>
          <p:cNvPr id="5" name="TextBox 4"/>
          <p:cNvSpPr txBox="1"/>
          <p:nvPr/>
        </p:nvSpPr>
        <p:spPr>
          <a:xfrm>
            <a:off x="1354667" y="1456267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many number of projects department has and total expenditure spend by the department on those projects</a:t>
            </a:r>
          </a:p>
        </p:txBody>
      </p:sp>
    </p:spTree>
    <p:extLst>
      <p:ext uri="{BB962C8B-B14F-4D97-AF65-F5344CB8AC3E}">
        <p14:creationId xmlns:p14="http://schemas.microsoft.com/office/powerpoint/2010/main" val="28736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57" y="624110"/>
            <a:ext cx="7676444" cy="6289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Report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0" y="2133600"/>
            <a:ext cx="6313940" cy="3778250"/>
          </a:xfrm>
        </p:spPr>
      </p:pic>
      <p:sp>
        <p:nvSpPr>
          <p:cNvPr id="5" name="TextBox 4"/>
          <p:cNvSpPr txBox="1"/>
          <p:nvPr/>
        </p:nvSpPr>
        <p:spPr>
          <a:xfrm>
            <a:off x="1354667" y="1456267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/>
            <a:r>
              <a:rPr lang="en-US" b="1" dirty="0"/>
              <a:t>What is the total time spend on each project by </a:t>
            </a:r>
            <a:r>
              <a:rPr lang="en-US" b="1" dirty="0" smtClean="0"/>
              <a:t>each department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9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57" y="624110"/>
            <a:ext cx="7676444" cy="6289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Report 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92" y="2133600"/>
            <a:ext cx="5772515" cy="3778250"/>
          </a:xfrm>
        </p:spPr>
      </p:pic>
      <p:sp>
        <p:nvSpPr>
          <p:cNvPr id="5" name="TextBox 4"/>
          <p:cNvSpPr txBox="1"/>
          <p:nvPr/>
        </p:nvSpPr>
        <p:spPr>
          <a:xfrm>
            <a:off x="1354667" y="1456267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/>
            <a:r>
              <a:rPr lang="en-US" b="1" dirty="0"/>
              <a:t>How many trainings  are enrolled by each employee in the </a:t>
            </a:r>
            <a:r>
              <a:rPr lang="en-US" b="1" dirty="0" smtClean="0"/>
              <a:t>organization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58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89" y="624110"/>
            <a:ext cx="7608711" cy="75313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Procedure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44" y="2043289"/>
            <a:ext cx="5181600" cy="3165464"/>
          </a:xfrm>
        </p:spPr>
      </p:pic>
      <p:sp>
        <p:nvSpPr>
          <p:cNvPr id="5" name="TextBox 4"/>
          <p:cNvSpPr txBox="1"/>
          <p:nvPr/>
        </p:nvSpPr>
        <p:spPr>
          <a:xfrm>
            <a:off x="1693333" y="1377244"/>
            <a:ext cx="664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procedure count total trainings  enrolled for employee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6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89" y="624110"/>
            <a:ext cx="7608711" cy="75313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Trigger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22" y="2483556"/>
            <a:ext cx="5418667" cy="2714097"/>
          </a:xfrm>
        </p:spPr>
      </p:pic>
      <p:sp>
        <p:nvSpPr>
          <p:cNvPr id="5" name="TextBox 4"/>
          <p:cNvSpPr txBox="1"/>
          <p:nvPr/>
        </p:nvSpPr>
        <p:spPr>
          <a:xfrm>
            <a:off x="1693333" y="1377244"/>
            <a:ext cx="664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trigger updates the number of trainings when an employee enrolls in new training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3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1" y="624110"/>
            <a:ext cx="7721600" cy="7757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Trigger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675285"/>
            <a:ext cx="6591300" cy="2694880"/>
          </a:xfrm>
        </p:spPr>
      </p:pic>
      <p:sp>
        <p:nvSpPr>
          <p:cNvPr id="5" name="TextBox 4"/>
          <p:cNvSpPr txBox="1"/>
          <p:nvPr/>
        </p:nvSpPr>
        <p:spPr>
          <a:xfrm>
            <a:off x="1264355" y="1391222"/>
            <a:ext cx="727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 table with number of trainings before data is updated</a:t>
            </a:r>
          </a:p>
          <a:p>
            <a:r>
              <a:rPr lang="en-US" dirty="0" smtClean="0"/>
              <a:t>SELECT * FROM Employeee;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1" y="624110"/>
            <a:ext cx="7721600" cy="7757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Trigger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694440"/>
            <a:ext cx="6591300" cy="2656569"/>
          </a:xfrm>
        </p:spPr>
      </p:pic>
      <p:sp>
        <p:nvSpPr>
          <p:cNvPr id="5" name="TextBox 4"/>
          <p:cNvSpPr txBox="1"/>
          <p:nvPr/>
        </p:nvSpPr>
        <p:spPr>
          <a:xfrm>
            <a:off x="1264356" y="1557867"/>
            <a:ext cx="727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 table with number of trainings after data is updated</a:t>
            </a:r>
          </a:p>
          <a:p>
            <a:r>
              <a:rPr lang="en-US" dirty="0"/>
              <a:t>INSERT INTO Training VALUES('2500','233','4327','2015-12-22','Python','Successful');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00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22489"/>
            <a:ext cx="7543800" cy="846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Project Goals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03268"/>
            <a:ext cx="7654997" cy="402336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ajor </a:t>
            </a:r>
            <a:r>
              <a:rPr lang="en-US" dirty="0"/>
              <a:t>functions </a:t>
            </a:r>
            <a:r>
              <a:rPr lang="en-US" dirty="0" smtClean="0"/>
              <a:t>of database systems</a:t>
            </a:r>
            <a:r>
              <a:rPr lang="en-US" dirty="0"/>
              <a:t> </a:t>
            </a:r>
            <a:r>
              <a:rPr lang="en-US" dirty="0" smtClean="0"/>
              <a:t>are : 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hat </a:t>
            </a:r>
            <a:r>
              <a:rPr lang="en-US" b="1" dirty="0"/>
              <a:t>data to </a:t>
            </a:r>
            <a:r>
              <a:rPr lang="en-US" b="1" dirty="0" smtClean="0"/>
              <a:t>collect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/>
              <a:t>E</a:t>
            </a:r>
            <a:r>
              <a:rPr lang="en-US" dirty="0" smtClean="0"/>
              <a:t>mployee details are collected 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roject details which are assigned to employee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rainings details for which employees have acquired 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kills on which employees are getting trained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 smtClean="0"/>
              <a:t>Client details for each project 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423" y="5662394"/>
            <a:ext cx="7262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79" y="733778"/>
            <a:ext cx="7699022" cy="97084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93333"/>
            <a:ext cx="6591985" cy="3777622"/>
          </a:xfrm>
        </p:spPr>
        <p:txBody>
          <a:bodyPr/>
          <a:lstStyle/>
          <a:p>
            <a:r>
              <a:rPr lang="en-US" b="1" dirty="0" smtClean="0"/>
              <a:t>Who can Input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Supervisor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Administrative staff</a:t>
            </a:r>
          </a:p>
          <a:p>
            <a:r>
              <a:rPr lang="en-US" b="1" dirty="0"/>
              <a:t>Who can query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Supervisor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Training 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911" y="624110"/>
            <a:ext cx="7834489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393" y="1501422"/>
            <a:ext cx="6591985" cy="3777622"/>
          </a:xfrm>
        </p:spPr>
        <p:txBody>
          <a:bodyPr/>
          <a:lstStyle/>
          <a:p>
            <a:pPr marL="342900" lvl="1" indent="-342900"/>
            <a:r>
              <a:rPr lang="en-US" b="1" dirty="0"/>
              <a:t>What are the major data questions </a:t>
            </a:r>
            <a:endParaRPr lang="en-US" b="1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Find training status , enrolled date ,employee details based on the skill name?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How many number of projects department has and total expenditure spend by the department on those projects?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What is the total time spend on each project by each department?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How many trainings  are enrolled by each employee in the organization?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Find the clients for which employees are working on specific projects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30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24110"/>
            <a:ext cx="7620000" cy="128089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  ER Diagram - Visio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4" y="1467556"/>
            <a:ext cx="5441245" cy="4888087"/>
          </a:xfrm>
        </p:spPr>
      </p:pic>
    </p:spTree>
    <p:extLst>
      <p:ext uri="{BB962C8B-B14F-4D97-AF65-F5344CB8AC3E}">
        <p14:creationId xmlns:p14="http://schemas.microsoft.com/office/powerpoint/2010/main" val="3685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24110"/>
            <a:ext cx="7620000" cy="128089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  ER Diagram - SQL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641569"/>
            <a:ext cx="6354233" cy="3514888"/>
          </a:xfrm>
        </p:spPr>
      </p:pic>
    </p:spTree>
    <p:extLst>
      <p:ext uri="{BB962C8B-B14F-4D97-AF65-F5344CB8AC3E}">
        <p14:creationId xmlns:p14="http://schemas.microsoft.com/office/powerpoint/2010/main" val="19161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24110"/>
            <a:ext cx="7620000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ER Diagram – Access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01" y="2133600"/>
            <a:ext cx="6101697" cy="3778250"/>
          </a:xfrm>
        </p:spPr>
      </p:pic>
    </p:spTree>
    <p:extLst>
      <p:ext uri="{BB962C8B-B14F-4D97-AF65-F5344CB8AC3E}">
        <p14:creationId xmlns:p14="http://schemas.microsoft.com/office/powerpoint/2010/main" val="16778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624110"/>
            <a:ext cx="7586134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Forms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067" y="1580444"/>
            <a:ext cx="6773334" cy="433077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Total Number of Tables : 7</a:t>
            </a:r>
          </a:p>
          <a:p>
            <a:r>
              <a:rPr lang="en-US" b="1" dirty="0" smtClean="0"/>
              <a:t>Total Number of Forms : 11</a:t>
            </a:r>
          </a:p>
          <a:p>
            <a:r>
              <a:rPr lang="en-US" b="1" dirty="0" smtClean="0"/>
              <a:t>Number of Forms that you created so far : 11</a:t>
            </a:r>
          </a:p>
          <a:p>
            <a:r>
              <a:rPr lang="en-US" b="1" dirty="0" smtClean="0"/>
              <a:t>User Login Form (Y) </a:t>
            </a:r>
            <a:r>
              <a:rPr lang="en-US" dirty="0" smtClean="0"/>
              <a:t>(user logs in to the system)</a:t>
            </a:r>
          </a:p>
          <a:p>
            <a:r>
              <a:rPr lang="en-US" b="1" dirty="0" err="1" smtClean="0"/>
              <a:t>Department_form</a:t>
            </a:r>
            <a:r>
              <a:rPr lang="en-US" b="1" dirty="0" smtClean="0"/>
              <a:t> (Y)(</a:t>
            </a:r>
            <a:r>
              <a:rPr lang="en-US" dirty="0" smtClean="0"/>
              <a:t>allows you to add and view department records)</a:t>
            </a:r>
          </a:p>
          <a:p>
            <a:r>
              <a:rPr lang="en-US" b="1" dirty="0" err="1" smtClean="0"/>
              <a:t>dbo_client</a:t>
            </a:r>
            <a:r>
              <a:rPr lang="en-US" b="1" dirty="0" smtClean="0"/>
              <a:t> (Y) </a:t>
            </a:r>
            <a:r>
              <a:rPr lang="en-US" dirty="0" smtClean="0"/>
              <a:t>(allows you to add and view client details)</a:t>
            </a:r>
          </a:p>
          <a:p>
            <a:r>
              <a:rPr lang="en-US" b="1" dirty="0" smtClean="0"/>
              <a:t>Employee </a:t>
            </a:r>
            <a:r>
              <a:rPr lang="en-US" b="1" dirty="0"/>
              <a:t>T</a:t>
            </a:r>
            <a:r>
              <a:rPr lang="en-US" b="1" dirty="0" smtClean="0"/>
              <a:t>raining  Details(Y)(</a:t>
            </a:r>
            <a:r>
              <a:rPr lang="en-US" dirty="0" smtClean="0"/>
              <a:t>allows you to view skill based training details for each employee)</a:t>
            </a:r>
          </a:p>
          <a:p>
            <a:r>
              <a:rPr lang="en-US" b="1" dirty="0" err="1" smtClean="0"/>
              <a:t>Employee_form</a:t>
            </a:r>
            <a:r>
              <a:rPr lang="en-US" b="1" dirty="0" smtClean="0"/>
              <a:t> (Y</a:t>
            </a:r>
            <a:r>
              <a:rPr lang="en-US" dirty="0" smtClean="0"/>
              <a:t>)(allows you to add and view employee records)</a:t>
            </a:r>
          </a:p>
          <a:p>
            <a:r>
              <a:rPr lang="en-US" b="1" dirty="0" smtClean="0"/>
              <a:t>Project </a:t>
            </a:r>
            <a:r>
              <a:rPr lang="en-US" b="1" dirty="0" err="1" smtClean="0"/>
              <a:t>Assignment_form</a:t>
            </a:r>
            <a:r>
              <a:rPr lang="en-US" b="1" dirty="0" smtClean="0"/>
              <a:t>(Y)(</a:t>
            </a:r>
            <a:r>
              <a:rPr lang="en-US" dirty="0" smtClean="0"/>
              <a:t>allows you to add record for project assigned to employee)</a:t>
            </a:r>
          </a:p>
          <a:p>
            <a:r>
              <a:rPr lang="en-US" b="1" dirty="0" smtClean="0"/>
              <a:t>Project Information (Y) </a:t>
            </a:r>
            <a:r>
              <a:rPr lang="en-US" dirty="0" smtClean="0"/>
              <a:t>(allows you to add project details)</a:t>
            </a:r>
          </a:p>
          <a:p>
            <a:r>
              <a:rPr lang="en-US" b="1" dirty="0" err="1" smtClean="0"/>
              <a:t>Training_status_form</a:t>
            </a:r>
            <a:r>
              <a:rPr lang="en-US" b="1" dirty="0" smtClean="0"/>
              <a:t>(Y) </a:t>
            </a:r>
            <a:r>
              <a:rPr lang="en-US" dirty="0" smtClean="0"/>
              <a:t>(allows you to retrieve training details for employee based on skill selected)</a:t>
            </a:r>
          </a:p>
          <a:p>
            <a:r>
              <a:rPr lang="en-US" b="1" dirty="0" smtClean="0"/>
              <a:t>Skill Set </a:t>
            </a:r>
            <a:r>
              <a:rPr lang="en-US" b="1" dirty="0" err="1" smtClean="0"/>
              <a:t>details_form</a:t>
            </a:r>
            <a:r>
              <a:rPr lang="en-US" b="1" dirty="0" smtClean="0"/>
              <a:t> (Y) </a:t>
            </a:r>
            <a:r>
              <a:rPr lang="en-US" dirty="0" smtClean="0"/>
              <a:t>(allows you to add skill sets and view it)</a:t>
            </a:r>
          </a:p>
          <a:p>
            <a:r>
              <a:rPr lang="en-US" b="1" dirty="0" smtClean="0"/>
              <a:t>Training details (Y) </a:t>
            </a:r>
            <a:r>
              <a:rPr lang="en-US" dirty="0" smtClean="0"/>
              <a:t>(allows you to add and view skill training details)</a:t>
            </a:r>
          </a:p>
          <a:p>
            <a:r>
              <a:rPr lang="en-US" b="1" dirty="0" smtClean="0"/>
              <a:t>Employee Project Assignment (Y)</a:t>
            </a:r>
            <a:r>
              <a:rPr lang="en-US" dirty="0" smtClean="0"/>
              <a:t>(allows you to retrieve data to find which employees are assigned which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624110"/>
            <a:ext cx="7631289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Forms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43" y="1636889"/>
            <a:ext cx="6423679" cy="3778250"/>
          </a:xfrm>
        </p:spPr>
      </p:pic>
    </p:spTree>
    <p:extLst>
      <p:ext uri="{BB962C8B-B14F-4D97-AF65-F5344CB8AC3E}">
        <p14:creationId xmlns:p14="http://schemas.microsoft.com/office/powerpoint/2010/main" val="24988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</TotalTime>
  <Words>595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Wisp</vt:lpstr>
      <vt:lpstr>Employee Skill Management</vt:lpstr>
      <vt:lpstr>Project Goals</vt:lpstr>
      <vt:lpstr>Project Goals</vt:lpstr>
      <vt:lpstr>Project Goals</vt:lpstr>
      <vt:lpstr>             ER Diagram - Visio</vt:lpstr>
      <vt:lpstr>             ER Diagram - SQL</vt:lpstr>
      <vt:lpstr> ER Diagram – Access Relationship Diagram</vt:lpstr>
      <vt:lpstr>Forms </vt:lpstr>
      <vt:lpstr>Forms </vt:lpstr>
      <vt:lpstr>Forms </vt:lpstr>
      <vt:lpstr>Forms </vt:lpstr>
      <vt:lpstr>Major Data Questions- Reports </vt:lpstr>
      <vt:lpstr>     Report 1</vt:lpstr>
      <vt:lpstr>     Report 2</vt:lpstr>
      <vt:lpstr>     Report 3</vt:lpstr>
      <vt:lpstr>Procedure </vt:lpstr>
      <vt:lpstr>Trigger </vt:lpstr>
      <vt:lpstr>Trigger </vt:lpstr>
      <vt:lpstr>Trigger 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Database Project</dc:title>
  <dc:creator>Yun Huang</dc:creator>
  <cp:lastModifiedBy>Ankita Dhawan</cp:lastModifiedBy>
  <cp:revision>127</cp:revision>
  <dcterms:created xsi:type="dcterms:W3CDTF">2013-10-24T00:23:41Z</dcterms:created>
  <dcterms:modified xsi:type="dcterms:W3CDTF">2016-11-07T17:06:41Z</dcterms:modified>
</cp:coreProperties>
</file>