
<file path=[Content_Types].xml><?xml version="1.0" encoding="utf-8"?>
<Types xmlns="http://schemas.openxmlformats.org/package/2006/content-types">
  <Default Extension="xml" ContentType="application/xml"/>
  <Default Extension="mp4" ContentType="video/mp4"/>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15"/>
  </p:notesMasterIdLst>
  <p:sldIdLst>
    <p:sldId id="256" r:id="rId2"/>
    <p:sldId id="269" r:id="rId3"/>
    <p:sldId id="257" r:id="rId4"/>
    <p:sldId id="268" r:id="rId5"/>
    <p:sldId id="258" r:id="rId6"/>
    <p:sldId id="259" r:id="rId7"/>
    <p:sldId id="260" r:id="rId8"/>
    <p:sldId id="261" r:id="rId9"/>
    <p:sldId id="262" r:id="rId10"/>
    <p:sldId id="263" r:id="rId11"/>
    <p:sldId id="264" r:id="rId12"/>
    <p:sldId id="265" r:id="rId13"/>
    <p:sldId id="266"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44" autoAdjust="0"/>
  </p:normalViewPr>
  <p:slideViewPr>
    <p:cSldViewPr snapToGrid="0">
      <p:cViewPr>
        <p:scale>
          <a:sx n="107" d="100"/>
          <a:sy n="107" d="100"/>
        </p:scale>
        <p:origin x="12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Our objective</a:t>
            </a:r>
            <a:r>
              <a:rPr lang="en-US" baseline="0" dirty="0" smtClean="0"/>
              <a:t> for the presentation is to use all we’ve learned from this class to find the possible factors that affect the sales of sports drink in </a:t>
            </a:r>
            <a:r>
              <a:rPr lang="en-US" baseline="0" dirty="0" err="1" smtClean="0"/>
              <a:t>Domick’s</a:t>
            </a:r>
            <a:r>
              <a:rPr lang="en-US" baseline="0" dirty="0" smtClean="0"/>
              <a:t> grocery chains.</a:t>
            </a:r>
          </a:p>
          <a:p>
            <a:pPr marL="0" lvl="0" indent="0">
              <a:spcBef>
                <a:spcPts val="0"/>
              </a:spcBef>
              <a:buNone/>
            </a:pPr>
            <a:endParaRPr lang="en-US" baseline="0" dirty="0" smtClean="0"/>
          </a:p>
          <a:p>
            <a:pPr marL="0" lvl="0" indent="0">
              <a:spcBef>
                <a:spcPts val="0"/>
              </a:spcBef>
              <a:buNone/>
            </a:pPr>
            <a:r>
              <a:rPr lang="en-US" baseline="0" dirty="0" smtClean="0"/>
              <a:t>We have selected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It looks like </a:t>
            </a:r>
            <a:r>
              <a:rPr lang="en-US" baseline="0" dirty="0" smtClean="0"/>
              <a:t>percentage with more 60 plus people, more people of minorities and more unemployed national brands are great indicators of the sales of Store brands than the national brands, while areas with more 9 minus population and single population are great indicators of the sales of national brands</a:t>
            </a:r>
            <a:r>
              <a:rPr lang="mr-IN" baseline="0" dirty="0" smtClean="0"/>
              <a:t>…</a:t>
            </a:r>
            <a:r>
              <a:rPr lang="en-US" baseline="0" dirty="0" smtClean="0"/>
              <a:t>.</a:t>
            </a:r>
          </a:p>
          <a:p>
            <a:pPr marL="0" lvl="0" indent="0">
              <a:spcBef>
                <a:spcPts val="0"/>
              </a:spcBef>
              <a:buNone/>
            </a:pPr>
            <a:endParaRPr lang="en-US" baseline="0" dirty="0" smtClean="0"/>
          </a:p>
          <a:p>
            <a:pPr marL="0" lvl="0" indent="0">
              <a:spcBef>
                <a:spcPts val="0"/>
              </a:spcBef>
              <a:buNone/>
            </a:pPr>
            <a:r>
              <a:rPr lang="en-US" baseline="0" dirty="0" smtClean="0"/>
              <a:t>And the effect of being on sale in stronger for store brands than national brands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6" name="Shape 3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IT</a:t>
            </a:r>
            <a:r>
              <a:rPr lang="en-US" baseline="0" dirty="0" smtClean="0"/>
              <a:t> looks like the effect of being on sale is stronger for </a:t>
            </a:r>
            <a:r>
              <a:rPr lang="en-US" baseline="0" dirty="0" err="1" smtClean="0"/>
              <a:t>powerade</a:t>
            </a:r>
            <a:r>
              <a:rPr lang="en-US" baseline="0" dirty="0" smtClean="0"/>
              <a:t> than </a:t>
            </a:r>
            <a:r>
              <a:rPr lang="en-US" baseline="0" dirty="0" err="1" smtClean="0"/>
              <a:t>gatorade</a:t>
            </a:r>
            <a:r>
              <a:rPr lang="en-US" baseline="0" dirty="0" smtClean="0"/>
              <a:t>, and an area with more single people is a great indicator of better sales of </a:t>
            </a:r>
            <a:r>
              <a:rPr lang="en-US" baseline="0" dirty="0" err="1" smtClean="0"/>
              <a:t>gatorade</a:t>
            </a:r>
            <a:r>
              <a:rPr lang="en-US" baseline="0" dirty="0" smtClean="0"/>
              <a:t>,</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accent3"/>
        </a:solidFill>
        <a:effectLst/>
      </p:bgPr>
    </p:bg>
    <p:spTree>
      <p:nvGrpSpPr>
        <p:cNvPr id="1"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3" name="Shape 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6" name="Shape 16"/>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7" name="Shape 17"/>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1" name="Shape 2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2" name="Shape 2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5" name="Shape 25"/>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7" name="Shape 27"/>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8" name="Shape 28"/>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4" name="Shape 3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36" name="Shape 36"/>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42" name="Shape 4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44" name="Shape 4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45" name="Shape 45"/>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46" name="Shape 46"/>
          <p:cNvSpPr txBox="1">
            <a:spLocks noGrp="1"/>
          </p:cNvSpPr>
          <p:nvPr>
            <p:ph type="ctrTitle"/>
          </p:nvPr>
        </p:nvSpPr>
        <p:spPr>
          <a:xfrm>
            <a:off x="824000" y="1613813"/>
            <a:ext cx="4255500" cy="1872900"/>
          </a:xfrm>
          <a:prstGeom prst="rect">
            <a:avLst/>
          </a:prstGeom>
        </p:spPr>
        <p:txBody>
          <a:bodyPr wrap="square" lIns="91425" tIns="91425" rIns="91425" bIns="91425" anchor="ctr" anchorCtr="0"/>
          <a:lstStyle>
            <a:lvl1pPr lvl="0" rtl="0">
              <a:spcBef>
                <a:spcPts val="0"/>
              </a:spcBef>
              <a:buClr>
                <a:schemeClr val="lt1"/>
              </a:buClr>
              <a:buSzPts val="3600"/>
              <a:buNone/>
              <a:defRPr sz="3600">
                <a:solidFill>
                  <a:schemeClr val="lt1"/>
                </a:solidFill>
              </a:defRPr>
            </a:lvl1pPr>
            <a:lvl2pPr lvl="1" rtl="0">
              <a:spcBef>
                <a:spcPts val="0"/>
              </a:spcBef>
              <a:buClr>
                <a:schemeClr val="lt1"/>
              </a:buClr>
              <a:buSzPts val="3600"/>
              <a:buNone/>
              <a:defRPr sz="3600">
                <a:solidFill>
                  <a:schemeClr val="lt1"/>
                </a:solidFill>
              </a:defRPr>
            </a:lvl2pPr>
            <a:lvl3pPr lvl="2" rtl="0">
              <a:spcBef>
                <a:spcPts val="0"/>
              </a:spcBef>
              <a:buClr>
                <a:schemeClr val="lt1"/>
              </a:buClr>
              <a:buSzPts val="3600"/>
              <a:buNone/>
              <a:defRPr sz="3600">
                <a:solidFill>
                  <a:schemeClr val="lt1"/>
                </a:solidFill>
              </a:defRPr>
            </a:lvl3pPr>
            <a:lvl4pPr lvl="3" rtl="0">
              <a:spcBef>
                <a:spcPts val="0"/>
              </a:spcBef>
              <a:buClr>
                <a:schemeClr val="lt1"/>
              </a:buClr>
              <a:buSzPts val="3600"/>
              <a:buNone/>
              <a:defRPr sz="3600">
                <a:solidFill>
                  <a:schemeClr val="lt1"/>
                </a:solidFill>
              </a:defRPr>
            </a:lvl4pPr>
            <a:lvl5pPr lvl="4" rtl="0">
              <a:spcBef>
                <a:spcPts val="0"/>
              </a:spcBef>
              <a:buClr>
                <a:schemeClr val="lt1"/>
              </a:buClr>
              <a:buSzPts val="3600"/>
              <a:buNone/>
              <a:defRPr sz="3600">
                <a:solidFill>
                  <a:schemeClr val="lt1"/>
                </a:solidFill>
              </a:defRPr>
            </a:lvl5pPr>
            <a:lvl6pPr lvl="5" rtl="0">
              <a:spcBef>
                <a:spcPts val="0"/>
              </a:spcBef>
              <a:buClr>
                <a:schemeClr val="lt1"/>
              </a:buClr>
              <a:buSzPts val="3600"/>
              <a:buNone/>
              <a:defRPr sz="3600">
                <a:solidFill>
                  <a:schemeClr val="lt1"/>
                </a:solidFill>
              </a:defRPr>
            </a:lvl6pPr>
            <a:lvl7pPr lvl="6" rtl="0">
              <a:spcBef>
                <a:spcPts val="0"/>
              </a:spcBef>
              <a:buClr>
                <a:schemeClr val="lt1"/>
              </a:buClr>
              <a:buSzPts val="3600"/>
              <a:buNone/>
              <a:defRPr sz="3600">
                <a:solidFill>
                  <a:schemeClr val="lt1"/>
                </a:solidFill>
              </a:defRPr>
            </a:lvl7pPr>
            <a:lvl8pPr lvl="7" rtl="0">
              <a:spcBef>
                <a:spcPts val="0"/>
              </a:spcBef>
              <a:buClr>
                <a:schemeClr val="lt1"/>
              </a:buClr>
              <a:buSzPts val="3600"/>
              <a:buNone/>
              <a:defRPr sz="3600">
                <a:solidFill>
                  <a:schemeClr val="lt1"/>
                </a:solidFill>
              </a:defRPr>
            </a:lvl8pPr>
            <a:lvl9pPr lvl="8" rtl="0">
              <a:spcBef>
                <a:spcPts val="0"/>
              </a:spcBef>
              <a:buClr>
                <a:schemeClr val="lt1"/>
              </a:buClr>
              <a:buSzPts val="3600"/>
              <a:buNone/>
              <a:defRPr sz="3600">
                <a:solidFill>
                  <a:schemeClr val="lt1"/>
                </a:solidFill>
              </a:defRPr>
            </a:lvl9pPr>
          </a:lstStyle>
          <a:p>
            <a:endParaRPr/>
          </a:p>
        </p:txBody>
      </p:sp>
      <p:sp>
        <p:nvSpPr>
          <p:cNvPr id="47" name="Shape 47"/>
          <p:cNvSpPr txBox="1">
            <a:spLocks noGrp="1"/>
          </p:cNvSpPr>
          <p:nvPr>
            <p:ph type="subTitle" idx="1"/>
          </p:nvPr>
        </p:nvSpPr>
        <p:spPr>
          <a:xfrm>
            <a:off x="824000" y="3596300"/>
            <a:ext cx="4255500" cy="695400"/>
          </a:xfrm>
          <a:prstGeom prst="rect">
            <a:avLst/>
          </a:prstGeom>
        </p:spPr>
        <p:txBody>
          <a:bodyPr wrap="square" lIns="91425" tIns="91425" rIns="91425" bIns="91425" anchor="t" anchorCtr="0"/>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Shape 48"/>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zh-CN">
                <a:solidFill>
                  <a:schemeClr val="lt1"/>
                </a:solidFill>
              </a:rPr>
              <a:t>‹#›</a:t>
            </a:fld>
            <a:endParaRPr lang="zh-C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3"/>
        </a:solidFill>
        <a:effectLst/>
      </p:bgPr>
    </p:bg>
    <p:spTree>
      <p:nvGrpSpPr>
        <p:cNvPr id="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45" name="Shape 14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46" name="Shape 14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47" name="Shape 14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50" name="Shape 150"/>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51" name="Shape 15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52" name="Shape 15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53" name="Shape 15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56" name="Shape 15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57" name="Shape 15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58" name="Shape 158"/>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61" name="Shape 16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62" name="Shape 16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65" name="Shape 165"/>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66" name="Shape 166"/>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67" name="Shape 167"/>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68" name="Shape 168"/>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71" name="Shape 17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72" name="Shape 17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73" name="Shape 17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76" name="Shape 176"/>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77" name="Shape 177"/>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80" name="Shape 180"/>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81" name="Shape 18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82" name="Shape 18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83" name="Shape 18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86" name="Shape 186"/>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87" name="Shape 187"/>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88" name="Shape 188"/>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91" name="Shape 19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92" name="Shape 19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93" name="Shape 19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96" name="Shape 196"/>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97" name="Shape 197"/>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00" name="Shape 200"/>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01" name="Shape 20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02" name="Shape 20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05" name="Shape 205"/>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06" name="Shape 206"/>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07" name="Shape 207"/>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10" name="Shape 210"/>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11" name="Shape 2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12" name="Shape 21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13" name="Shape 21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16" name="Shape 216"/>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17" name="Shape 217"/>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18" name="Shape 218"/>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21" name="Shape 22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22" name="Shape 22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25" name="Shape 225"/>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26" name="Shape 226"/>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27" name="Shape 227"/>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30" name="Shape 230"/>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31" name="Shape 23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32" name="Shape 23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33" name="Shape 2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36" name="Shape 236"/>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37" name="Shape 237"/>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38" name="Shape 238"/>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41" name="Shape 24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42" name="Shape 24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45" name="Shape 245"/>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46" name="Shape 246"/>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47" name="Shape 247"/>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48" name="Shape 248"/>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51" name="Shape 25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52" name="Shape 25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53" name="Shape 25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56" name="Shape 256"/>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57" name="Shape 257"/>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58" name="Shape 258"/>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61" name="Shape 26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62" name="Shape 26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65" name="Shape 265"/>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66" name="Shape 266"/>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67" name="Shape 267"/>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sp>
        <p:nvSpPr>
          <p:cNvPr id="268" name="Shape 268"/>
          <p:cNvSpPr txBox="1">
            <a:spLocks noGrp="1"/>
          </p:cNvSpPr>
          <p:nvPr>
            <p:ph type="title"/>
          </p:nvPr>
        </p:nvSpPr>
        <p:spPr>
          <a:xfrm>
            <a:off x="1388625" y="772725"/>
            <a:ext cx="6366900" cy="1863300"/>
          </a:xfrm>
          <a:prstGeom prst="rect">
            <a:avLst/>
          </a:prstGeom>
        </p:spPr>
        <p:txBody>
          <a:bodyPr wrap="square" lIns="91425" tIns="91425" rIns="91425" bIns="91425" anchor="ctr" anchorCtr="0"/>
          <a:lstStyle>
            <a:lvl1pPr lvl="0" algn="ctr" rtl="0">
              <a:spcBef>
                <a:spcPts val="0"/>
              </a:spcBef>
              <a:buClr>
                <a:schemeClr val="lt1"/>
              </a:buClr>
              <a:buSzPts val="8000"/>
              <a:buNone/>
              <a:defRPr sz="8000">
                <a:solidFill>
                  <a:schemeClr val="lt1"/>
                </a:solidFill>
              </a:defRPr>
            </a:lvl1pPr>
            <a:lvl2pPr lvl="1" algn="ctr" rtl="0">
              <a:spcBef>
                <a:spcPts val="0"/>
              </a:spcBef>
              <a:buClr>
                <a:schemeClr val="lt1"/>
              </a:buClr>
              <a:buSzPts val="8000"/>
              <a:buNone/>
              <a:defRPr sz="8000">
                <a:solidFill>
                  <a:schemeClr val="lt1"/>
                </a:solidFill>
              </a:defRPr>
            </a:lvl2pPr>
            <a:lvl3pPr lvl="2" algn="ctr" rtl="0">
              <a:spcBef>
                <a:spcPts val="0"/>
              </a:spcBef>
              <a:buClr>
                <a:schemeClr val="lt1"/>
              </a:buClr>
              <a:buSzPts val="8000"/>
              <a:buNone/>
              <a:defRPr sz="8000">
                <a:solidFill>
                  <a:schemeClr val="lt1"/>
                </a:solidFill>
              </a:defRPr>
            </a:lvl3pPr>
            <a:lvl4pPr lvl="3" algn="ctr" rtl="0">
              <a:spcBef>
                <a:spcPts val="0"/>
              </a:spcBef>
              <a:buClr>
                <a:schemeClr val="lt1"/>
              </a:buClr>
              <a:buSzPts val="8000"/>
              <a:buNone/>
              <a:defRPr sz="8000">
                <a:solidFill>
                  <a:schemeClr val="lt1"/>
                </a:solidFill>
              </a:defRPr>
            </a:lvl4pPr>
            <a:lvl5pPr lvl="4" algn="ctr" rtl="0">
              <a:spcBef>
                <a:spcPts val="0"/>
              </a:spcBef>
              <a:buClr>
                <a:schemeClr val="lt1"/>
              </a:buClr>
              <a:buSzPts val="8000"/>
              <a:buNone/>
              <a:defRPr sz="8000">
                <a:solidFill>
                  <a:schemeClr val="lt1"/>
                </a:solidFill>
              </a:defRPr>
            </a:lvl5pPr>
            <a:lvl6pPr lvl="5" algn="ctr" rtl="0">
              <a:spcBef>
                <a:spcPts val="0"/>
              </a:spcBef>
              <a:buClr>
                <a:schemeClr val="lt1"/>
              </a:buClr>
              <a:buSzPts val="8000"/>
              <a:buNone/>
              <a:defRPr sz="8000">
                <a:solidFill>
                  <a:schemeClr val="lt1"/>
                </a:solidFill>
              </a:defRPr>
            </a:lvl6pPr>
            <a:lvl7pPr lvl="6" algn="ctr" rtl="0">
              <a:spcBef>
                <a:spcPts val="0"/>
              </a:spcBef>
              <a:buClr>
                <a:schemeClr val="lt1"/>
              </a:buClr>
              <a:buSzPts val="8000"/>
              <a:buNone/>
              <a:defRPr sz="8000">
                <a:solidFill>
                  <a:schemeClr val="lt1"/>
                </a:solidFill>
              </a:defRPr>
            </a:lvl7pPr>
            <a:lvl8pPr lvl="7" algn="ctr" rtl="0">
              <a:spcBef>
                <a:spcPts val="0"/>
              </a:spcBef>
              <a:buClr>
                <a:schemeClr val="lt1"/>
              </a:buClr>
              <a:buSzPts val="8000"/>
              <a:buNone/>
              <a:defRPr sz="8000">
                <a:solidFill>
                  <a:schemeClr val="lt1"/>
                </a:solidFill>
              </a:defRPr>
            </a:lvl8pPr>
            <a:lvl9pPr lvl="8" algn="ctr" rtl="0">
              <a:spcBef>
                <a:spcPts val="0"/>
              </a:spcBef>
              <a:buClr>
                <a:schemeClr val="lt1"/>
              </a:buClr>
              <a:buSzPts val="8000"/>
              <a:buNone/>
              <a:defRPr sz="8000">
                <a:solidFill>
                  <a:schemeClr val="lt1"/>
                </a:solidFill>
              </a:defRPr>
            </a:lvl9pPr>
          </a:lstStyle>
          <a:p>
            <a:endParaRPr/>
          </a:p>
        </p:txBody>
      </p:sp>
      <p:sp>
        <p:nvSpPr>
          <p:cNvPr id="269" name="Shape 269"/>
          <p:cNvSpPr txBox="1">
            <a:spLocks noGrp="1"/>
          </p:cNvSpPr>
          <p:nvPr>
            <p:ph type="body" idx="1"/>
          </p:nvPr>
        </p:nvSpPr>
        <p:spPr>
          <a:xfrm>
            <a:off x="1388625" y="2712300"/>
            <a:ext cx="6366900" cy="1111200"/>
          </a:xfrm>
          <a:prstGeom prst="rect">
            <a:avLst/>
          </a:prstGeom>
        </p:spPr>
        <p:txBody>
          <a:bodyPr wrap="square" lIns="91425" tIns="91425" rIns="91425" bIns="91425" anchor="t" anchorCtr="0"/>
          <a:lstStyle>
            <a:lvl1pPr lvl="0" algn="ctr" rtl="0">
              <a:spcBef>
                <a:spcPts val="0"/>
              </a:spcBef>
              <a:buClr>
                <a:schemeClr val="lt1"/>
              </a:buClr>
              <a:buSzPts val="1300"/>
              <a:buChar char="●"/>
              <a:defRPr>
                <a:solidFill>
                  <a:schemeClr val="lt1"/>
                </a:solidFill>
              </a:defRPr>
            </a:lvl1pPr>
            <a:lvl2pPr lvl="1" algn="ctr" rtl="0">
              <a:spcBef>
                <a:spcPts val="0"/>
              </a:spcBef>
              <a:buClr>
                <a:schemeClr val="lt1"/>
              </a:buClr>
              <a:buSzPts val="1100"/>
              <a:buChar char="○"/>
              <a:defRPr>
                <a:solidFill>
                  <a:schemeClr val="lt1"/>
                </a:solidFill>
              </a:defRPr>
            </a:lvl2pPr>
            <a:lvl3pPr lvl="2" algn="ctr" rtl="0">
              <a:spcBef>
                <a:spcPts val="0"/>
              </a:spcBef>
              <a:buClr>
                <a:schemeClr val="lt1"/>
              </a:buClr>
              <a:buSzPts val="1100"/>
              <a:buChar char="■"/>
              <a:defRPr>
                <a:solidFill>
                  <a:schemeClr val="lt1"/>
                </a:solidFill>
              </a:defRPr>
            </a:lvl3pPr>
            <a:lvl4pPr lvl="3" algn="ctr" rtl="0">
              <a:spcBef>
                <a:spcPts val="0"/>
              </a:spcBef>
              <a:buClr>
                <a:schemeClr val="lt1"/>
              </a:buClr>
              <a:buSzPts val="1100"/>
              <a:buChar char="●"/>
              <a:defRPr>
                <a:solidFill>
                  <a:schemeClr val="lt1"/>
                </a:solidFill>
              </a:defRPr>
            </a:lvl4pPr>
            <a:lvl5pPr lvl="4" algn="ctr" rtl="0">
              <a:spcBef>
                <a:spcPts val="0"/>
              </a:spcBef>
              <a:buClr>
                <a:schemeClr val="lt1"/>
              </a:buClr>
              <a:buSzPts val="1100"/>
              <a:buChar char="○"/>
              <a:defRPr>
                <a:solidFill>
                  <a:schemeClr val="lt1"/>
                </a:solidFill>
              </a:defRPr>
            </a:lvl5pPr>
            <a:lvl6pPr lvl="5" algn="ctr" rtl="0">
              <a:spcBef>
                <a:spcPts val="0"/>
              </a:spcBef>
              <a:buClr>
                <a:schemeClr val="lt1"/>
              </a:buClr>
              <a:buSzPts val="1100"/>
              <a:buChar char="■"/>
              <a:defRPr>
                <a:solidFill>
                  <a:schemeClr val="lt1"/>
                </a:solidFill>
              </a:defRPr>
            </a:lvl6pPr>
            <a:lvl7pPr lvl="6" algn="ctr" rtl="0">
              <a:spcBef>
                <a:spcPts val="0"/>
              </a:spcBef>
              <a:buClr>
                <a:schemeClr val="lt1"/>
              </a:buClr>
              <a:buSzPts val="1100"/>
              <a:buChar char="●"/>
              <a:defRPr>
                <a:solidFill>
                  <a:schemeClr val="lt1"/>
                </a:solidFill>
              </a:defRPr>
            </a:lvl7pPr>
            <a:lvl8pPr lvl="7" algn="ctr" rtl="0">
              <a:spcBef>
                <a:spcPts val="0"/>
              </a:spcBef>
              <a:buClr>
                <a:schemeClr val="lt1"/>
              </a:buClr>
              <a:buSzPts val="1100"/>
              <a:buChar char="○"/>
              <a:defRPr>
                <a:solidFill>
                  <a:schemeClr val="lt1"/>
                </a:solidFill>
              </a:defRPr>
            </a:lvl8pPr>
            <a:lvl9pPr lvl="8" algn="ctr" rtl="0">
              <a:spcBef>
                <a:spcPts val="0"/>
              </a:spcBef>
              <a:buClr>
                <a:schemeClr val="lt1"/>
              </a:buClr>
              <a:buSzPts val="1100"/>
              <a:buChar char="■"/>
              <a:defRPr>
                <a:solidFill>
                  <a:schemeClr val="lt1"/>
                </a:solidFill>
              </a:defRPr>
            </a:lvl9pPr>
          </a:lstStyle>
          <a:p>
            <a:endParaRPr/>
          </a:p>
        </p:txBody>
      </p:sp>
      <p:sp>
        <p:nvSpPr>
          <p:cNvPr id="270" name="Shape 270"/>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zh-CN">
                <a:solidFill>
                  <a:schemeClr val="lt1"/>
                </a:solidFill>
              </a:rPr>
              <a:t>‹#›</a:t>
            </a:fld>
            <a:endParaRPr lang="zh-CN">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zh-CN"/>
              <a:t>‹#›</a:t>
            </a:fld>
            <a:endParaRPr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布局1">
    <p:bg>
      <p:bgPr>
        <a:solidFill>
          <a:srgbClr val="FFFFFF"/>
        </a:solidFill>
        <a:effectLst/>
      </p:bgPr>
    </p:bg>
    <p:spTree>
      <p:nvGrpSpPr>
        <p:cNvPr id="1" name="Shape 273"/>
        <p:cNvGrpSpPr/>
        <p:nvPr/>
      </p:nvGrpSpPr>
      <p:grpSpPr>
        <a:xfrm>
          <a:off x="0" y="0"/>
          <a:ext cx="0" cy="0"/>
          <a:chOff x="0" y="0"/>
          <a:chExt cx="0" cy="0"/>
        </a:xfrm>
      </p:grpSpPr>
      <p:sp>
        <p:nvSpPr>
          <p:cNvPr id="274" name="Shape 274"/>
          <p:cNvSpPr/>
          <p:nvPr/>
        </p:nvSpPr>
        <p:spPr>
          <a:xfrm>
            <a:off x="0" y="0"/>
            <a:ext cx="9144000" cy="5143500"/>
          </a:xfrm>
          <a:prstGeom prst="rect">
            <a:avLst/>
          </a:prstGeom>
          <a:solidFill>
            <a:srgbClr val="E7E7E7"/>
          </a:solidFill>
          <a:ln>
            <a:noFill/>
          </a:ln>
        </p:spPr>
        <p:txBody>
          <a:bodyPr wrap="square" lIns="91425" tIns="91425" rIns="91425" bIns="91425" anchor="ctr" anchorCtr="0">
            <a:noAutofit/>
          </a:bodyPr>
          <a:lstStyle/>
          <a:p>
            <a:pPr marL="0" lvl="0" indent="0">
              <a:spcBef>
                <a:spcPts val="0"/>
              </a:spcBef>
              <a:buNone/>
            </a:pPr>
            <a:endParaRPr/>
          </a:p>
        </p:txBody>
      </p:sp>
      <p:sp>
        <p:nvSpPr>
          <p:cNvPr id="275" name="Shape 275"/>
          <p:cNvSpPr/>
          <p:nvPr/>
        </p:nvSpPr>
        <p:spPr>
          <a:xfrm>
            <a:off x="5037500" y="751050"/>
            <a:ext cx="3641400" cy="3641400"/>
          </a:xfrm>
          <a:prstGeom prst="rect">
            <a:avLst/>
          </a:prstGeom>
          <a:noFill/>
          <a:ln w="76200" cap="flat" cmpd="thinThick">
            <a:solidFill>
              <a:srgbClr val="FFFFFF"/>
            </a:solidFill>
            <a:prstDash val="solid"/>
            <a:miter lim="8000"/>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76" name="Shape 276"/>
          <p:cNvSpPr txBox="1">
            <a:spLocks noGrp="1"/>
          </p:cNvSpPr>
          <p:nvPr>
            <p:ph type="body" idx="1"/>
          </p:nvPr>
        </p:nvSpPr>
        <p:spPr>
          <a:xfrm>
            <a:off x="5172950" y="923700"/>
            <a:ext cx="3370500" cy="3296100"/>
          </a:xfrm>
          <a:prstGeom prst="rect">
            <a:avLst/>
          </a:prstGeom>
          <a:noFill/>
        </p:spPr>
        <p:txBody>
          <a:bodyPr wrap="square" lIns="91425" tIns="91425" rIns="91425" bIns="91425" anchor="t" anchorCtr="0"/>
          <a:lstStyle>
            <a:lvl1pPr lvl="0" algn="l">
              <a:lnSpc>
                <a:spcPct val="115000"/>
              </a:lnSpc>
              <a:spcBef>
                <a:spcPts val="0"/>
              </a:spcBef>
              <a:spcAft>
                <a:spcPts val="1600"/>
              </a:spcAft>
              <a:buClr>
                <a:srgbClr val="FFFFFF"/>
              </a:buClr>
              <a:buSzPts val="1800"/>
              <a:buChar char="●"/>
              <a:defRPr sz="1800">
                <a:solidFill>
                  <a:srgbClr val="FFFFFF"/>
                </a:solidFill>
              </a:defRPr>
            </a:lvl1pPr>
            <a:lvl2pPr lvl="1" algn="l">
              <a:lnSpc>
                <a:spcPct val="115000"/>
              </a:lnSpc>
              <a:spcBef>
                <a:spcPts val="0"/>
              </a:spcBef>
              <a:spcAft>
                <a:spcPts val="1600"/>
              </a:spcAft>
              <a:buClr>
                <a:srgbClr val="FFFFFF"/>
              </a:buClr>
              <a:buSzPts val="1100"/>
              <a:buChar char="○"/>
              <a:defRPr sz="1400">
                <a:solidFill>
                  <a:srgbClr val="FFFFFF"/>
                </a:solidFill>
              </a:defRPr>
            </a:lvl2pPr>
            <a:lvl3pPr lvl="2" algn="l">
              <a:lnSpc>
                <a:spcPct val="115000"/>
              </a:lnSpc>
              <a:spcBef>
                <a:spcPts val="0"/>
              </a:spcBef>
              <a:spcAft>
                <a:spcPts val="1600"/>
              </a:spcAft>
              <a:buClr>
                <a:srgbClr val="FFFFFF"/>
              </a:buClr>
              <a:buSzPts val="1100"/>
              <a:buChar char="■"/>
              <a:defRPr sz="1400">
                <a:solidFill>
                  <a:srgbClr val="FFFFFF"/>
                </a:solidFill>
              </a:defRPr>
            </a:lvl3pPr>
            <a:lvl4pPr lvl="3" algn="l">
              <a:lnSpc>
                <a:spcPct val="115000"/>
              </a:lnSpc>
              <a:spcBef>
                <a:spcPts val="0"/>
              </a:spcBef>
              <a:spcAft>
                <a:spcPts val="1600"/>
              </a:spcAft>
              <a:buClr>
                <a:srgbClr val="FFFFFF"/>
              </a:buClr>
              <a:buSzPts val="1100"/>
              <a:buChar char="●"/>
              <a:defRPr sz="1400">
                <a:solidFill>
                  <a:srgbClr val="FFFFFF"/>
                </a:solidFill>
              </a:defRPr>
            </a:lvl4pPr>
            <a:lvl5pPr lvl="4" algn="l">
              <a:lnSpc>
                <a:spcPct val="115000"/>
              </a:lnSpc>
              <a:spcBef>
                <a:spcPts val="0"/>
              </a:spcBef>
              <a:spcAft>
                <a:spcPts val="1600"/>
              </a:spcAft>
              <a:buClr>
                <a:srgbClr val="FFFFFF"/>
              </a:buClr>
              <a:buSzPts val="1100"/>
              <a:buChar char="○"/>
              <a:defRPr sz="1400">
                <a:solidFill>
                  <a:srgbClr val="FFFFFF"/>
                </a:solidFill>
              </a:defRPr>
            </a:lvl5pPr>
            <a:lvl6pPr lvl="5" algn="l">
              <a:lnSpc>
                <a:spcPct val="115000"/>
              </a:lnSpc>
              <a:spcBef>
                <a:spcPts val="0"/>
              </a:spcBef>
              <a:spcAft>
                <a:spcPts val="1600"/>
              </a:spcAft>
              <a:buClr>
                <a:srgbClr val="FFFFFF"/>
              </a:buClr>
              <a:buSzPts val="1100"/>
              <a:buChar char="■"/>
              <a:defRPr sz="1400">
                <a:solidFill>
                  <a:srgbClr val="FFFFFF"/>
                </a:solidFill>
              </a:defRPr>
            </a:lvl6pPr>
            <a:lvl7pPr lvl="6" algn="l">
              <a:lnSpc>
                <a:spcPct val="115000"/>
              </a:lnSpc>
              <a:spcBef>
                <a:spcPts val="0"/>
              </a:spcBef>
              <a:spcAft>
                <a:spcPts val="1600"/>
              </a:spcAft>
              <a:buClr>
                <a:srgbClr val="FFFFFF"/>
              </a:buClr>
              <a:buSzPts val="1100"/>
              <a:buChar char="●"/>
              <a:defRPr sz="1400">
                <a:solidFill>
                  <a:srgbClr val="FFFFFF"/>
                </a:solidFill>
              </a:defRPr>
            </a:lvl7pPr>
            <a:lvl8pPr lvl="7" algn="l">
              <a:lnSpc>
                <a:spcPct val="115000"/>
              </a:lnSpc>
              <a:spcBef>
                <a:spcPts val="0"/>
              </a:spcBef>
              <a:spcAft>
                <a:spcPts val="1600"/>
              </a:spcAft>
              <a:buClr>
                <a:srgbClr val="FFFFFF"/>
              </a:buClr>
              <a:buSzPts val="1100"/>
              <a:buChar char="○"/>
              <a:defRPr sz="1400">
                <a:solidFill>
                  <a:srgbClr val="FFFFFF"/>
                </a:solidFill>
              </a:defRPr>
            </a:lvl8pPr>
            <a:lvl9pPr lvl="8" algn="l">
              <a:lnSpc>
                <a:spcPct val="115000"/>
              </a:lnSpc>
              <a:spcBef>
                <a:spcPts val="0"/>
              </a:spcBef>
              <a:spcAft>
                <a:spcPts val="1600"/>
              </a:spcAft>
              <a:buClr>
                <a:srgbClr val="FFFFFF"/>
              </a:buClr>
              <a:buSzPts val="1100"/>
              <a:buChar char="■"/>
              <a:defRPr sz="1400">
                <a:solidFill>
                  <a:srgbClr val="FFFFFF"/>
                </a:solidFill>
              </a:defRPr>
            </a:lvl9pPr>
          </a:lstStyle>
          <a:p>
            <a:endParaRPr/>
          </a:p>
        </p:txBody>
      </p:sp>
      <p:sp>
        <p:nvSpPr>
          <p:cNvPr id="277" name="Shape 277"/>
          <p:cNvSpPr txBox="1">
            <a:spLocks noGrp="1"/>
          </p:cNvSpPr>
          <p:nvPr>
            <p:ph type="sldNum" idx="12"/>
          </p:nvPr>
        </p:nvSpPr>
        <p:spPr>
          <a:xfrm>
            <a:off x="8497999" y="4688759"/>
            <a:ext cx="548700" cy="393600"/>
          </a:xfrm>
          <a:prstGeom prst="rect">
            <a:avLst/>
          </a:prstGeom>
          <a:noFill/>
        </p:spPr>
        <p:txBody>
          <a:bodyPr wrap="square" lIns="91425" tIns="91425" rIns="91425" bIns="91425" anchor="ctr" anchorCtr="0">
            <a:noAutofit/>
          </a:bodyPr>
          <a:lstStyle/>
          <a:p>
            <a:pPr marL="0" lvl="0" indent="0" algn="r">
              <a:lnSpc>
                <a:spcPct val="100000"/>
              </a:lnSpc>
              <a:spcBef>
                <a:spcPts val="0"/>
              </a:spcBef>
              <a:spcAft>
                <a:spcPts val="0"/>
              </a:spcAft>
              <a:buNone/>
            </a:pPr>
            <a:fld id="{00000000-1234-1234-1234-123412341234}" type="slidenum">
              <a:rPr lang="zh-CN" sz="1000">
                <a:solidFill>
                  <a:srgbClr val="FFFFFF"/>
                </a:solidFill>
              </a:rPr>
              <a:t>‹#›</a:t>
            </a:fld>
            <a:endParaRPr lang="zh-CN" sz="100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布局">
    <p:bg>
      <p:bgPr>
        <a:solidFill>
          <a:srgbClr val="FFFFFF"/>
        </a:solidFill>
        <a:effectLst/>
      </p:bgPr>
    </p:bg>
    <p:spTree>
      <p:nvGrpSpPr>
        <p:cNvPr id="1" name="Shape 278"/>
        <p:cNvGrpSpPr/>
        <p:nvPr/>
      </p:nvGrpSpPr>
      <p:grpSpPr>
        <a:xfrm>
          <a:off x="0" y="0"/>
          <a:ext cx="0" cy="0"/>
          <a:chOff x="0" y="0"/>
          <a:chExt cx="0" cy="0"/>
        </a:xfrm>
      </p:grpSpPr>
      <p:sp>
        <p:nvSpPr>
          <p:cNvPr id="279" name="Shape 279"/>
          <p:cNvSpPr/>
          <p:nvPr/>
        </p:nvSpPr>
        <p:spPr>
          <a:xfrm>
            <a:off x="0" y="0"/>
            <a:ext cx="9144000" cy="5143500"/>
          </a:xfrm>
          <a:prstGeom prst="rect">
            <a:avLst/>
          </a:prstGeom>
          <a:solidFill>
            <a:srgbClr val="E7E7E7"/>
          </a:solidFill>
          <a:ln>
            <a:noFill/>
          </a:ln>
        </p:spPr>
        <p:txBody>
          <a:bodyPr wrap="square" lIns="91425" tIns="91425" rIns="91425" bIns="91425" anchor="ctr" anchorCtr="0">
            <a:noAutofit/>
          </a:bodyPr>
          <a:lstStyle/>
          <a:p>
            <a:pPr marL="0" lvl="0" indent="0">
              <a:spcBef>
                <a:spcPts val="0"/>
              </a:spcBef>
              <a:buNone/>
            </a:pPr>
            <a:endParaRPr/>
          </a:p>
        </p:txBody>
      </p:sp>
      <p:sp>
        <p:nvSpPr>
          <p:cNvPr id="280" name="Shape 280"/>
          <p:cNvSpPr/>
          <p:nvPr/>
        </p:nvSpPr>
        <p:spPr>
          <a:xfrm>
            <a:off x="2448225" y="447900"/>
            <a:ext cx="4247700" cy="4247700"/>
          </a:xfrm>
          <a:prstGeom prst="ellipse">
            <a:avLst/>
          </a:prstGeom>
          <a:noFill/>
          <a:ln w="19050" cap="flat"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81" name="Shape 281"/>
          <p:cNvSpPr/>
          <p:nvPr/>
        </p:nvSpPr>
        <p:spPr>
          <a:xfrm>
            <a:off x="2571825" y="571500"/>
            <a:ext cx="4000500" cy="4000500"/>
          </a:xfrm>
          <a:prstGeom prst="ellipse">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82" name="Shape 282"/>
          <p:cNvSpPr txBox="1">
            <a:spLocks noGrp="1"/>
          </p:cNvSpPr>
          <p:nvPr>
            <p:ph type="title"/>
          </p:nvPr>
        </p:nvSpPr>
        <p:spPr>
          <a:xfrm>
            <a:off x="2647300" y="1300825"/>
            <a:ext cx="3842700" cy="1771800"/>
          </a:xfrm>
          <a:prstGeom prst="rect">
            <a:avLst/>
          </a:prstGeom>
          <a:noFill/>
        </p:spPr>
        <p:txBody>
          <a:bodyPr wrap="square" lIns="91425" tIns="91425" rIns="91425" bIns="91425" anchor="ctr" anchorCtr="0"/>
          <a:lstStyle>
            <a:lvl1pPr lvl="0" algn="ctr">
              <a:lnSpc>
                <a:spcPct val="100000"/>
              </a:lnSpc>
              <a:spcBef>
                <a:spcPts val="0"/>
              </a:spcBef>
              <a:spcAft>
                <a:spcPts val="0"/>
              </a:spcAft>
              <a:buNone/>
              <a:defRPr sz="10000" b="1">
                <a:solidFill>
                  <a:srgbClr val="E7E7E7"/>
                </a:solidFill>
              </a:defRPr>
            </a:lvl1pPr>
            <a:lvl2pPr lvl="1" algn="ctr">
              <a:lnSpc>
                <a:spcPct val="100000"/>
              </a:lnSpc>
              <a:spcBef>
                <a:spcPts val="0"/>
              </a:spcBef>
              <a:spcAft>
                <a:spcPts val="0"/>
              </a:spcAft>
              <a:buNone/>
              <a:defRPr sz="10000" b="1">
                <a:solidFill>
                  <a:srgbClr val="E7E7E7"/>
                </a:solidFill>
              </a:defRPr>
            </a:lvl2pPr>
            <a:lvl3pPr lvl="2" algn="ctr">
              <a:lnSpc>
                <a:spcPct val="100000"/>
              </a:lnSpc>
              <a:spcBef>
                <a:spcPts val="0"/>
              </a:spcBef>
              <a:spcAft>
                <a:spcPts val="0"/>
              </a:spcAft>
              <a:buNone/>
              <a:defRPr sz="10000" b="1">
                <a:solidFill>
                  <a:srgbClr val="E7E7E7"/>
                </a:solidFill>
              </a:defRPr>
            </a:lvl3pPr>
            <a:lvl4pPr lvl="3" algn="ctr">
              <a:lnSpc>
                <a:spcPct val="100000"/>
              </a:lnSpc>
              <a:spcBef>
                <a:spcPts val="0"/>
              </a:spcBef>
              <a:spcAft>
                <a:spcPts val="0"/>
              </a:spcAft>
              <a:buNone/>
              <a:defRPr sz="10000" b="1">
                <a:solidFill>
                  <a:srgbClr val="E7E7E7"/>
                </a:solidFill>
              </a:defRPr>
            </a:lvl4pPr>
            <a:lvl5pPr lvl="4" algn="ctr">
              <a:lnSpc>
                <a:spcPct val="100000"/>
              </a:lnSpc>
              <a:spcBef>
                <a:spcPts val="0"/>
              </a:spcBef>
              <a:spcAft>
                <a:spcPts val="0"/>
              </a:spcAft>
              <a:buNone/>
              <a:defRPr sz="10000" b="1">
                <a:solidFill>
                  <a:srgbClr val="E7E7E7"/>
                </a:solidFill>
              </a:defRPr>
            </a:lvl5pPr>
            <a:lvl6pPr lvl="5" algn="ctr">
              <a:lnSpc>
                <a:spcPct val="100000"/>
              </a:lnSpc>
              <a:spcBef>
                <a:spcPts val="0"/>
              </a:spcBef>
              <a:spcAft>
                <a:spcPts val="0"/>
              </a:spcAft>
              <a:buNone/>
              <a:defRPr sz="10000" b="1">
                <a:solidFill>
                  <a:srgbClr val="E7E7E7"/>
                </a:solidFill>
              </a:defRPr>
            </a:lvl6pPr>
            <a:lvl7pPr lvl="6" algn="ctr">
              <a:lnSpc>
                <a:spcPct val="100000"/>
              </a:lnSpc>
              <a:spcBef>
                <a:spcPts val="0"/>
              </a:spcBef>
              <a:spcAft>
                <a:spcPts val="0"/>
              </a:spcAft>
              <a:buNone/>
              <a:defRPr sz="10000" b="1">
                <a:solidFill>
                  <a:srgbClr val="E7E7E7"/>
                </a:solidFill>
              </a:defRPr>
            </a:lvl7pPr>
            <a:lvl8pPr lvl="7" algn="ctr">
              <a:lnSpc>
                <a:spcPct val="100000"/>
              </a:lnSpc>
              <a:spcBef>
                <a:spcPts val="0"/>
              </a:spcBef>
              <a:spcAft>
                <a:spcPts val="0"/>
              </a:spcAft>
              <a:buNone/>
              <a:defRPr sz="10000" b="1">
                <a:solidFill>
                  <a:srgbClr val="E7E7E7"/>
                </a:solidFill>
              </a:defRPr>
            </a:lvl8pPr>
            <a:lvl9pPr lvl="8" algn="ctr">
              <a:lnSpc>
                <a:spcPct val="100000"/>
              </a:lnSpc>
              <a:spcBef>
                <a:spcPts val="0"/>
              </a:spcBef>
              <a:spcAft>
                <a:spcPts val="0"/>
              </a:spcAft>
              <a:buNone/>
              <a:defRPr sz="10000" b="1">
                <a:solidFill>
                  <a:srgbClr val="E7E7E7"/>
                </a:solidFill>
              </a:defRPr>
            </a:lvl9pPr>
          </a:lstStyle>
          <a:p>
            <a:endParaRPr/>
          </a:p>
        </p:txBody>
      </p:sp>
      <p:sp>
        <p:nvSpPr>
          <p:cNvPr id="283" name="Shape 283"/>
          <p:cNvSpPr txBox="1">
            <a:spLocks noGrp="1"/>
          </p:cNvSpPr>
          <p:nvPr>
            <p:ph type="body" idx="1"/>
          </p:nvPr>
        </p:nvSpPr>
        <p:spPr>
          <a:xfrm>
            <a:off x="3221800" y="3120025"/>
            <a:ext cx="2693700" cy="826800"/>
          </a:xfrm>
          <a:prstGeom prst="rect">
            <a:avLst/>
          </a:prstGeom>
          <a:noFill/>
        </p:spPr>
        <p:txBody>
          <a:bodyPr wrap="square" lIns="91425" tIns="91425" rIns="91425" bIns="91425" anchor="t" anchorCtr="0"/>
          <a:lstStyle>
            <a:lvl1pPr lvl="0" algn="ctr">
              <a:lnSpc>
                <a:spcPct val="115000"/>
              </a:lnSpc>
              <a:spcBef>
                <a:spcPts val="0"/>
              </a:spcBef>
              <a:spcAft>
                <a:spcPts val="1600"/>
              </a:spcAft>
              <a:buClr>
                <a:srgbClr val="455A64"/>
              </a:buClr>
              <a:buSzPts val="1600"/>
              <a:buChar char="●"/>
              <a:defRPr sz="1600">
                <a:solidFill>
                  <a:srgbClr val="E7E7E7"/>
                </a:solidFill>
              </a:defRPr>
            </a:lvl1pPr>
            <a:lvl2pPr lvl="1" algn="ctr">
              <a:lnSpc>
                <a:spcPct val="115000"/>
              </a:lnSpc>
              <a:spcBef>
                <a:spcPts val="0"/>
              </a:spcBef>
              <a:spcAft>
                <a:spcPts val="1600"/>
              </a:spcAft>
              <a:buClr>
                <a:srgbClr val="455A64"/>
              </a:buClr>
              <a:buSzPts val="1100"/>
              <a:buChar char="○"/>
              <a:defRPr sz="1400">
                <a:solidFill>
                  <a:srgbClr val="E7E7E7"/>
                </a:solidFill>
              </a:defRPr>
            </a:lvl2pPr>
            <a:lvl3pPr lvl="2" algn="ctr">
              <a:lnSpc>
                <a:spcPct val="115000"/>
              </a:lnSpc>
              <a:spcBef>
                <a:spcPts val="0"/>
              </a:spcBef>
              <a:spcAft>
                <a:spcPts val="1600"/>
              </a:spcAft>
              <a:buClr>
                <a:srgbClr val="455A64"/>
              </a:buClr>
              <a:buSzPts val="1100"/>
              <a:buChar char="■"/>
              <a:defRPr sz="1400">
                <a:solidFill>
                  <a:srgbClr val="E7E7E7"/>
                </a:solidFill>
              </a:defRPr>
            </a:lvl3pPr>
            <a:lvl4pPr lvl="3" algn="ctr">
              <a:lnSpc>
                <a:spcPct val="115000"/>
              </a:lnSpc>
              <a:spcBef>
                <a:spcPts val="0"/>
              </a:spcBef>
              <a:spcAft>
                <a:spcPts val="1600"/>
              </a:spcAft>
              <a:buClr>
                <a:srgbClr val="455A64"/>
              </a:buClr>
              <a:buSzPts val="1100"/>
              <a:buChar char="●"/>
              <a:defRPr sz="1400">
                <a:solidFill>
                  <a:srgbClr val="E7E7E7"/>
                </a:solidFill>
              </a:defRPr>
            </a:lvl4pPr>
            <a:lvl5pPr lvl="4" algn="ctr">
              <a:lnSpc>
                <a:spcPct val="115000"/>
              </a:lnSpc>
              <a:spcBef>
                <a:spcPts val="0"/>
              </a:spcBef>
              <a:spcAft>
                <a:spcPts val="1600"/>
              </a:spcAft>
              <a:buClr>
                <a:srgbClr val="455A64"/>
              </a:buClr>
              <a:buSzPts val="1100"/>
              <a:buChar char="○"/>
              <a:defRPr sz="1400">
                <a:solidFill>
                  <a:srgbClr val="E7E7E7"/>
                </a:solidFill>
              </a:defRPr>
            </a:lvl5pPr>
            <a:lvl6pPr lvl="5" algn="ctr">
              <a:lnSpc>
                <a:spcPct val="115000"/>
              </a:lnSpc>
              <a:spcBef>
                <a:spcPts val="0"/>
              </a:spcBef>
              <a:spcAft>
                <a:spcPts val="1600"/>
              </a:spcAft>
              <a:buClr>
                <a:srgbClr val="455A64"/>
              </a:buClr>
              <a:buSzPts val="1100"/>
              <a:buChar char="■"/>
              <a:defRPr sz="1400">
                <a:solidFill>
                  <a:srgbClr val="E7E7E7"/>
                </a:solidFill>
              </a:defRPr>
            </a:lvl6pPr>
            <a:lvl7pPr lvl="6" algn="ctr">
              <a:lnSpc>
                <a:spcPct val="115000"/>
              </a:lnSpc>
              <a:spcBef>
                <a:spcPts val="0"/>
              </a:spcBef>
              <a:spcAft>
                <a:spcPts val="1600"/>
              </a:spcAft>
              <a:buClr>
                <a:srgbClr val="455A64"/>
              </a:buClr>
              <a:buSzPts val="1100"/>
              <a:buChar char="●"/>
              <a:defRPr sz="1400">
                <a:solidFill>
                  <a:srgbClr val="E7E7E7"/>
                </a:solidFill>
              </a:defRPr>
            </a:lvl7pPr>
            <a:lvl8pPr lvl="7" algn="ctr">
              <a:lnSpc>
                <a:spcPct val="115000"/>
              </a:lnSpc>
              <a:spcBef>
                <a:spcPts val="0"/>
              </a:spcBef>
              <a:spcAft>
                <a:spcPts val="1600"/>
              </a:spcAft>
              <a:buClr>
                <a:srgbClr val="455A64"/>
              </a:buClr>
              <a:buSzPts val="1100"/>
              <a:buChar char="○"/>
              <a:defRPr sz="1400">
                <a:solidFill>
                  <a:srgbClr val="E7E7E7"/>
                </a:solidFill>
              </a:defRPr>
            </a:lvl8pPr>
            <a:lvl9pPr lvl="8" algn="ctr">
              <a:lnSpc>
                <a:spcPct val="115000"/>
              </a:lnSpc>
              <a:spcBef>
                <a:spcPts val="0"/>
              </a:spcBef>
              <a:spcAft>
                <a:spcPts val="1600"/>
              </a:spcAft>
              <a:buClr>
                <a:srgbClr val="455A64"/>
              </a:buClr>
              <a:buSzPts val="1100"/>
              <a:buChar char="■"/>
              <a:defRPr sz="1400">
                <a:solidFill>
                  <a:srgbClr val="E7E7E7"/>
                </a:solidFill>
              </a:defRPr>
            </a:lvl9pPr>
          </a:lstStyle>
          <a:p>
            <a:endParaRPr/>
          </a:p>
        </p:txBody>
      </p:sp>
      <p:sp>
        <p:nvSpPr>
          <p:cNvPr id="284" name="Shape 284"/>
          <p:cNvSpPr txBox="1">
            <a:spLocks noGrp="1"/>
          </p:cNvSpPr>
          <p:nvPr>
            <p:ph type="sldNum" idx="12"/>
          </p:nvPr>
        </p:nvSpPr>
        <p:spPr>
          <a:xfrm>
            <a:off x="8472458" y="4663217"/>
            <a:ext cx="548700" cy="393600"/>
          </a:xfrm>
          <a:prstGeom prst="rect">
            <a:avLst/>
          </a:prstGeom>
          <a:noFill/>
        </p:spPr>
        <p:txBody>
          <a:bodyPr wrap="square" lIns="91425" tIns="91425" rIns="91425" bIns="91425" anchor="ctr" anchorCtr="0">
            <a:noAutofit/>
          </a:bodyPr>
          <a:lstStyle/>
          <a:p>
            <a:pPr marL="0" lvl="0" indent="0" algn="r">
              <a:lnSpc>
                <a:spcPct val="100000"/>
              </a:lnSpc>
              <a:spcBef>
                <a:spcPts val="0"/>
              </a:spcBef>
              <a:spcAft>
                <a:spcPts val="0"/>
              </a:spcAft>
              <a:buNone/>
            </a:pPr>
            <a:fld id="{00000000-1234-1234-1234-123412341234}" type="slidenum">
              <a:rPr lang="zh-CN" sz="1000">
                <a:solidFill>
                  <a:srgbClr val="FFFFFF"/>
                </a:solidFill>
              </a:rPr>
              <a:t>‹#›</a:t>
            </a:fld>
            <a:endParaRPr lang="zh-CN" sz="100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自定义布局2">
    <p:bg>
      <p:bgPr>
        <a:solidFill>
          <a:srgbClr val="FFFFFF"/>
        </a:solidFill>
        <a:effectLst/>
      </p:bgPr>
    </p:bg>
    <p:spTree>
      <p:nvGrpSpPr>
        <p:cNvPr id="1" name="Shape 285"/>
        <p:cNvGrpSpPr/>
        <p:nvPr/>
      </p:nvGrpSpPr>
      <p:grpSpPr>
        <a:xfrm>
          <a:off x="0" y="0"/>
          <a:ext cx="0" cy="0"/>
          <a:chOff x="0" y="0"/>
          <a:chExt cx="0" cy="0"/>
        </a:xfrm>
      </p:grpSpPr>
      <p:sp>
        <p:nvSpPr>
          <p:cNvPr id="286" name="Shape 286"/>
          <p:cNvSpPr/>
          <p:nvPr/>
        </p:nvSpPr>
        <p:spPr>
          <a:xfrm>
            <a:off x="0" y="0"/>
            <a:ext cx="9144000" cy="5143500"/>
          </a:xfrm>
          <a:prstGeom prst="rect">
            <a:avLst/>
          </a:prstGeom>
          <a:solidFill>
            <a:srgbClr val="E7E7E7"/>
          </a:solidFill>
          <a:ln>
            <a:noFill/>
          </a:ln>
        </p:spPr>
        <p:txBody>
          <a:bodyPr wrap="square" lIns="91425" tIns="91425" rIns="91425" bIns="91425" anchor="ctr" anchorCtr="0">
            <a:noAutofit/>
          </a:bodyPr>
          <a:lstStyle/>
          <a:p>
            <a:pPr marL="0" lvl="0" indent="0">
              <a:spcBef>
                <a:spcPts val="0"/>
              </a:spcBef>
              <a:buNone/>
            </a:pPr>
            <a:endParaRPr/>
          </a:p>
        </p:txBody>
      </p:sp>
      <p:cxnSp>
        <p:nvCxnSpPr>
          <p:cNvPr id="287" name="Shape 287"/>
          <p:cNvCxnSpPr/>
          <p:nvPr/>
        </p:nvCxnSpPr>
        <p:spPr>
          <a:xfrm>
            <a:off x="858825" y="549150"/>
            <a:ext cx="7416300" cy="0"/>
          </a:xfrm>
          <a:prstGeom prst="straightConnector1">
            <a:avLst/>
          </a:prstGeom>
          <a:noFill/>
          <a:ln w="19050" cap="flat" cmpd="sng">
            <a:solidFill>
              <a:schemeClr val="lt1"/>
            </a:solidFill>
            <a:prstDash val="solid"/>
            <a:round/>
            <a:headEnd type="none" w="med" len="med"/>
            <a:tailEnd type="none" w="med" len="med"/>
          </a:ln>
        </p:spPr>
      </p:cxnSp>
      <p:cxnSp>
        <p:nvCxnSpPr>
          <p:cNvPr id="288" name="Shape 288"/>
          <p:cNvCxnSpPr/>
          <p:nvPr/>
        </p:nvCxnSpPr>
        <p:spPr>
          <a:xfrm>
            <a:off x="863850" y="4594350"/>
            <a:ext cx="7416300" cy="0"/>
          </a:xfrm>
          <a:prstGeom prst="straightConnector1">
            <a:avLst/>
          </a:prstGeom>
          <a:noFill/>
          <a:ln w="19050" cap="flat" cmpd="sng">
            <a:solidFill>
              <a:schemeClr val="lt1"/>
            </a:solidFill>
            <a:prstDash val="solid"/>
            <a:round/>
            <a:headEnd type="none" w="med" len="med"/>
            <a:tailEnd type="none" w="med" len="med"/>
          </a:ln>
        </p:spPr>
      </p:cxnSp>
      <p:sp>
        <p:nvSpPr>
          <p:cNvPr id="289" name="Shape 289"/>
          <p:cNvSpPr txBox="1">
            <a:spLocks noGrp="1"/>
          </p:cNvSpPr>
          <p:nvPr>
            <p:ph type="body" idx="1"/>
          </p:nvPr>
        </p:nvSpPr>
        <p:spPr>
          <a:xfrm>
            <a:off x="814025" y="945000"/>
            <a:ext cx="7515900" cy="3253500"/>
          </a:xfrm>
          <a:prstGeom prst="rect">
            <a:avLst/>
          </a:prstGeom>
          <a:noFill/>
        </p:spPr>
        <p:txBody>
          <a:bodyPr wrap="square" lIns="91425" tIns="91425" rIns="91425" bIns="91425" anchor="ctr" anchorCtr="0"/>
          <a:lstStyle>
            <a:lvl1pPr lvl="0" algn="ctr">
              <a:lnSpc>
                <a:spcPct val="115000"/>
              </a:lnSpc>
              <a:spcBef>
                <a:spcPts val="0"/>
              </a:spcBef>
              <a:spcAft>
                <a:spcPts val="1600"/>
              </a:spcAft>
              <a:buClr>
                <a:schemeClr val="lt1"/>
              </a:buClr>
              <a:buSzPts val="2400"/>
              <a:buChar char="●"/>
              <a:defRPr sz="2400">
                <a:solidFill>
                  <a:schemeClr val="lt1"/>
                </a:solidFill>
              </a:defRPr>
            </a:lvl1pPr>
            <a:lvl2pPr lvl="1" algn="ctr">
              <a:lnSpc>
                <a:spcPct val="115000"/>
              </a:lnSpc>
              <a:spcBef>
                <a:spcPts val="0"/>
              </a:spcBef>
              <a:spcAft>
                <a:spcPts val="1600"/>
              </a:spcAft>
              <a:buClr>
                <a:schemeClr val="lt1"/>
              </a:buClr>
              <a:buSzPts val="2000"/>
              <a:buChar char="○"/>
              <a:defRPr sz="2000">
                <a:solidFill>
                  <a:schemeClr val="lt1"/>
                </a:solidFill>
              </a:defRPr>
            </a:lvl2pPr>
            <a:lvl3pPr lvl="2" algn="ctr">
              <a:lnSpc>
                <a:spcPct val="115000"/>
              </a:lnSpc>
              <a:spcBef>
                <a:spcPts val="0"/>
              </a:spcBef>
              <a:spcAft>
                <a:spcPts val="1600"/>
              </a:spcAft>
              <a:buClr>
                <a:schemeClr val="lt1"/>
              </a:buClr>
              <a:buSzPts val="2000"/>
              <a:buChar char="■"/>
              <a:defRPr sz="2000">
                <a:solidFill>
                  <a:schemeClr val="lt1"/>
                </a:solidFill>
              </a:defRPr>
            </a:lvl3pPr>
            <a:lvl4pPr lvl="3" algn="ctr">
              <a:lnSpc>
                <a:spcPct val="115000"/>
              </a:lnSpc>
              <a:spcBef>
                <a:spcPts val="0"/>
              </a:spcBef>
              <a:spcAft>
                <a:spcPts val="1600"/>
              </a:spcAft>
              <a:buClr>
                <a:schemeClr val="lt1"/>
              </a:buClr>
              <a:buSzPts val="2000"/>
              <a:buChar char="●"/>
              <a:defRPr sz="2000">
                <a:solidFill>
                  <a:schemeClr val="lt1"/>
                </a:solidFill>
              </a:defRPr>
            </a:lvl4pPr>
            <a:lvl5pPr lvl="4" algn="ctr">
              <a:lnSpc>
                <a:spcPct val="115000"/>
              </a:lnSpc>
              <a:spcBef>
                <a:spcPts val="0"/>
              </a:spcBef>
              <a:spcAft>
                <a:spcPts val="1600"/>
              </a:spcAft>
              <a:buClr>
                <a:schemeClr val="lt1"/>
              </a:buClr>
              <a:buSzPts val="2000"/>
              <a:buChar char="○"/>
              <a:defRPr sz="2000">
                <a:solidFill>
                  <a:schemeClr val="lt1"/>
                </a:solidFill>
              </a:defRPr>
            </a:lvl5pPr>
            <a:lvl6pPr lvl="5" algn="ctr">
              <a:lnSpc>
                <a:spcPct val="115000"/>
              </a:lnSpc>
              <a:spcBef>
                <a:spcPts val="0"/>
              </a:spcBef>
              <a:spcAft>
                <a:spcPts val="1600"/>
              </a:spcAft>
              <a:buClr>
                <a:schemeClr val="lt1"/>
              </a:buClr>
              <a:buSzPts val="2000"/>
              <a:buChar char="■"/>
              <a:defRPr sz="2000">
                <a:solidFill>
                  <a:schemeClr val="lt1"/>
                </a:solidFill>
              </a:defRPr>
            </a:lvl6pPr>
            <a:lvl7pPr lvl="6" algn="ctr">
              <a:lnSpc>
                <a:spcPct val="115000"/>
              </a:lnSpc>
              <a:spcBef>
                <a:spcPts val="0"/>
              </a:spcBef>
              <a:spcAft>
                <a:spcPts val="1600"/>
              </a:spcAft>
              <a:buClr>
                <a:schemeClr val="lt1"/>
              </a:buClr>
              <a:buSzPts val="2000"/>
              <a:buChar char="●"/>
              <a:defRPr sz="2000">
                <a:solidFill>
                  <a:schemeClr val="lt1"/>
                </a:solidFill>
              </a:defRPr>
            </a:lvl7pPr>
            <a:lvl8pPr lvl="7" algn="ctr">
              <a:lnSpc>
                <a:spcPct val="115000"/>
              </a:lnSpc>
              <a:spcBef>
                <a:spcPts val="0"/>
              </a:spcBef>
              <a:spcAft>
                <a:spcPts val="1600"/>
              </a:spcAft>
              <a:buClr>
                <a:schemeClr val="lt1"/>
              </a:buClr>
              <a:buSzPts val="2000"/>
              <a:buChar char="○"/>
              <a:defRPr sz="2000">
                <a:solidFill>
                  <a:schemeClr val="lt1"/>
                </a:solidFill>
              </a:defRPr>
            </a:lvl8pPr>
            <a:lvl9pPr lvl="8" algn="ctr">
              <a:lnSpc>
                <a:spcPct val="115000"/>
              </a:lnSpc>
              <a:spcBef>
                <a:spcPts val="0"/>
              </a:spcBef>
              <a:spcAft>
                <a:spcPts val="1600"/>
              </a:spcAft>
              <a:buClr>
                <a:schemeClr val="lt1"/>
              </a:buClr>
              <a:buSzPts val="2000"/>
              <a:buChar char="■"/>
              <a:defRPr sz="2000">
                <a:solidFill>
                  <a:schemeClr val="lt1"/>
                </a:solidFill>
              </a:defRPr>
            </a:lvl9pPr>
          </a:lstStyle>
          <a:p>
            <a:endParaRPr/>
          </a:p>
        </p:txBody>
      </p:sp>
      <p:sp>
        <p:nvSpPr>
          <p:cNvPr id="290" name="Shape 290"/>
          <p:cNvSpPr txBox="1">
            <a:spLocks noGrp="1"/>
          </p:cNvSpPr>
          <p:nvPr>
            <p:ph type="sldNum" idx="12"/>
          </p:nvPr>
        </p:nvSpPr>
        <p:spPr>
          <a:xfrm>
            <a:off x="8472458" y="4663217"/>
            <a:ext cx="548700" cy="393600"/>
          </a:xfrm>
          <a:prstGeom prst="rect">
            <a:avLst/>
          </a:prstGeom>
          <a:noFill/>
        </p:spPr>
        <p:txBody>
          <a:bodyPr wrap="square" lIns="91425" tIns="91425" rIns="91425" bIns="91425" anchor="ctr" anchorCtr="0">
            <a:noAutofit/>
          </a:bodyPr>
          <a:lstStyle/>
          <a:p>
            <a:pPr marL="0" lvl="0" indent="0" algn="r">
              <a:lnSpc>
                <a:spcPct val="100000"/>
              </a:lnSpc>
              <a:spcBef>
                <a:spcPts val="0"/>
              </a:spcBef>
              <a:spcAft>
                <a:spcPts val="0"/>
              </a:spcAft>
              <a:buNone/>
            </a:pPr>
            <a:fld id="{00000000-1234-1234-1234-123412341234}" type="slidenum">
              <a:rPr lang="zh-CN" sz="1000">
                <a:solidFill>
                  <a:schemeClr val="lt1"/>
                </a:solidFill>
              </a:rPr>
              <a:t>‹#›</a:t>
            </a:fld>
            <a:endParaRPr lang="zh-CN" sz="1000">
              <a:solidFill>
                <a:schemeClr val="lt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布局3">
    <p:bg>
      <p:bgPr>
        <a:solidFill>
          <a:srgbClr val="FFFFFF"/>
        </a:solidFill>
        <a:effectLst/>
      </p:bgPr>
    </p:bg>
    <p:spTree>
      <p:nvGrpSpPr>
        <p:cNvPr id="1" name="Shape 291"/>
        <p:cNvGrpSpPr/>
        <p:nvPr/>
      </p:nvGrpSpPr>
      <p:grpSpPr>
        <a:xfrm>
          <a:off x="0" y="0"/>
          <a:ext cx="0" cy="0"/>
          <a:chOff x="0" y="0"/>
          <a:chExt cx="0" cy="0"/>
        </a:xfrm>
      </p:grpSpPr>
      <p:sp>
        <p:nvSpPr>
          <p:cNvPr id="292" name="Shape 292"/>
          <p:cNvSpPr/>
          <p:nvPr/>
        </p:nvSpPr>
        <p:spPr>
          <a:xfrm>
            <a:off x="0" y="0"/>
            <a:ext cx="9144000" cy="5143500"/>
          </a:xfrm>
          <a:prstGeom prst="rect">
            <a:avLst/>
          </a:prstGeom>
          <a:solidFill>
            <a:schemeClr val="lt1"/>
          </a:solidFill>
          <a:ln>
            <a:noFill/>
          </a:ln>
        </p:spPr>
        <p:txBody>
          <a:bodyPr wrap="square" lIns="91425" tIns="91425" rIns="91425" bIns="91425" anchor="ctr" anchorCtr="0">
            <a:noAutofit/>
          </a:bodyPr>
          <a:lstStyle/>
          <a:p>
            <a:pPr marL="0" lvl="0" indent="0">
              <a:spcBef>
                <a:spcPts val="0"/>
              </a:spcBef>
              <a:buNone/>
            </a:pPr>
            <a:endParaRPr/>
          </a:p>
        </p:txBody>
      </p:sp>
      <p:sp>
        <p:nvSpPr>
          <p:cNvPr id="293" name="Shape 293"/>
          <p:cNvSpPr/>
          <p:nvPr/>
        </p:nvSpPr>
        <p:spPr>
          <a:xfrm rot="10800000" flipH="1">
            <a:off x="822625" y="659700"/>
            <a:ext cx="1063500" cy="685500"/>
          </a:xfrm>
          <a:prstGeom prst="rtTriangle">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sp>
        <p:nvSpPr>
          <p:cNvPr id="294" name="Shape 294"/>
          <p:cNvSpPr/>
          <p:nvPr/>
        </p:nvSpPr>
        <p:spPr>
          <a:xfrm rot="10800000">
            <a:off x="896725" y="659700"/>
            <a:ext cx="989400" cy="685500"/>
          </a:xfrm>
          <a:prstGeom prst="rtTriangle">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sp>
        <p:nvSpPr>
          <p:cNvPr id="295" name="Shape 295"/>
          <p:cNvSpPr/>
          <p:nvPr/>
        </p:nvSpPr>
        <p:spPr>
          <a:xfrm>
            <a:off x="822625" y="0"/>
            <a:ext cx="1063500" cy="816000"/>
          </a:xfrm>
          <a:prstGeom prst="rect">
            <a:avLst/>
          </a:prstGeom>
          <a:solidFill>
            <a:schemeClr val="accent5"/>
          </a:solidFill>
          <a:ln>
            <a:noFill/>
          </a:ln>
        </p:spPr>
        <p:txBody>
          <a:bodyPr wrap="square" lIns="91425" tIns="91425" rIns="91425" bIns="91425" anchor="ctr" anchorCtr="0">
            <a:noAutofit/>
          </a:bodyPr>
          <a:lstStyle/>
          <a:p>
            <a:pPr marL="0" lvl="0" indent="0">
              <a:spcBef>
                <a:spcPts val="0"/>
              </a:spcBef>
              <a:buNone/>
            </a:pPr>
            <a:endParaRPr/>
          </a:p>
        </p:txBody>
      </p:sp>
      <p:sp>
        <p:nvSpPr>
          <p:cNvPr id="296" name="Shape 296"/>
          <p:cNvSpPr txBox="1">
            <a:spLocks noGrp="1"/>
          </p:cNvSpPr>
          <p:nvPr>
            <p:ph type="title"/>
          </p:nvPr>
        </p:nvSpPr>
        <p:spPr>
          <a:xfrm>
            <a:off x="2490825" y="816000"/>
            <a:ext cx="5856000" cy="1522500"/>
          </a:xfrm>
          <a:prstGeom prst="rect">
            <a:avLst/>
          </a:prstGeom>
          <a:noFill/>
        </p:spPr>
        <p:txBody>
          <a:bodyPr wrap="square" lIns="91425" tIns="91425" rIns="91425" bIns="91425" anchor="b" anchorCtr="0"/>
          <a:lstStyle>
            <a:lvl1pPr lvl="0" algn="l">
              <a:lnSpc>
                <a:spcPct val="100000"/>
              </a:lnSpc>
              <a:spcBef>
                <a:spcPts val="0"/>
              </a:spcBef>
              <a:spcAft>
                <a:spcPts val="0"/>
              </a:spcAft>
              <a:buClr>
                <a:schemeClr val="dk1"/>
              </a:buClr>
              <a:buSzPts val="3600"/>
              <a:buNone/>
              <a:defRPr sz="3600" b="1">
                <a:solidFill>
                  <a:schemeClr val="dk1"/>
                </a:solidFill>
              </a:defRPr>
            </a:lvl1pPr>
            <a:lvl2pPr lvl="1" algn="l">
              <a:lnSpc>
                <a:spcPct val="100000"/>
              </a:lnSpc>
              <a:spcBef>
                <a:spcPts val="0"/>
              </a:spcBef>
              <a:spcAft>
                <a:spcPts val="0"/>
              </a:spcAft>
              <a:buClr>
                <a:schemeClr val="dk1"/>
              </a:buClr>
              <a:buSzPts val="3600"/>
              <a:buNone/>
              <a:defRPr sz="3600" b="1">
                <a:solidFill>
                  <a:schemeClr val="dk1"/>
                </a:solidFill>
              </a:defRPr>
            </a:lvl2pPr>
            <a:lvl3pPr lvl="2" algn="l">
              <a:lnSpc>
                <a:spcPct val="100000"/>
              </a:lnSpc>
              <a:spcBef>
                <a:spcPts val="0"/>
              </a:spcBef>
              <a:spcAft>
                <a:spcPts val="0"/>
              </a:spcAft>
              <a:buClr>
                <a:schemeClr val="dk1"/>
              </a:buClr>
              <a:buSzPts val="3600"/>
              <a:buNone/>
              <a:defRPr sz="3600" b="1">
                <a:solidFill>
                  <a:schemeClr val="dk1"/>
                </a:solidFill>
              </a:defRPr>
            </a:lvl3pPr>
            <a:lvl4pPr lvl="3" algn="l">
              <a:lnSpc>
                <a:spcPct val="100000"/>
              </a:lnSpc>
              <a:spcBef>
                <a:spcPts val="0"/>
              </a:spcBef>
              <a:spcAft>
                <a:spcPts val="0"/>
              </a:spcAft>
              <a:buClr>
                <a:schemeClr val="dk1"/>
              </a:buClr>
              <a:buSzPts val="3600"/>
              <a:buNone/>
              <a:defRPr sz="3600" b="1">
                <a:solidFill>
                  <a:schemeClr val="dk1"/>
                </a:solidFill>
              </a:defRPr>
            </a:lvl4pPr>
            <a:lvl5pPr lvl="4" algn="l">
              <a:lnSpc>
                <a:spcPct val="100000"/>
              </a:lnSpc>
              <a:spcBef>
                <a:spcPts val="0"/>
              </a:spcBef>
              <a:spcAft>
                <a:spcPts val="0"/>
              </a:spcAft>
              <a:buClr>
                <a:schemeClr val="dk1"/>
              </a:buClr>
              <a:buSzPts val="3600"/>
              <a:buNone/>
              <a:defRPr sz="3600" b="1">
                <a:solidFill>
                  <a:schemeClr val="dk1"/>
                </a:solidFill>
              </a:defRPr>
            </a:lvl5pPr>
            <a:lvl6pPr lvl="5" algn="l">
              <a:lnSpc>
                <a:spcPct val="100000"/>
              </a:lnSpc>
              <a:spcBef>
                <a:spcPts val="0"/>
              </a:spcBef>
              <a:spcAft>
                <a:spcPts val="0"/>
              </a:spcAft>
              <a:buClr>
                <a:schemeClr val="dk1"/>
              </a:buClr>
              <a:buSzPts val="3600"/>
              <a:buNone/>
              <a:defRPr sz="3600" b="1">
                <a:solidFill>
                  <a:schemeClr val="dk1"/>
                </a:solidFill>
              </a:defRPr>
            </a:lvl6pPr>
            <a:lvl7pPr lvl="6" algn="l">
              <a:lnSpc>
                <a:spcPct val="100000"/>
              </a:lnSpc>
              <a:spcBef>
                <a:spcPts val="0"/>
              </a:spcBef>
              <a:spcAft>
                <a:spcPts val="0"/>
              </a:spcAft>
              <a:buClr>
                <a:schemeClr val="dk1"/>
              </a:buClr>
              <a:buSzPts val="3600"/>
              <a:buNone/>
              <a:defRPr sz="3600" b="1">
                <a:solidFill>
                  <a:schemeClr val="dk1"/>
                </a:solidFill>
              </a:defRPr>
            </a:lvl7pPr>
            <a:lvl8pPr lvl="7" algn="l">
              <a:lnSpc>
                <a:spcPct val="100000"/>
              </a:lnSpc>
              <a:spcBef>
                <a:spcPts val="0"/>
              </a:spcBef>
              <a:spcAft>
                <a:spcPts val="0"/>
              </a:spcAft>
              <a:buClr>
                <a:schemeClr val="dk1"/>
              </a:buClr>
              <a:buSzPts val="3600"/>
              <a:buNone/>
              <a:defRPr sz="3600" b="1">
                <a:solidFill>
                  <a:schemeClr val="dk1"/>
                </a:solidFill>
              </a:defRPr>
            </a:lvl8pPr>
            <a:lvl9pPr lvl="8" algn="l">
              <a:lnSpc>
                <a:spcPct val="100000"/>
              </a:lnSpc>
              <a:spcBef>
                <a:spcPts val="0"/>
              </a:spcBef>
              <a:spcAft>
                <a:spcPts val="0"/>
              </a:spcAft>
              <a:buClr>
                <a:schemeClr val="dk1"/>
              </a:buClr>
              <a:buSzPts val="3600"/>
              <a:buNone/>
              <a:defRPr sz="3600" b="1">
                <a:solidFill>
                  <a:schemeClr val="dk1"/>
                </a:solidFill>
              </a:defRPr>
            </a:lvl9pPr>
          </a:lstStyle>
          <a:p>
            <a:endParaRPr/>
          </a:p>
        </p:txBody>
      </p:sp>
      <p:sp>
        <p:nvSpPr>
          <p:cNvPr id="297" name="Shape 297"/>
          <p:cNvSpPr txBox="1">
            <a:spLocks noGrp="1"/>
          </p:cNvSpPr>
          <p:nvPr>
            <p:ph type="body" idx="1"/>
          </p:nvPr>
        </p:nvSpPr>
        <p:spPr>
          <a:xfrm>
            <a:off x="2490825" y="2477400"/>
            <a:ext cx="5856000" cy="1907400"/>
          </a:xfrm>
          <a:prstGeom prst="rect">
            <a:avLst/>
          </a:prstGeom>
          <a:noFill/>
        </p:spPr>
        <p:txBody>
          <a:bodyPr wrap="square" lIns="91425" tIns="91425" rIns="91425" bIns="91425" anchor="t" anchorCtr="0"/>
          <a:lstStyle>
            <a:lvl1pPr lvl="0" algn="l">
              <a:lnSpc>
                <a:spcPct val="115000"/>
              </a:lnSpc>
              <a:spcBef>
                <a:spcPts val="0"/>
              </a:spcBef>
              <a:spcAft>
                <a:spcPts val="1600"/>
              </a:spcAft>
              <a:buClr>
                <a:schemeClr val="dk2"/>
              </a:buClr>
              <a:buSzPts val="1600"/>
              <a:buChar char="●"/>
              <a:defRPr sz="1600">
                <a:solidFill>
                  <a:schemeClr val="dk2"/>
                </a:solidFill>
              </a:defRPr>
            </a:lvl1pPr>
            <a:lvl2pPr lvl="1" algn="l">
              <a:lnSpc>
                <a:spcPct val="115000"/>
              </a:lnSpc>
              <a:spcBef>
                <a:spcPts val="0"/>
              </a:spcBef>
              <a:spcAft>
                <a:spcPts val="1600"/>
              </a:spcAft>
              <a:buClr>
                <a:schemeClr val="dk2"/>
              </a:buClr>
              <a:buSzPts val="1100"/>
              <a:buChar char="○"/>
              <a:defRPr sz="1400">
                <a:solidFill>
                  <a:schemeClr val="dk2"/>
                </a:solidFill>
              </a:defRPr>
            </a:lvl2pPr>
            <a:lvl3pPr lvl="2" algn="l">
              <a:lnSpc>
                <a:spcPct val="115000"/>
              </a:lnSpc>
              <a:spcBef>
                <a:spcPts val="0"/>
              </a:spcBef>
              <a:spcAft>
                <a:spcPts val="1600"/>
              </a:spcAft>
              <a:buClr>
                <a:schemeClr val="dk2"/>
              </a:buClr>
              <a:buSzPts val="1100"/>
              <a:buChar char="■"/>
              <a:defRPr sz="1400">
                <a:solidFill>
                  <a:schemeClr val="dk2"/>
                </a:solidFill>
              </a:defRPr>
            </a:lvl3pPr>
            <a:lvl4pPr lvl="3" algn="l">
              <a:lnSpc>
                <a:spcPct val="115000"/>
              </a:lnSpc>
              <a:spcBef>
                <a:spcPts val="0"/>
              </a:spcBef>
              <a:spcAft>
                <a:spcPts val="1600"/>
              </a:spcAft>
              <a:buClr>
                <a:schemeClr val="dk2"/>
              </a:buClr>
              <a:buSzPts val="1100"/>
              <a:buChar char="●"/>
              <a:defRPr sz="1400">
                <a:solidFill>
                  <a:schemeClr val="dk2"/>
                </a:solidFill>
              </a:defRPr>
            </a:lvl4pPr>
            <a:lvl5pPr lvl="4" algn="l">
              <a:lnSpc>
                <a:spcPct val="115000"/>
              </a:lnSpc>
              <a:spcBef>
                <a:spcPts val="0"/>
              </a:spcBef>
              <a:spcAft>
                <a:spcPts val="1600"/>
              </a:spcAft>
              <a:buClr>
                <a:schemeClr val="dk2"/>
              </a:buClr>
              <a:buSzPts val="1100"/>
              <a:buChar char="○"/>
              <a:defRPr sz="1400">
                <a:solidFill>
                  <a:schemeClr val="dk2"/>
                </a:solidFill>
              </a:defRPr>
            </a:lvl5pPr>
            <a:lvl6pPr lvl="5" algn="l">
              <a:lnSpc>
                <a:spcPct val="115000"/>
              </a:lnSpc>
              <a:spcBef>
                <a:spcPts val="0"/>
              </a:spcBef>
              <a:spcAft>
                <a:spcPts val="1600"/>
              </a:spcAft>
              <a:buClr>
                <a:schemeClr val="dk2"/>
              </a:buClr>
              <a:buSzPts val="1100"/>
              <a:buChar char="■"/>
              <a:defRPr sz="1400">
                <a:solidFill>
                  <a:schemeClr val="dk2"/>
                </a:solidFill>
              </a:defRPr>
            </a:lvl6pPr>
            <a:lvl7pPr lvl="6" algn="l">
              <a:lnSpc>
                <a:spcPct val="115000"/>
              </a:lnSpc>
              <a:spcBef>
                <a:spcPts val="0"/>
              </a:spcBef>
              <a:spcAft>
                <a:spcPts val="1600"/>
              </a:spcAft>
              <a:buClr>
                <a:schemeClr val="dk2"/>
              </a:buClr>
              <a:buSzPts val="1100"/>
              <a:buChar char="●"/>
              <a:defRPr sz="1400">
                <a:solidFill>
                  <a:schemeClr val="dk2"/>
                </a:solidFill>
              </a:defRPr>
            </a:lvl7pPr>
            <a:lvl8pPr lvl="7" algn="l">
              <a:lnSpc>
                <a:spcPct val="115000"/>
              </a:lnSpc>
              <a:spcBef>
                <a:spcPts val="0"/>
              </a:spcBef>
              <a:spcAft>
                <a:spcPts val="1600"/>
              </a:spcAft>
              <a:buClr>
                <a:schemeClr val="dk2"/>
              </a:buClr>
              <a:buSzPts val="1100"/>
              <a:buChar char="○"/>
              <a:defRPr sz="1400">
                <a:solidFill>
                  <a:schemeClr val="dk2"/>
                </a:solidFill>
              </a:defRPr>
            </a:lvl8pPr>
            <a:lvl9pPr lvl="8" algn="l">
              <a:lnSpc>
                <a:spcPct val="115000"/>
              </a:lnSpc>
              <a:spcBef>
                <a:spcPts val="0"/>
              </a:spcBef>
              <a:spcAft>
                <a:spcPts val="1600"/>
              </a:spcAft>
              <a:buClr>
                <a:schemeClr val="dk2"/>
              </a:buClr>
              <a:buSzPts val="1100"/>
              <a:buChar char="■"/>
              <a:defRPr sz="1400">
                <a:solidFill>
                  <a:schemeClr val="dk2"/>
                </a:solidFill>
              </a:defRPr>
            </a:lvl9pPr>
          </a:lstStyle>
          <a:p>
            <a:endParaRPr/>
          </a:p>
        </p:txBody>
      </p:sp>
      <p:sp>
        <p:nvSpPr>
          <p:cNvPr id="298" name="Shape 298"/>
          <p:cNvSpPr txBox="1">
            <a:spLocks noGrp="1"/>
          </p:cNvSpPr>
          <p:nvPr>
            <p:ph type="sldNum" idx="12"/>
          </p:nvPr>
        </p:nvSpPr>
        <p:spPr>
          <a:xfrm>
            <a:off x="8472458" y="4663217"/>
            <a:ext cx="548700" cy="393600"/>
          </a:xfrm>
          <a:prstGeom prst="rect">
            <a:avLst/>
          </a:prstGeom>
          <a:noFill/>
        </p:spPr>
        <p:txBody>
          <a:bodyPr wrap="square" lIns="91425" tIns="91425" rIns="91425" bIns="91425" anchor="ctr" anchorCtr="0">
            <a:noAutofit/>
          </a:bodyPr>
          <a:lstStyle/>
          <a:p>
            <a:pPr marL="0" lvl="0" indent="0" algn="r">
              <a:lnSpc>
                <a:spcPct val="100000"/>
              </a:lnSpc>
              <a:spcBef>
                <a:spcPts val="0"/>
              </a:spcBef>
              <a:spcAft>
                <a:spcPts val="0"/>
              </a:spcAft>
              <a:buNone/>
            </a:pPr>
            <a:fld id="{00000000-1234-1234-1234-123412341234}" type="slidenum">
              <a:rPr lang="zh-CN" sz="1000">
                <a:solidFill>
                  <a:schemeClr val="dk2"/>
                </a:solidFill>
              </a:rPr>
              <a:t>‹#›</a:t>
            </a:fld>
            <a:endParaRPr lang="zh-CN"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53" name="Shape 5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56" name="Shape 56"/>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57" name="Shape 5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60" name="Shape 60"/>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61" name="Shape 6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62" name="Shape 62"/>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66" name="Shape 66"/>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69" name="Shape 69"/>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0" name="Shape 70"/>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3" name="Shape 7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4" name="Shape 74"/>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5" name="Shape 7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8" name="Shape 78"/>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9" name="Shape 79"/>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0" name="Shape 80"/>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1" name="Shape 8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sp>
        <p:nvSpPr>
          <p:cNvPr id="82" name="Shape 82"/>
          <p:cNvSpPr txBox="1">
            <a:spLocks noGrp="1"/>
          </p:cNvSpPr>
          <p:nvPr>
            <p:ph type="title"/>
          </p:nvPr>
        </p:nvSpPr>
        <p:spPr>
          <a:xfrm>
            <a:off x="824000" y="1613825"/>
            <a:ext cx="5857800" cy="1872900"/>
          </a:xfrm>
          <a:prstGeom prst="rect">
            <a:avLst/>
          </a:prstGeom>
        </p:spPr>
        <p:txBody>
          <a:bodyPr wrap="square" lIns="91425" tIns="91425" rIns="91425" bIns="91425" anchor="ctr" anchorCtr="0"/>
          <a:lstStyle>
            <a:lvl1pPr lvl="0" rtl="0">
              <a:spcBef>
                <a:spcPts val="0"/>
              </a:spcBef>
              <a:buClr>
                <a:schemeClr val="lt1"/>
              </a:buClr>
              <a:buSzPts val="3600"/>
              <a:buNone/>
              <a:defRPr sz="3600">
                <a:solidFill>
                  <a:schemeClr val="lt1"/>
                </a:solidFill>
              </a:defRPr>
            </a:lvl1pPr>
            <a:lvl2pPr lvl="1" rtl="0">
              <a:spcBef>
                <a:spcPts val="0"/>
              </a:spcBef>
              <a:buClr>
                <a:schemeClr val="lt1"/>
              </a:buClr>
              <a:buSzPts val="3600"/>
              <a:buNone/>
              <a:defRPr sz="3600">
                <a:solidFill>
                  <a:schemeClr val="lt1"/>
                </a:solidFill>
              </a:defRPr>
            </a:lvl2pPr>
            <a:lvl3pPr lvl="2" rtl="0">
              <a:spcBef>
                <a:spcPts val="0"/>
              </a:spcBef>
              <a:buClr>
                <a:schemeClr val="lt1"/>
              </a:buClr>
              <a:buSzPts val="3600"/>
              <a:buNone/>
              <a:defRPr sz="3600">
                <a:solidFill>
                  <a:schemeClr val="lt1"/>
                </a:solidFill>
              </a:defRPr>
            </a:lvl3pPr>
            <a:lvl4pPr lvl="3" rtl="0">
              <a:spcBef>
                <a:spcPts val="0"/>
              </a:spcBef>
              <a:buClr>
                <a:schemeClr val="lt1"/>
              </a:buClr>
              <a:buSzPts val="3600"/>
              <a:buNone/>
              <a:defRPr sz="3600">
                <a:solidFill>
                  <a:schemeClr val="lt1"/>
                </a:solidFill>
              </a:defRPr>
            </a:lvl4pPr>
            <a:lvl5pPr lvl="4" rtl="0">
              <a:spcBef>
                <a:spcPts val="0"/>
              </a:spcBef>
              <a:buClr>
                <a:schemeClr val="lt1"/>
              </a:buClr>
              <a:buSzPts val="3600"/>
              <a:buNone/>
              <a:defRPr sz="3600">
                <a:solidFill>
                  <a:schemeClr val="lt1"/>
                </a:solidFill>
              </a:defRPr>
            </a:lvl5pPr>
            <a:lvl6pPr lvl="5" rtl="0">
              <a:spcBef>
                <a:spcPts val="0"/>
              </a:spcBef>
              <a:buClr>
                <a:schemeClr val="lt1"/>
              </a:buClr>
              <a:buSzPts val="3600"/>
              <a:buNone/>
              <a:defRPr sz="3600">
                <a:solidFill>
                  <a:schemeClr val="lt1"/>
                </a:solidFill>
              </a:defRPr>
            </a:lvl6pPr>
            <a:lvl7pPr lvl="6" rtl="0">
              <a:spcBef>
                <a:spcPts val="0"/>
              </a:spcBef>
              <a:buClr>
                <a:schemeClr val="lt1"/>
              </a:buClr>
              <a:buSzPts val="3600"/>
              <a:buNone/>
              <a:defRPr sz="3600">
                <a:solidFill>
                  <a:schemeClr val="lt1"/>
                </a:solidFill>
              </a:defRPr>
            </a:lvl7pPr>
            <a:lvl8pPr lvl="7" rtl="0">
              <a:spcBef>
                <a:spcPts val="0"/>
              </a:spcBef>
              <a:buClr>
                <a:schemeClr val="lt1"/>
              </a:buClr>
              <a:buSzPts val="3600"/>
              <a:buNone/>
              <a:defRPr sz="3600">
                <a:solidFill>
                  <a:schemeClr val="lt1"/>
                </a:solidFill>
              </a:defRPr>
            </a:lvl8pPr>
            <a:lvl9pPr lvl="8" rtl="0">
              <a:spcBef>
                <a:spcPts val="0"/>
              </a:spcBef>
              <a:buClr>
                <a:schemeClr val="lt1"/>
              </a:buClr>
              <a:buSzPts val="3600"/>
              <a:buNone/>
              <a:defRPr sz="3600">
                <a:solidFill>
                  <a:schemeClr val="lt1"/>
                </a:solidFill>
              </a:defRPr>
            </a:lvl9pPr>
          </a:lstStyle>
          <a:p>
            <a:endParaRPr/>
          </a:p>
        </p:txBody>
      </p:sp>
      <p:sp>
        <p:nvSpPr>
          <p:cNvPr id="83" name="Shape 83"/>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zh-CN">
                <a:solidFill>
                  <a:schemeClr val="lt1"/>
                </a:solidFill>
              </a:rPr>
              <a:t>‹#›</a:t>
            </a:fld>
            <a:endParaRPr lang="zh-C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88" name="Shape 88"/>
          <p:cNvSpPr txBox="1">
            <a:spLocks noGrp="1"/>
          </p:cNvSpPr>
          <p:nvPr>
            <p:ph type="title"/>
          </p:nvPr>
        </p:nvSpPr>
        <p:spPr>
          <a:xfrm>
            <a:off x="1303800" y="598575"/>
            <a:ext cx="7030500" cy="999300"/>
          </a:xfrm>
          <a:prstGeom prst="rect">
            <a:avLst/>
          </a:prstGeom>
        </p:spPr>
        <p:txBody>
          <a:bodyPr wrap="square" lIns="91425" tIns="91425" rIns="91425" bIns="91425" anchor="t" anchorCtr="0"/>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wrap="square" lIns="91425" tIns="91425" rIns="91425" bIns="91425" anchor="t" anchorCtr="0"/>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zh-CN"/>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marL="0" lvl="0" indent="0">
                <a:spcBef>
                  <a:spcPts val="0"/>
                </a:spcBef>
                <a:buNone/>
              </a:pPr>
              <a:endParaRPr/>
            </a:p>
          </p:txBody>
        </p:sp>
        <p:sp>
          <p:nvSpPr>
            <p:cNvPr id="94" name="Shape 9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95" name="Shape 95"/>
          <p:cNvSpPr txBox="1">
            <a:spLocks noGrp="1"/>
          </p:cNvSpPr>
          <p:nvPr>
            <p:ph type="title"/>
          </p:nvPr>
        </p:nvSpPr>
        <p:spPr>
          <a:xfrm>
            <a:off x="1303800" y="598575"/>
            <a:ext cx="7030500" cy="999300"/>
          </a:xfrm>
          <a:prstGeom prst="rect">
            <a:avLst/>
          </a:prstGeom>
        </p:spPr>
        <p:txBody>
          <a:bodyPr wrap="square" lIns="91425" tIns="91425" rIns="91425" bIns="91425" anchor="t" anchorCtr="0"/>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a:endParaRPr/>
          </a:p>
        </p:txBody>
      </p:sp>
      <p:sp>
        <p:nvSpPr>
          <p:cNvPr id="96" name="Shape 96"/>
          <p:cNvSpPr txBox="1">
            <a:spLocks noGrp="1"/>
          </p:cNvSpPr>
          <p:nvPr>
            <p:ph type="body" idx="1"/>
          </p:nvPr>
        </p:nvSpPr>
        <p:spPr>
          <a:xfrm>
            <a:off x="1303800" y="1990050"/>
            <a:ext cx="3430500" cy="2541600"/>
          </a:xfrm>
          <a:prstGeom prst="rect">
            <a:avLst/>
          </a:prstGeom>
        </p:spPr>
        <p:txBody>
          <a:bodyPr wrap="square" lIns="91425" tIns="91425" rIns="91425" bIns="91425" anchor="t" anchorCtr="0"/>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a:endParaRPr/>
          </a:p>
        </p:txBody>
      </p:sp>
      <p:sp>
        <p:nvSpPr>
          <p:cNvPr id="97" name="Shape 97"/>
          <p:cNvSpPr txBox="1">
            <a:spLocks noGrp="1"/>
          </p:cNvSpPr>
          <p:nvPr>
            <p:ph type="body" idx="2"/>
          </p:nvPr>
        </p:nvSpPr>
        <p:spPr>
          <a:xfrm>
            <a:off x="4903650" y="1990050"/>
            <a:ext cx="3430500" cy="2541600"/>
          </a:xfrm>
          <a:prstGeom prst="rect">
            <a:avLst/>
          </a:prstGeom>
        </p:spPr>
        <p:txBody>
          <a:bodyPr wrap="square" lIns="91425" tIns="91425" rIns="91425" bIns="91425" anchor="t" anchorCtr="0"/>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a:endParaRPr/>
          </a:p>
        </p:txBody>
      </p:sp>
      <p:sp>
        <p:nvSpPr>
          <p:cNvPr id="98" name="Shape 98"/>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zh-CN"/>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02" name="Shape 10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103" name="Shape 103"/>
          <p:cNvSpPr txBox="1">
            <a:spLocks noGrp="1"/>
          </p:cNvSpPr>
          <p:nvPr>
            <p:ph type="title"/>
          </p:nvPr>
        </p:nvSpPr>
        <p:spPr>
          <a:xfrm>
            <a:off x="1303800" y="598575"/>
            <a:ext cx="7030500" cy="999300"/>
          </a:xfrm>
          <a:prstGeom prst="rect">
            <a:avLst/>
          </a:prstGeom>
        </p:spPr>
        <p:txBody>
          <a:bodyPr wrap="square" lIns="91425" tIns="91425" rIns="91425" bIns="91425" anchor="t" anchorCtr="0"/>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a:endParaRPr/>
          </a:p>
        </p:txBody>
      </p:sp>
      <p:sp>
        <p:nvSpPr>
          <p:cNvPr id="104" name="Shape 104"/>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zh-CN"/>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08" name="Shape 10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109" name="Shape 109"/>
          <p:cNvSpPr txBox="1">
            <a:spLocks noGrp="1"/>
          </p:cNvSpPr>
          <p:nvPr>
            <p:ph type="title"/>
          </p:nvPr>
        </p:nvSpPr>
        <p:spPr>
          <a:xfrm>
            <a:off x="1303800" y="598575"/>
            <a:ext cx="3312000" cy="1590000"/>
          </a:xfrm>
          <a:prstGeom prst="rect">
            <a:avLst/>
          </a:prstGeom>
        </p:spPr>
        <p:txBody>
          <a:bodyPr wrap="square" lIns="91425" tIns="91425" rIns="91425" bIns="91425" anchor="t" anchorCtr="0"/>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a:endParaRPr/>
          </a:p>
        </p:txBody>
      </p:sp>
      <p:sp>
        <p:nvSpPr>
          <p:cNvPr id="110" name="Shape 110"/>
          <p:cNvSpPr txBox="1">
            <a:spLocks noGrp="1"/>
          </p:cNvSpPr>
          <p:nvPr>
            <p:ph type="body" idx="1"/>
          </p:nvPr>
        </p:nvSpPr>
        <p:spPr>
          <a:xfrm>
            <a:off x="1303800" y="2309675"/>
            <a:ext cx="3312000" cy="2221800"/>
          </a:xfrm>
          <a:prstGeom prst="rect">
            <a:avLst/>
          </a:prstGeom>
        </p:spPr>
        <p:txBody>
          <a:bodyPr wrap="square" lIns="91425" tIns="91425" rIns="91425" bIns="91425" anchor="t" anchorCtr="0"/>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a:endParaRPr/>
          </a:p>
        </p:txBody>
      </p:sp>
      <p:sp>
        <p:nvSpPr>
          <p:cNvPr id="111" name="Shape 111"/>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zh-CN"/>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dk1"/>
        </a:solidFill>
        <a:effectLst/>
      </p:bgPr>
    </p:bg>
    <p:spTree>
      <p:nvGrpSpPr>
        <p:cNvPr id="1"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6" name="Shape 116"/>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21" name="Shape 121"/>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24" name="Shape 12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wrap="square" lIns="91425" tIns="91425" rIns="91425" bIns="91425" anchor="ctr" anchorCtr="0">
                <a:noAutofit/>
              </a:bodyPr>
              <a:lstStyle/>
              <a:p>
                <a:pPr marL="0" lvl="0" indent="0">
                  <a:spcBef>
                    <a:spcPts val="0"/>
                  </a:spcBef>
                  <a:buNone/>
                </a:pPr>
                <a:endParaRPr/>
              </a:p>
            </p:txBody>
          </p:sp>
        </p:grpSp>
      </p:grpSp>
      <p:sp>
        <p:nvSpPr>
          <p:cNvPr id="125" name="Shape 125"/>
          <p:cNvSpPr txBox="1">
            <a:spLocks noGrp="1"/>
          </p:cNvSpPr>
          <p:nvPr>
            <p:ph type="title"/>
          </p:nvPr>
        </p:nvSpPr>
        <p:spPr>
          <a:xfrm>
            <a:off x="824000" y="763600"/>
            <a:ext cx="5857800" cy="3573300"/>
          </a:xfrm>
          <a:prstGeom prst="rect">
            <a:avLst/>
          </a:prstGeom>
        </p:spPr>
        <p:txBody>
          <a:bodyPr wrap="square" lIns="91425" tIns="91425" rIns="91425" bIns="91425" anchor="ctr" anchorCtr="0"/>
          <a:lstStyle>
            <a:lvl1pPr lvl="0" rtl="0">
              <a:spcBef>
                <a:spcPts val="0"/>
              </a:spcBef>
              <a:buClr>
                <a:schemeClr val="lt1"/>
              </a:buClr>
              <a:buSzPts val="3600"/>
              <a:buNone/>
              <a:defRPr sz="3600">
                <a:solidFill>
                  <a:schemeClr val="lt1"/>
                </a:solidFill>
              </a:defRPr>
            </a:lvl1pPr>
            <a:lvl2pPr lvl="1" rtl="0">
              <a:spcBef>
                <a:spcPts val="0"/>
              </a:spcBef>
              <a:buClr>
                <a:schemeClr val="lt1"/>
              </a:buClr>
              <a:buSzPts val="3600"/>
              <a:buNone/>
              <a:defRPr sz="3600">
                <a:solidFill>
                  <a:schemeClr val="lt1"/>
                </a:solidFill>
              </a:defRPr>
            </a:lvl2pPr>
            <a:lvl3pPr lvl="2" rtl="0">
              <a:spcBef>
                <a:spcPts val="0"/>
              </a:spcBef>
              <a:buClr>
                <a:schemeClr val="lt1"/>
              </a:buClr>
              <a:buSzPts val="3600"/>
              <a:buNone/>
              <a:defRPr sz="3600">
                <a:solidFill>
                  <a:schemeClr val="lt1"/>
                </a:solidFill>
              </a:defRPr>
            </a:lvl3pPr>
            <a:lvl4pPr lvl="3" rtl="0">
              <a:spcBef>
                <a:spcPts val="0"/>
              </a:spcBef>
              <a:buClr>
                <a:schemeClr val="lt1"/>
              </a:buClr>
              <a:buSzPts val="3600"/>
              <a:buNone/>
              <a:defRPr sz="3600">
                <a:solidFill>
                  <a:schemeClr val="lt1"/>
                </a:solidFill>
              </a:defRPr>
            </a:lvl4pPr>
            <a:lvl5pPr lvl="4" rtl="0">
              <a:spcBef>
                <a:spcPts val="0"/>
              </a:spcBef>
              <a:buClr>
                <a:schemeClr val="lt1"/>
              </a:buClr>
              <a:buSzPts val="3600"/>
              <a:buNone/>
              <a:defRPr sz="3600">
                <a:solidFill>
                  <a:schemeClr val="lt1"/>
                </a:solidFill>
              </a:defRPr>
            </a:lvl5pPr>
            <a:lvl6pPr lvl="5" rtl="0">
              <a:spcBef>
                <a:spcPts val="0"/>
              </a:spcBef>
              <a:buClr>
                <a:schemeClr val="lt1"/>
              </a:buClr>
              <a:buSzPts val="3600"/>
              <a:buNone/>
              <a:defRPr sz="3600">
                <a:solidFill>
                  <a:schemeClr val="lt1"/>
                </a:solidFill>
              </a:defRPr>
            </a:lvl6pPr>
            <a:lvl7pPr lvl="6" rtl="0">
              <a:spcBef>
                <a:spcPts val="0"/>
              </a:spcBef>
              <a:buClr>
                <a:schemeClr val="lt1"/>
              </a:buClr>
              <a:buSzPts val="3600"/>
              <a:buNone/>
              <a:defRPr sz="3600">
                <a:solidFill>
                  <a:schemeClr val="lt1"/>
                </a:solidFill>
              </a:defRPr>
            </a:lvl7pPr>
            <a:lvl8pPr lvl="7" rtl="0">
              <a:spcBef>
                <a:spcPts val="0"/>
              </a:spcBef>
              <a:buClr>
                <a:schemeClr val="lt1"/>
              </a:buClr>
              <a:buSzPts val="3600"/>
              <a:buNone/>
              <a:defRPr sz="3600">
                <a:solidFill>
                  <a:schemeClr val="lt1"/>
                </a:solidFill>
              </a:defRPr>
            </a:lvl8pPr>
            <a:lvl9pPr lvl="8" rtl="0">
              <a:spcBef>
                <a:spcPts val="0"/>
              </a:spcBef>
              <a:buClr>
                <a:schemeClr val="lt1"/>
              </a:buClr>
              <a:buSzPts val="3600"/>
              <a:buNone/>
              <a:defRPr sz="3600">
                <a:solidFill>
                  <a:schemeClr val="lt1"/>
                </a:solidFill>
              </a:defRPr>
            </a:lvl9pPr>
          </a:lstStyle>
          <a:p>
            <a:endParaRPr/>
          </a:p>
        </p:txBody>
      </p:sp>
      <p:sp>
        <p:nvSpPr>
          <p:cNvPr id="126" name="Shape 126"/>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zh-CN">
                <a:solidFill>
                  <a:schemeClr val="lt1"/>
                </a:solidFill>
              </a:rPr>
              <a:t>‹#›</a:t>
            </a:fld>
            <a:endParaRPr lang="zh-C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30" name="Shape 1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131" name="Shape 13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med" len="med"/>
            <a:tailEnd type="none" w="med" len="med"/>
          </a:ln>
        </p:spPr>
        <p:txBody>
          <a:bodyPr wrap="square" lIns="91425" tIns="91425" rIns="91425" bIns="91425" anchor="t" anchorCtr="0"/>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a:endParaRPr/>
          </a:p>
        </p:txBody>
      </p:sp>
      <p:sp>
        <p:nvSpPr>
          <p:cNvPr id="132" name="Shape 132"/>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med" len="med"/>
            <a:tailEnd type="none" w="med" len="med"/>
          </a:ln>
        </p:spPr>
        <p:txBody>
          <a:bodyPr wrap="square" lIns="91425" tIns="91425" rIns="91425" bIns="91425" anchor="t" anchorCtr="0"/>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3" name="Shape 133"/>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med" len="med"/>
            <a:tailEnd type="none" w="med" len="med"/>
          </a:ln>
        </p:spPr>
        <p:txBody>
          <a:bodyPr wrap="square" lIns="91425" tIns="91425" rIns="91425" bIns="91425" anchor="t" anchorCtr="0"/>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a:endParaRPr/>
          </a:p>
        </p:txBody>
      </p:sp>
      <p:sp>
        <p:nvSpPr>
          <p:cNvPr id="134" name="Shape 134"/>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zh-CN"/>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38" name="Shape 13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139" name="Shape 139"/>
          <p:cNvSpPr txBox="1">
            <a:spLocks noGrp="1"/>
          </p:cNvSpPr>
          <p:nvPr>
            <p:ph type="body" idx="1"/>
          </p:nvPr>
        </p:nvSpPr>
        <p:spPr>
          <a:xfrm>
            <a:off x="1303800" y="4138975"/>
            <a:ext cx="5843100" cy="534900"/>
          </a:xfrm>
          <a:prstGeom prst="rect">
            <a:avLst/>
          </a:prstGeom>
        </p:spPr>
        <p:txBody>
          <a:bodyPr wrap="square" lIns="91425" tIns="91425" rIns="91425" bIns="91425" anchor="t" anchorCtr="0"/>
          <a:lstStyle>
            <a:lvl1pPr lvl="0" rtl="0">
              <a:lnSpc>
                <a:spcPct val="100000"/>
              </a:lnSpc>
              <a:spcBef>
                <a:spcPts val="0"/>
              </a:spcBef>
              <a:spcAft>
                <a:spcPts val="0"/>
              </a:spcAft>
              <a:buSzPts val="1300"/>
              <a:buNone/>
              <a:defRPr/>
            </a:lvl1pPr>
          </a:lstStyle>
          <a:p>
            <a:endParaRPr/>
          </a:p>
        </p:txBody>
      </p:sp>
      <p:sp>
        <p:nvSpPr>
          <p:cNvPr id="140" name="Shape 140"/>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zh-CN"/>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rtl="0">
              <a:spcBef>
                <a:spcPts val="0"/>
              </a:spcBef>
              <a:buClr>
                <a:schemeClr val="dk2"/>
              </a:buClr>
              <a:buSzPts val="2800"/>
              <a:buFont typeface="Maven Pro"/>
              <a:buNone/>
              <a:defRPr sz="2800" b="1">
                <a:solidFill>
                  <a:schemeClr val="dk2"/>
                </a:solidFill>
                <a:latin typeface="Maven Pro"/>
                <a:ea typeface="Maven Pro"/>
                <a:cs typeface="Maven Pro"/>
                <a:sym typeface="Maven Pro"/>
              </a:defRPr>
            </a:lvl1pPr>
            <a:lvl2pPr lvl="1" rtl="0">
              <a:spcBef>
                <a:spcPts val="0"/>
              </a:spcBef>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rtl="0">
              <a:lnSpc>
                <a:spcPct val="115000"/>
              </a:lnSpc>
              <a:spcBef>
                <a:spcPts val="0"/>
              </a:spcBef>
              <a:spcAft>
                <a:spcPts val="1600"/>
              </a:spcAft>
              <a:buClr>
                <a:schemeClr val="dk2"/>
              </a:buClr>
              <a:buSzPts val="1300"/>
              <a:buFont typeface="Nunito"/>
              <a:buChar char="●"/>
              <a:defRPr sz="1300">
                <a:solidFill>
                  <a:schemeClr val="dk2"/>
                </a:solidFill>
                <a:latin typeface="Nunito"/>
                <a:ea typeface="Nunito"/>
                <a:cs typeface="Nunito"/>
                <a:sym typeface="Nunito"/>
              </a:defRPr>
            </a:lvl1pPr>
            <a:lvl2pPr lvl="1" rtl="0">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2pPr>
            <a:lvl3pPr lvl="2" rtl="0">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3pPr>
            <a:lvl4pPr lvl="3" rtl="0">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4pPr>
            <a:lvl5pPr lvl="4" rtl="0">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5pPr>
            <a:lvl6pPr lvl="5" rtl="0">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6pPr>
            <a:lvl7pPr lvl="6" rtl="0">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7pPr>
            <a:lvl8pPr lvl="7" rtl="0">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8pPr>
            <a:lvl9pPr lvl="8" rtl="0">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Shape 8"/>
          <p:cNvSpPr txBox="1">
            <a:spLocks noGrp="1"/>
          </p:cNvSpPr>
          <p:nvPr>
            <p:ph type="sldNum" idx="12"/>
          </p:nvPr>
        </p:nvSpPr>
        <p:spPr>
          <a:xfrm>
            <a:off x="8451046" y="4736976"/>
            <a:ext cx="548700" cy="393600"/>
          </a:xfrm>
          <a:prstGeom prst="rect">
            <a:avLst/>
          </a:prstGeom>
          <a:noFill/>
          <a:ln>
            <a:noFill/>
          </a:ln>
        </p:spPr>
        <p:txBody>
          <a:bodyPr wrap="square" lIns="91425" tIns="91425" rIns="91425" bIns="91425" anchor="ctr" anchorCtr="0">
            <a:noAutofit/>
          </a:bodyPr>
          <a:lstStyle/>
          <a:p>
            <a:pPr marL="0" lvl="0" indent="0" algn="r" rtl="0">
              <a:spcBef>
                <a:spcPts val="0"/>
              </a:spcBef>
              <a:buNone/>
            </a:pPr>
            <a:fld id="{00000000-1234-1234-1234-123412341234}" type="slidenum">
              <a:rPr lang="zh-CN" sz="900">
                <a:solidFill>
                  <a:schemeClr val="dk2"/>
                </a:solidFill>
                <a:latin typeface="Nunito"/>
                <a:ea typeface="Nunito"/>
                <a:cs typeface="Nunito"/>
                <a:sym typeface="Nunito"/>
              </a:rPr>
              <a:t>‹#›</a:t>
            </a:fld>
            <a:endParaRPr lang="zh-CN" sz="900">
              <a:solidFill>
                <a:schemeClr val="dk2"/>
              </a:solidFill>
              <a:latin typeface="Nunito"/>
              <a:ea typeface="Nunito"/>
              <a:cs typeface="Nunito"/>
              <a:sym typeface="Nuni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image" Target="../media/image1.png"/><Relationship Id="rId1" Type="http://schemas.microsoft.com/office/2007/relationships/media" Target="../media/media1.mp4"/><Relationship Id="rId2" Type="http://schemas.openxmlformats.org/officeDocument/2006/relationships/video" Target="../media/media1.mp4"/></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1" Type="http://schemas.openxmlformats.org/officeDocument/2006/relationships/slideLayout" Target="../slideLayouts/slideLayout3.xml"/><Relationship Id="rId2"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ctrTitle"/>
          </p:nvPr>
        </p:nvSpPr>
        <p:spPr>
          <a:xfrm>
            <a:off x="705600" y="1337563"/>
            <a:ext cx="4255500" cy="1872900"/>
          </a:xfrm>
          <a:prstGeom prst="rect">
            <a:avLst/>
          </a:prstGeom>
        </p:spPr>
        <p:txBody>
          <a:bodyPr wrap="square" lIns="91425" tIns="91425" rIns="91425" bIns="91425" anchor="ctr" anchorCtr="0">
            <a:noAutofit/>
          </a:bodyPr>
          <a:lstStyle/>
          <a:p>
            <a:pPr marL="0" lvl="0" indent="0">
              <a:spcBef>
                <a:spcPts val="0"/>
              </a:spcBef>
              <a:buNone/>
            </a:pPr>
            <a:r>
              <a:rPr lang="zh-CN"/>
              <a:t>Sports Drink Market Analysis</a:t>
            </a:r>
          </a:p>
          <a:p>
            <a:pPr marL="0" lvl="0" indent="0">
              <a:spcBef>
                <a:spcPts val="0"/>
              </a:spcBef>
              <a:buNone/>
            </a:pPr>
            <a:r>
              <a:rPr lang="zh-CN" sz="2400"/>
              <a:t>SCM651</a:t>
            </a:r>
          </a:p>
        </p:txBody>
      </p:sp>
      <p:sp>
        <p:nvSpPr>
          <p:cNvPr id="304" name="Shape 304"/>
          <p:cNvSpPr txBox="1">
            <a:spLocks noGrp="1"/>
          </p:cNvSpPr>
          <p:nvPr>
            <p:ph type="subTitle" idx="1"/>
          </p:nvPr>
        </p:nvSpPr>
        <p:spPr>
          <a:xfrm>
            <a:off x="1271275" y="3306900"/>
            <a:ext cx="4255500" cy="1139100"/>
          </a:xfrm>
          <a:prstGeom prst="rect">
            <a:avLst/>
          </a:prstGeom>
        </p:spPr>
        <p:txBody>
          <a:bodyPr wrap="square" lIns="91425" tIns="91425" rIns="91425" bIns="91425" anchor="t" anchorCtr="0">
            <a:noAutofit/>
          </a:bodyPr>
          <a:lstStyle/>
          <a:p>
            <a:pPr marL="0" lvl="0" indent="0">
              <a:spcBef>
                <a:spcPts val="0"/>
              </a:spcBef>
              <a:buNone/>
            </a:pPr>
            <a:r>
              <a:rPr lang="zh-CN"/>
              <a:t>SIYAO XU</a:t>
            </a:r>
          </a:p>
          <a:p>
            <a:pPr marL="0" lvl="0" indent="0">
              <a:spcBef>
                <a:spcPts val="0"/>
              </a:spcBef>
              <a:buNone/>
            </a:pPr>
            <a:r>
              <a:rPr lang="zh-CN"/>
              <a:t>YIFAN LIU</a:t>
            </a:r>
          </a:p>
          <a:p>
            <a:pPr marL="0" lvl="0" indent="0">
              <a:spcBef>
                <a:spcPts val="0"/>
              </a:spcBef>
              <a:buNone/>
            </a:pPr>
            <a:r>
              <a:rPr lang="zh-CN"/>
              <a:t>PAN CHEN</a:t>
            </a:r>
          </a:p>
          <a:p>
            <a:pPr marL="0" lvl="0" indent="0">
              <a:spcBef>
                <a:spcPts val="0"/>
              </a:spcBef>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56" name="Shape 356"/>
          <p:cNvPicPr preferRelativeResize="0"/>
          <p:nvPr/>
        </p:nvPicPr>
        <p:blipFill rotWithShape="1">
          <a:blip r:embed="rId3">
            <a:alphaModFix/>
          </a:blip>
          <a:srcRect t="2705" b="2696"/>
          <a:stretch/>
        </p:blipFill>
        <p:spPr>
          <a:xfrm>
            <a:off x="200" y="0"/>
            <a:ext cx="4572000" cy="5143500"/>
          </a:xfrm>
          <a:prstGeom prst="rect">
            <a:avLst/>
          </a:prstGeom>
          <a:noFill/>
          <a:ln>
            <a:noFill/>
          </a:ln>
        </p:spPr>
      </p:pic>
      <p:sp>
        <p:nvSpPr>
          <p:cNvPr id="357" name="Shape 357"/>
          <p:cNvSpPr txBox="1">
            <a:spLocks noGrp="1"/>
          </p:cNvSpPr>
          <p:nvPr>
            <p:ph type="body" idx="1"/>
          </p:nvPr>
        </p:nvSpPr>
        <p:spPr>
          <a:xfrm>
            <a:off x="5172850" y="1828800"/>
            <a:ext cx="3370500" cy="2497326"/>
          </a:xfrm>
          <a:prstGeom prst="rect">
            <a:avLst/>
          </a:prstGeom>
        </p:spPr>
        <p:txBody>
          <a:bodyPr wrap="square" lIns="91425" tIns="91425" rIns="91425" bIns="91425" anchor="t" anchorCtr="0">
            <a:noAutofit/>
          </a:bodyPr>
          <a:lstStyle/>
          <a:p>
            <a:pPr marL="0" lvl="0" indent="0" rtl="0">
              <a:spcBef>
                <a:spcPts val="0"/>
              </a:spcBef>
              <a:buNone/>
            </a:pPr>
            <a:r>
              <a:rPr lang="zh-CN" dirty="0">
                <a:solidFill>
                  <a:schemeClr val="dk2"/>
                </a:solidFill>
              </a:rPr>
              <a:t>Gatorade Lemon/Lime: </a:t>
            </a:r>
            <a:r>
              <a:rPr lang="zh-CN" b="1" dirty="0">
                <a:solidFill>
                  <a:schemeClr val="dk2"/>
                </a:solidFill>
              </a:rPr>
              <a:t>Price Elastcity of Demand=2.50428</a:t>
            </a:r>
          </a:p>
          <a:p>
            <a:pPr marL="0" lvl="0" indent="0" rtl="0">
              <a:spcBef>
                <a:spcPts val="0"/>
              </a:spcBef>
              <a:buNone/>
            </a:pPr>
            <a:r>
              <a:rPr lang="zh-CN" dirty="0">
                <a:solidFill>
                  <a:schemeClr val="dk2"/>
                </a:solidFill>
              </a:rPr>
              <a:t>Powerade Fruit Punch: </a:t>
            </a:r>
            <a:r>
              <a:rPr lang="zh-CN" b="1" dirty="0">
                <a:solidFill>
                  <a:schemeClr val="dk2"/>
                </a:solidFill>
              </a:rPr>
              <a:t>Price Elastcity of Demand=3.20761</a:t>
            </a:r>
          </a:p>
          <a:p>
            <a:pPr marL="0" lvl="0" indent="0" rtl="0">
              <a:spcBef>
                <a:spcPts val="0"/>
              </a:spcBef>
              <a:buNone/>
            </a:pPr>
            <a:r>
              <a:rPr lang="zh-CN" dirty="0">
                <a:solidFill>
                  <a:schemeClr val="dk2"/>
                </a:solidFill>
              </a:rPr>
              <a:t>All Sport Fruit Punch : </a:t>
            </a:r>
            <a:r>
              <a:rPr lang="zh-CN" b="1" dirty="0">
                <a:solidFill>
                  <a:schemeClr val="dk2"/>
                </a:solidFill>
              </a:rPr>
              <a:t>Price Elastcity of Demand=2.34444</a:t>
            </a:r>
          </a:p>
          <a:p>
            <a:pPr marL="0" lvl="0" indent="0">
              <a:spcBef>
                <a:spcPts val="0"/>
              </a:spcBef>
              <a:buNone/>
            </a:pPr>
            <a:endParaRPr dirty="0">
              <a:solidFill>
                <a:schemeClr val="dk2"/>
              </a:solidFill>
            </a:endParaRPr>
          </a:p>
        </p:txBody>
      </p:sp>
      <p:sp>
        <p:nvSpPr>
          <p:cNvPr id="2" name="Rectangle 1"/>
          <p:cNvSpPr/>
          <p:nvPr/>
        </p:nvSpPr>
        <p:spPr>
          <a:xfrm>
            <a:off x="4992086" y="259140"/>
            <a:ext cx="3732028" cy="1569660"/>
          </a:xfrm>
          <a:prstGeom prst="rect">
            <a:avLst/>
          </a:prstGeom>
        </p:spPr>
        <p:txBody>
          <a:bodyPr wrap="square">
            <a:spAutoFit/>
          </a:bodyPr>
          <a:lstStyle/>
          <a:p>
            <a:pPr marL="114300" lvl="0">
              <a:lnSpc>
                <a:spcPct val="150000"/>
              </a:lnSpc>
              <a:buClr>
                <a:srgbClr val="000000"/>
              </a:buClr>
              <a:buSzPts val="1800"/>
            </a:pPr>
            <a:r>
              <a:rPr lang="en-US" altLang="zh-CN" sz="1600" b="1" dirty="0" smtClean="0"/>
              <a:t>4. What </a:t>
            </a:r>
            <a:r>
              <a:rPr lang="en-US" altLang="zh-CN" sz="1600" b="1" dirty="0"/>
              <a:t>is the price elasticity of demand of a brand? </a:t>
            </a:r>
            <a:endParaRPr lang="en-US" altLang="zh-CN" sz="1600" b="1" dirty="0" smtClean="0"/>
          </a:p>
          <a:p>
            <a:pPr marL="114300" lvl="0">
              <a:lnSpc>
                <a:spcPct val="150000"/>
              </a:lnSpc>
              <a:buClr>
                <a:srgbClr val="000000"/>
              </a:buClr>
              <a:buSzPts val="1800"/>
            </a:pPr>
            <a:r>
              <a:rPr lang="en-US" altLang="zh-CN" sz="1600" b="1" dirty="0" smtClean="0"/>
              <a:t>5. Is </a:t>
            </a:r>
            <a:r>
              <a:rPr lang="en-US" altLang="zh-CN" sz="1600" b="1" dirty="0"/>
              <a:t>price elasticity different for different brands?</a:t>
            </a:r>
            <a:endParaRPr lang="zh-CN" altLang="en-US" sz="16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p:nvPr/>
        </p:nvSpPr>
        <p:spPr>
          <a:xfrm>
            <a:off x="485348" y="943389"/>
            <a:ext cx="6285000" cy="11337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buNone/>
            </a:pPr>
            <a:r>
              <a:rPr lang="zh-CN" sz="3200" dirty="0"/>
              <a:t>Logit Model</a:t>
            </a:r>
          </a:p>
        </p:txBody>
      </p:sp>
      <p:sp>
        <p:nvSpPr>
          <p:cNvPr id="363" name="Shape 363"/>
          <p:cNvSpPr txBox="1"/>
          <p:nvPr/>
        </p:nvSpPr>
        <p:spPr>
          <a:xfrm>
            <a:off x="202578" y="-174310"/>
            <a:ext cx="8941422" cy="1503380"/>
          </a:xfrm>
          <a:prstGeom prst="rect">
            <a:avLst/>
          </a:prstGeom>
          <a:noFill/>
          <a:ln>
            <a:noFill/>
          </a:ln>
        </p:spPr>
        <p:txBody>
          <a:bodyPr wrap="square" lIns="91425" tIns="91425" rIns="91425" bIns="91425" anchor="t" anchorCtr="0">
            <a:noAutofit/>
          </a:bodyPr>
          <a:lstStyle/>
          <a:p>
            <a:pPr marL="0" lvl="0" indent="0" rtl="0">
              <a:lnSpc>
                <a:spcPct val="150000"/>
              </a:lnSpc>
              <a:spcBef>
                <a:spcPts val="0"/>
              </a:spcBef>
              <a:buNone/>
            </a:pPr>
            <a:r>
              <a:rPr lang="en-US" altLang="zh-CN" sz="2400" b="1" dirty="0" smtClean="0"/>
              <a:t>6. </a:t>
            </a:r>
            <a:r>
              <a:rPr lang="zh-CN" sz="2400" b="1" dirty="0" smtClean="0"/>
              <a:t>H</a:t>
            </a:r>
            <a:r>
              <a:rPr lang="zh-CN" sz="2400" b="1" dirty="0"/>
              <a:t>ow the probability that the product is on sal</a:t>
            </a:r>
            <a:r>
              <a:rPr lang="zh-CN" sz="2400" b="1" dirty="0" smtClean="0"/>
              <a:t>e</a:t>
            </a:r>
            <a:r>
              <a:rPr lang="en-US" altLang="zh-CN" sz="2400" b="1" dirty="0" smtClean="0"/>
              <a:t> </a:t>
            </a:r>
            <a:r>
              <a:rPr lang="zh-CN" sz="2400" b="1" dirty="0" smtClean="0"/>
              <a:t>d</a:t>
            </a:r>
            <a:r>
              <a:rPr lang="zh-CN" sz="2400" b="1" dirty="0"/>
              <a:t>epends on Brand?</a:t>
            </a:r>
          </a:p>
        </p:txBody>
      </p:sp>
      <p:pic>
        <p:nvPicPr>
          <p:cNvPr id="364" name="Shape 364"/>
          <p:cNvPicPr preferRelativeResize="0"/>
          <p:nvPr/>
        </p:nvPicPr>
        <p:blipFill>
          <a:blip r:embed="rId3">
            <a:alphaModFix/>
          </a:blip>
          <a:stretch>
            <a:fillRect/>
          </a:stretch>
        </p:blipFill>
        <p:spPr>
          <a:xfrm>
            <a:off x="1164859" y="1683683"/>
            <a:ext cx="6054647" cy="2835153"/>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1303800" y="598575"/>
            <a:ext cx="7030500" cy="975044"/>
          </a:xfrm>
          <a:prstGeom prst="rect">
            <a:avLst/>
          </a:prstGeom>
        </p:spPr>
        <p:txBody>
          <a:bodyPr wrap="square" lIns="91425" tIns="91425" rIns="91425" bIns="91425" anchor="t" anchorCtr="0">
            <a:noAutofit/>
          </a:bodyPr>
          <a:lstStyle/>
          <a:p>
            <a:pPr marL="0" lvl="0" indent="0" rtl="0">
              <a:lnSpc>
                <a:spcPct val="200000"/>
              </a:lnSpc>
              <a:spcBef>
                <a:spcPts val="0"/>
              </a:spcBef>
              <a:buNone/>
            </a:pPr>
            <a:r>
              <a:rPr lang="zh-CN" sz="3000" dirty="0">
                <a:solidFill>
                  <a:srgbClr val="000000"/>
                </a:solidFill>
                <a:latin typeface="Arial"/>
                <a:ea typeface="Arial"/>
                <a:cs typeface="Arial"/>
                <a:sym typeface="Arial"/>
              </a:rPr>
              <a:t>Conclusions</a:t>
            </a:r>
          </a:p>
        </p:txBody>
      </p:sp>
      <p:sp>
        <p:nvSpPr>
          <p:cNvPr id="371" name="Shape 371"/>
          <p:cNvSpPr txBox="1">
            <a:spLocks noGrp="1"/>
          </p:cNvSpPr>
          <p:nvPr>
            <p:ph type="body" idx="1"/>
          </p:nvPr>
        </p:nvSpPr>
        <p:spPr>
          <a:xfrm>
            <a:off x="1303800" y="1743739"/>
            <a:ext cx="7030500" cy="2756013"/>
          </a:xfrm>
          <a:prstGeom prst="rect">
            <a:avLst/>
          </a:prstGeom>
        </p:spPr>
        <p:txBody>
          <a:bodyPr wrap="square" lIns="91425" tIns="91425" rIns="91425" bIns="91425" anchor="t" anchorCtr="0">
            <a:noAutofit/>
          </a:bodyPr>
          <a:lstStyle/>
          <a:p>
            <a:pPr marL="488950" lvl="0" indent="-342900">
              <a:lnSpc>
                <a:spcPct val="150000"/>
              </a:lnSpc>
              <a:spcBef>
                <a:spcPts val="0"/>
              </a:spcBef>
              <a:buSzPts val="1300"/>
              <a:buAutoNum type="arabicPeriod"/>
            </a:pPr>
            <a:r>
              <a:rPr lang="en-US" altLang="zh-CN" sz="1600" dirty="0" smtClean="0"/>
              <a:t>To compete with national brands, store brands like </a:t>
            </a:r>
            <a:r>
              <a:rPr lang="en-US" altLang="zh-CN" sz="1600" dirty="0" err="1" smtClean="0"/>
              <a:t>Allsport</a:t>
            </a:r>
            <a:r>
              <a:rPr lang="en-US" altLang="zh-CN" sz="1600" dirty="0" smtClean="0"/>
              <a:t> could be promoted more in the areas with more senior people, minorities and unemployed people</a:t>
            </a:r>
          </a:p>
          <a:p>
            <a:pPr marL="488950" lvl="0" indent="-342900">
              <a:lnSpc>
                <a:spcPct val="150000"/>
              </a:lnSpc>
              <a:spcBef>
                <a:spcPts val="0"/>
              </a:spcBef>
              <a:buSzPts val="1300"/>
              <a:buAutoNum type="arabicPeriod"/>
            </a:pPr>
            <a:r>
              <a:rPr lang="en-US" altLang="zh-CN" sz="1600" dirty="0" smtClean="0"/>
              <a:t>To compete with Gatorade, </a:t>
            </a:r>
            <a:r>
              <a:rPr lang="en-US" altLang="zh-CN" sz="1600" dirty="0" err="1" smtClean="0"/>
              <a:t>Powerade</a:t>
            </a:r>
            <a:r>
              <a:rPr lang="en-US" altLang="zh-CN" sz="1600" dirty="0" smtClean="0"/>
              <a:t> could be put on sale more frequently</a:t>
            </a:r>
          </a:p>
          <a:p>
            <a:pPr marL="488950" lvl="0" indent="-342900">
              <a:lnSpc>
                <a:spcPct val="150000"/>
              </a:lnSpc>
              <a:spcBef>
                <a:spcPts val="0"/>
              </a:spcBef>
              <a:buSzPts val="1300"/>
              <a:buAutoNum type="arabicPeriod"/>
            </a:pPr>
            <a:r>
              <a:rPr lang="en-US" altLang="zh-CN" sz="1600" dirty="0" smtClean="0"/>
              <a:t>Since </a:t>
            </a:r>
            <a:r>
              <a:rPr lang="en-US" altLang="zh-CN" sz="1600" dirty="0" err="1"/>
              <a:t>P</a:t>
            </a:r>
            <a:r>
              <a:rPr lang="en-US" altLang="zh-CN" sz="1600" dirty="0" err="1" smtClean="0"/>
              <a:t>owerade</a:t>
            </a:r>
            <a:r>
              <a:rPr lang="en-US" altLang="zh-CN" sz="1600" dirty="0" smtClean="0"/>
              <a:t> has the highest price elasticity of demand of all three brands, price reduction is likely to increase sales volume. </a:t>
            </a:r>
          </a:p>
          <a:p>
            <a:pPr marL="488950" lvl="0" indent="-342900">
              <a:lnSpc>
                <a:spcPct val="150000"/>
              </a:lnSpc>
              <a:spcBef>
                <a:spcPts val="0"/>
              </a:spcBef>
              <a:buSzPts val="1300"/>
              <a:buAutoNum type="arabicPeriod"/>
            </a:pPr>
            <a:endParaRPr lang="zh-CN"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2647300" y="1300825"/>
            <a:ext cx="3842700" cy="1771800"/>
          </a:xfrm>
          <a:prstGeom prst="rect">
            <a:avLst/>
          </a:prstGeom>
        </p:spPr>
        <p:txBody>
          <a:bodyPr wrap="square" lIns="91425" tIns="91425" rIns="91425" bIns="91425" anchor="ctr" anchorCtr="0">
            <a:noAutofit/>
          </a:bodyPr>
          <a:lstStyle/>
          <a:p>
            <a:pPr marL="0" lvl="0" indent="0">
              <a:spcBef>
                <a:spcPts val="0"/>
              </a:spcBef>
              <a:buNone/>
            </a:pPr>
            <a:r>
              <a:rPr lang="zh-CN">
                <a:solidFill>
                  <a:schemeClr val="dk2"/>
                </a:solidFill>
              </a:rPr>
              <a:t>Q&amp;A</a:t>
            </a:r>
          </a:p>
        </p:txBody>
      </p:sp>
      <p:sp>
        <p:nvSpPr>
          <p:cNvPr id="377" name="Shape 377"/>
          <p:cNvSpPr txBox="1">
            <a:spLocks noGrp="1"/>
          </p:cNvSpPr>
          <p:nvPr>
            <p:ph type="body" idx="1"/>
          </p:nvPr>
        </p:nvSpPr>
        <p:spPr>
          <a:xfrm>
            <a:off x="3221800" y="3120025"/>
            <a:ext cx="2693700" cy="826800"/>
          </a:xfrm>
          <a:prstGeom prst="rect">
            <a:avLst/>
          </a:prstGeom>
        </p:spPr>
        <p:txBody>
          <a:bodyPr wrap="square" lIns="91425" tIns="91425" rIns="91425" bIns="91425" anchor="t" anchorCtr="0">
            <a:noAutofit/>
          </a:bodyPr>
          <a:lstStyle/>
          <a:p>
            <a:pPr marL="0" lvl="0" indent="0">
              <a:spcBef>
                <a:spcPts val="0"/>
              </a:spcBef>
              <a:buNone/>
            </a:pPr>
            <a:r>
              <a:rPr lang="en-US" altLang="zh-CN" dirty="0" smtClean="0">
                <a:solidFill>
                  <a:schemeClr val="dk2"/>
                </a:solidFill>
              </a:rPr>
              <a:t>Thank You!</a:t>
            </a:r>
            <a:endParaRPr lang="zh-CN" dirty="0">
              <a:solidFill>
                <a:schemeClr val="dk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Sports Drink???</a:t>
            </a:r>
            <a:endParaRPr lang="en-US" dirty="0"/>
          </a:p>
        </p:txBody>
      </p:sp>
      <p:sp>
        <p:nvSpPr>
          <p:cNvPr id="3" name="Text Placeholder 2"/>
          <p:cNvSpPr>
            <a:spLocks noGrp="1"/>
          </p:cNvSpPr>
          <p:nvPr>
            <p:ph type="body" idx="1"/>
          </p:nvPr>
        </p:nvSpPr>
        <p:spPr/>
        <p:txBody>
          <a:bodyPr/>
          <a:lstStyle/>
          <a:p>
            <a:endParaRPr lang="en-US" dirty="0"/>
          </a:p>
        </p:txBody>
      </p:sp>
      <p:pic>
        <p:nvPicPr>
          <p:cNvPr id="4" name="oz5k1.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582615" y="1211873"/>
            <a:ext cx="3798277" cy="3798277"/>
          </a:xfrm>
          <a:prstGeom prst="rect">
            <a:avLst/>
          </a:prstGeom>
        </p:spPr>
      </p:pic>
    </p:spTree>
    <p:extLst>
      <p:ext uri="{BB962C8B-B14F-4D97-AF65-F5344CB8AC3E}">
        <p14:creationId xmlns:p14="http://schemas.microsoft.com/office/powerpoint/2010/main" val="4672792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3400" y="1517575"/>
            <a:ext cx="1897200" cy="3033000"/>
          </a:xfrm>
          <a:prstGeom prst="rect">
            <a:avLst/>
          </a:prstGeom>
        </p:spPr>
        <p:txBody>
          <a:bodyPr wrap="square" lIns="91425" tIns="91425" rIns="91425" bIns="91425" anchor="t" anchorCtr="0">
            <a:noAutofit/>
          </a:bodyPr>
          <a:lstStyle/>
          <a:p>
            <a:pPr marL="0" lvl="0" indent="0">
              <a:spcBef>
                <a:spcPts val="0"/>
              </a:spcBef>
              <a:buNone/>
            </a:pPr>
            <a:r>
              <a:rPr lang="zh-CN"/>
              <a:t>Data Selection</a:t>
            </a:r>
          </a:p>
        </p:txBody>
      </p:sp>
      <p:pic>
        <p:nvPicPr>
          <p:cNvPr id="310" name="Shape 310"/>
          <p:cNvPicPr preferRelativeResize="0"/>
          <p:nvPr/>
        </p:nvPicPr>
        <p:blipFill>
          <a:blip r:embed="rId3">
            <a:alphaModFix/>
          </a:blip>
          <a:stretch>
            <a:fillRect/>
          </a:stretch>
        </p:blipFill>
        <p:spPr>
          <a:xfrm>
            <a:off x="2183000" y="152400"/>
            <a:ext cx="6679511" cy="4838701"/>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Seller of each </a:t>
            </a:r>
            <a:r>
              <a:rPr lang="en-US" dirty="0"/>
              <a:t>B</a:t>
            </a:r>
            <a:r>
              <a:rPr lang="en-US" dirty="0" smtClean="0"/>
              <a:t>rand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90644850"/>
              </p:ext>
            </p:extLst>
          </p:nvPr>
        </p:nvGraphicFramePr>
        <p:xfrm>
          <a:off x="299635" y="1685239"/>
          <a:ext cx="8221200" cy="2565056"/>
        </p:xfrm>
        <a:graphic>
          <a:graphicData uri="http://schemas.openxmlformats.org/drawingml/2006/table">
            <a:tbl>
              <a:tblPr/>
              <a:tblGrid>
                <a:gridCol w="2055300"/>
                <a:gridCol w="2055300"/>
                <a:gridCol w="2055300"/>
                <a:gridCol w="2055300"/>
              </a:tblGrid>
              <a:tr h="444512">
                <a:tc>
                  <a:txBody>
                    <a:bodyPr/>
                    <a:lstStyle/>
                    <a:p>
                      <a:pPr rtl="0" fontAlgn="t">
                        <a:spcBef>
                          <a:spcPts val="0"/>
                        </a:spcBef>
                        <a:spcAft>
                          <a:spcPts val="0"/>
                        </a:spcAft>
                      </a:pPr>
                      <a:r>
                        <a:rPr lang="en-US" sz="1700" b="0" i="0" u="none" strike="noStrike">
                          <a:solidFill>
                            <a:srgbClr val="000000"/>
                          </a:solidFill>
                          <a:effectLst/>
                          <a:latin typeface="Arial" charset="0"/>
                        </a:rPr>
                        <a:t>UPC</a:t>
                      </a:r>
                      <a:endParaRPr lang="en-US" sz="2000">
                        <a:effectLst/>
                      </a:endParaRPr>
                    </a:p>
                  </a:txBody>
                  <a:tcPr marL="91089" marR="91089" marT="91089" marB="910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700" b="0" i="0" u="none" strike="noStrike">
                          <a:solidFill>
                            <a:srgbClr val="000000"/>
                          </a:solidFill>
                          <a:effectLst/>
                          <a:latin typeface="Arial" charset="0"/>
                        </a:rPr>
                        <a:t>Brand</a:t>
                      </a:r>
                      <a:endParaRPr lang="en-US" sz="2000">
                        <a:effectLst/>
                      </a:endParaRPr>
                    </a:p>
                  </a:txBody>
                  <a:tcPr marL="91089" marR="91089" marT="91089" marB="910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700" b="0" i="0" u="none" strike="noStrike">
                          <a:solidFill>
                            <a:srgbClr val="000000"/>
                          </a:solidFill>
                          <a:effectLst/>
                          <a:latin typeface="Arial" charset="0"/>
                        </a:rPr>
                        <a:t>Variety</a:t>
                      </a:r>
                      <a:endParaRPr lang="en-US" sz="2000">
                        <a:effectLst/>
                      </a:endParaRPr>
                    </a:p>
                  </a:txBody>
                  <a:tcPr marL="91089" marR="91089" marT="91089" marB="910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700" b="0" i="0" u="none" strike="noStrike">
                          <a:solidFill>
                            <a:srgbClr val="000000"/>
                          </a:solidFill>
                          <a:effectLst/>
                          <a:latin typeface="Arial" charset="0"/>
                        </a:rPr>
                        <a:t>Brand Type</a:t>
                      </a:r>
                      <a:endParaRPr lang="en-US" sz="2000">
                        <a:effectLst/>
                      </a:endParaRPr>
                    </a:p>
                  </a:txBody>
                  <a:tcPr marL="91089" marR="91089" marT="91089" marB="910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6848">
                <a:tc>
                  <a:txBody>
                    <a:bodyPr/>
                    <a:lstStyle/>
                    <a:p>
                      <a:pPr rtl="0" fontAlgn="t">
                        <a:spcBef>
                          <a:spcPts val="0"/>
                        </a:spcBef>
                        <a:spcAft>
                          <a:spcPts val="0"/>
                        </a:spcAft>
                      </a:pPr>
                      <a:r>
                        <a:rPr lang="is-IS" sz="1700" b="0" i="0" u="none" strike="noStrike">
                          <a:solidFill>
                            <a:srgbClr val="000000"/>
                          </a:solidFill>
                          <a:effectLst/>
                          <a:latin typeface="Arial" charset="0"/>
                        </a:rPr>
                        <a:t>5200003925</a:t>
                      </a:r>
                      <a:endParaRPr lang="is-IS" sz="2000">
                        <a:effectLst/>
                      </a:endParaRPr>
                    </a:p>
                  </a:txBody>
                  <a:tcPr marL="91089" marR="91089" marT="91089" marB="910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700" b="0" i="0" u="none" strike="noStrike">
                          <a:solidFill>
                            <a:srgbClr val="000000"/>
                          </a:solidFill>
                          <a:effectLst/>
                          <a:latin typeface="Arial" charset="0"/>
                        </a:rPr>
                        <a:t>GATORADE</a:t>
                      </a:r>
                      <a:endParaRPr lang="en-US" sz="2000">
                        <a:effectLst/>
                      </a:endParaRPr>
                    </a:p>
                  </a:txBody>
                  <a:tcPr marL="91089" marR="91089" marT="91089" marB="910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700" b="0" i="0" u="none" strike="noStrike">
                          <a:solidFill>
                            <a:srgbClr val="000000"/>
                          </a:solidFill>
                          <a:effectLst/>
                          <a:latin typeface="Arial" charset="0"/>
                        </a:rPr>
                        <a:t>LEMON/LIME 32OZ 12</a:t>
                      </a:r>
                      <a:endParaRPr lang="en-US" sz="2000">
                        <a:effectLst/>
                      </a:endParaRPr>
                    </a:p>
                  </a:txBody>
                  <a:tcPr marL="91089" marR="91089" marT="91089" marB="910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700" b="0" i="0" u="none" strike="noStrike">
                          <a:solidFill>
                            <a:srgbClr val="000000"/>
                          </a:solidFill>
                          <a:effectLst/>
                          <a:latin typeface="Arial" charset="0"/>
                        </a:rPr>
                        <a:t>National</a:t>
                      </a:r>
                      <a:endParaRPr lang="en-US" sz="2000">
                        <a:effectLst/>
                      </a:endParaRPr>
                    </a:p>
                  </a:txBody>
                  <a:tcPr marL="91089" marR="91089" marT="91089" marB="910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6848">
                <a:tc>
                  <a:txBody>
                    <a:bodyPr/>
                    <a:lstStyle/>
                    <a:p>
                      <a:pPr rtl="0" fontAlgn="t">
                        <a:spcBef>
                          <a:spcPts val="0"/>
                        </a:spcBef>
                        <a:spcAft>
                          <a:spcPts val="0"/>
                        </a:spcAft>
                      </a:pPr>
                      <a:r>
                        <a:rPr lang="is-IS" sz="1700" b="0" i="0" u="none" strike="noStrike">
                          <a:solidFill>
                            <a:srgbClr val="000000"/>
                          </a:solidFill>
                          <a:effectLst/>
                          <a:latin typeface="Arial" charset="0"/>
                        </a:rPr>
                        <a:t>4900001923</a:t>
                      </a:r>
                      <a:endParaRPr lang="is-IS" sz="2000">
                        <a:effectLst/>
                      </a:endParaRPr>
                    </a:p>
                  </a:txBody>
                  <a:tcPr marL="91089" marR="91089" marT="91089" marB="910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700" b="0" i="0" u="none" strike="noStrike" dirty="0">
                          <a:solidFill>
                            <a:srgbClr val="000000"/>
                          </a:solidFill>
                          <a:effectLst/>
                          <a:latin typeface="Arial" charset="0"/>
                        </a:rPr>
                        <a:t>POWERADE</a:t>
                      </a:r>
                      <a:endParaRPr lang="en-US" sz="2000" dirty="0">
                        <a:effectLst/>
                      </a:endParaRPr>
                    </a:p>
                  </a:txBody>
                  <a:tcPr marL="91089" marR="91089" marT="91089" marB="910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700" b="0" i="0" u="none" strike="noStrike">
                          <a:solidFill>
                            <a:srgbClr val="000000"/>
                          </a:solidFill>
                          <a:effectLst/>
                          <a:latin typeface="Arial" charset="0"/>
                        </a:rPr>
                        <a:t>FRUIT PUNCH 32OZ 12</a:t>
                      </a:r>
                      <a:endParaRPr lang="en-US" sz="2000">
                        <a:effectLst/>
                      </a:endParaRPr>
                    </a:p>
                  </a:txBody>
                  <a:tcPr marL="91089" marR="91089" marT="91089" marB="910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700" b="0" i="0" u="none" strike="noStrike">
                          <a:solidFill>
                            <a:srgbClr val="000000"/>
                          </a:solidFill>
                          <a:effectLst/>
                          <a:latin typeface="Arial" charset="0"/>
                        </a:rPr>
                        <a:t>National</a:t>
                      </a:r>
                      <a:endParaRPr lang="en-US" sz="2000">
                        <a:effectLst/>
                      </a:endParaRPr>
                    </a:p>
                  </a:txBody>
                  <a:tcPr marL="91089" marR="91089" marT="91089" marB="910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6848">
                <a:tc>
                  <a:txBody>
                    <a:bodyPr/>
                    <a:lstStyle/>
                    <a:p>
                      <a:pPr rtl="0" fontAlgn="t">
                        <a:spcBef>
                          <a:spcPts val="0"/>
                        </a:spcBef>
                        <a:spcAft>
                          <a:spcPts val="0"/>
                        </a:spcAft>
                      </a:pPr>
                      <a:r>
                        <a:rPr lang="is-IS" sz="1700" b="0" i="0" u="none" strike="noStrike">
                          <a:solidFill>
                            <a:srgbClr val="000000"/>
                          </a:solidFill>
                          <a:effectLst/>
                          <a:latin typeface="Arial" charset="0"/>
                        </a:rPr>
                        <a:t>1200000757</a:t>
                      </a:r>
                      <a:endParaRPr lang="is-IS" sz="2000">
                        <a:effectLst/>
                      </a:endParaRPr>
                    </a:p>
                  </a:txBody>
                  <a:tcPr marL="91089" marR="91089" marT="91089" marB="910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700" b="0" i="0" u="none" strike="noStrike">
                          <a:solidFill>
                            <a:srgbClr val="000000"/>
                          </a:solidFill>
                          <a:effectLst/>
                          <a:latin typeface="Arial" charset="0"/>
                        </a:rPr>
                        <a:t>ALL SPORT</a:t>
                      </a:r>
                      <a:endParaRPr lang="en-US" sz="2000">
                        <a:effectLst/>
                      </a:endParaRPr>
                    </a:p>
                  </a:txBody>
                  <a:tcPr marL="91089" marR="91089" marT="91089" marB="910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700" b="0" i="0" u="none" strike="noStrike">
                          <a:solidFill>
                            <a:srgbClr val="000000"/>
                          </a:solidFill>
                          <a:effectLst/>
                          <a:latin typeface="Arial" charset="0"/>
                        </a:rPr>
                        <a:t>FRUIT PUNC 32OZ 12</a:t>
                      </a:r>
                      <a:endParaRPr lang="en-US" sz="2000">
                        <a:effectLst/>
                      </a:endParaRPr>
                    </a:p>
                  </a:txBody>
                  <a:tcPr marL="91089" marR="91089" marT="91089" marB="910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700" b="0" i="0" u="none" strike="noStrike" dirty="0">
                          <a:solidFill>
                            <a:srgbClr val="000000"/>
                          </a:solidFill>
                          <a:effectLst/>
                          <a:latin typeface="Arial" charset="0"/>
                        </a:rPr>
                        <a:t>Less-known</a:t>
                      </a:r>
                      <a:endParaRPr lang="en-US" sz="2000" dirty="0">
                        <a:effectLst/>
                      </a:endParaRPr>
                    </a:p>
                  </a:txBody>
                  <a:tcPr marL="91089" marR="91089" marT="91089" marB="910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Grp="1" noChangeArrowheads="1"/>
          </p:cNvSpPr>
          <p:nvPr>
            <p:ph type="body" idx="1"/>
          </p:nvPr>
        </p:nvSpPr>
        <p:spPr bwMode="auto">
          <a:xfrm>
            <a:off x="-102969" y="1708696"/>
            <a:ext cx="7030500" cy="25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charset="0"/>
            </a:endParaRPr>
          </a:p>
        </p:txBody>
      </p:sp>
      <p:pic>
        <p:nvPicPr>
          <p:cNvPr id="6" name="Picture 5"/>
          <p:cNvPicPr>
            <a:picLocks noChangeAspect="1"/>
          </p:cNvPicPr>
          <p:nvPr/>
        </p:nvPicPr>
        <p:blipFill>
          <a:blip r:embed="rId2"/>
          <a:stretch>
            <a:fillRect/>
          </a:stretch>
        </p:blipFill>
        <p:spPr>
          <a:xfrm>
            <a:off x="8013668" y="3562768"/>
            <a:ext cx="1059899" cy="105989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68" y="2441018"/>
            <a:ext cx="1121750" cy="11217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430" y="903993"/>
            <a:ext cx="1549070" cy="1549070"/>
          </a:xfrm>
          <a:prstGeom prst="rect">
            <a:avLst/>
          </a:prstGeom>
        </p:spPr>
      </p:pic>
    </p:spTree>
    <p:extLst>
      <p:ext uri="{BB962C8B-B14F-4D97-AF65-F5344CB8AC3E}">
        <p14:creationId xmlns:p14="http://schemas.microsoft.com/office/powerpoint/2010/main" val="1233805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1303800" y="598575"/>
            <a:ext cx="7030500" cy="999300"/>
          </a:xfrm>
          <a:prstGeom prst="rect">
            <a:avLst/>
          </a:prstGeom>
        </p:spPr>
        <p:txBody>
          <a:bodyPr wrap="square" lIns="91425" tIns="91425" rIns="91425" bIns="91425" anchor="t" anchorCtr="0">
            <a:noAutofit/>
          </a:bodyPr>
          <a:lstStyle/>
          <a:p>
            <a:pPr marL="0" lvl="0" indent="0">
              <a:spcBef>
                <a:spcPts val="0"/>
              </a:spcBef>
              <a:buNone/>
            </a:pPr>
            <a:r>
              <a:rPr lang="zh-CN"/>
              <a:t>Research Questions</a:t>
            </a:r>
          </a:p>
        </p:txBody>
      </p:sp>
      <p:sp>
        <p:nvSpPr>
          <p:cNvPr id="316" name="Shape 316"/>
          <p:cNvSpPr txBox="1">
            <a:spLocks noGrp="1"/>
          </p:cNvSpPr>
          <p:nvPr>
            <p:ph type="body" idx="1"/>
          </p:nvPr>
        </p:nvSpPr>
        <p:spPr>
          <a:xfrm>
            <a:off x="577475" y="1597875"/>
            <a:ext cx="8256900" cy="3258000"/>
          </a:xfrm>
          <a:prstGeom prst="rect">
            <a:avLst/>
          </a:prstGeom>
        </p:spPr>
        <p:txBody>
          <a:bodyPr wrap="square" lIns="91425" tIns="91425" rIns="91425" bIns="91425" anchor="t" anchorCtr="0">
            <a:noAutofit/>
          </a:bodyPr>
          <a:lstStyle/>
          <a:p>
            <a:pPr marL="457200" lvl="0" indent="-342900" rtl="0">
              <a:lnSpc>
                <a:spcPct val="150000"/>
              </a:lnSpc>
              <a:spcBef>
                <a:spcPts val="0"/>
              </a:spcBef>
              <a:spcAft>
                <a:spcPts val="0"/>
              </a:spcAft>
              <a:buClr>
                <a:srgbClr val="000000"/>
              </a:buClr>
              <a:buSzPts val="1800"/>
              <a:buFont typeface="Arial"/>
              <a:buAutoNum type="arabicPeriod"/>
            </a:pPr>
            <a:r>
              <a:rPr lang="zh-CN" sz="1800" dirty="0">
                <a:solidFill>
                  <a:srgbClr val="000000"/>
                </a:solidFill>
                <a:latin typeface="Arial"/>
                <a:ea typeface="Arial"/>
                <a:cs typeface="Arial"/>
                <a:sym typeface="Arial"/>
              </a:rPr>
              <a:t>How does the price vary across brands?</a:t>
            </a:r>
          </a:p>
          <a:p>
            <a:pPr marL="457200" lvl="0" indent="-342900" rtl="0">
              <a:lnSpc>
                <a:spcPct val="150000"/>
              </a:lnSpc>
              <a:spcBef>
                <a:spcPts val="0"/>
              </a:spcBef>
              <a:spcAft>
                <a:spcPts val="0"/>
              </a:spcAft>
              <a:buClr>
                <a:srgbClr val="000000"/>
              </a:buClr>
              <a:buSzPts val="1800"/>
              <a:buFont typeface="Arial"/>
              <a:buAutoNum type="arabicPeriod"/>
            </a:pPr>
            <a:r>
              <a:rPr lang="zh-CN" sz="1800" dirty="0">
                <a:solidFill>
                  <a:srgbClr val="000000"/>
                </a:solidFill>
                <a:latin typeface="Arial"/>
                <a:ea typeface="Arial"/>
                <a:cs typeface="Arial"/>
                <a:sym typeface="Arial"/>
              </a:rPr>
              <a:t>What factors affect demand of national brands and store brands? </a:t>
            </a:r>
          </a:p>
          <a:p>
            <a:pPr marL="457200" lvl="0" indent="-342900" rtl="0">
              <a:lnSpc>
                <a:spcPct val="150000"/>
              </a:lnSpc>
              <a:spcBef>
                <a:spcPts val="0"/>
              </a:spcBef>
              <a:spcAft>
                <a:spcPts val="0"/>
              </a:spcAft>
              <a:buClr>
                <a:srgbClr val="000000"/>
              </a:buClr>
              <a:buSzPts val="1800"/>
              <a:buFont typeface="Arial"/>
              <a:buAutoNum type="arabicPeriod"/>
            </a:pPr>
            <a:r>
              <a:rPr lang="zh-CN" sz="1800" dirty="0">
                <a:solidFill>
                  <a:srgbClr val="000000"/>
                </a:solidFill>
                <a:latin typeface="Arial"/>
                <a:ea typeface="Arial"/>
                <a:cs typeface="Arial"/>
                <a:sym typeface="Arial"/>
              </a:rPr>
              <a:t>What factors affect demand of the two national brands?</a:t>
            </a:r>
          </a:p>
          <a:p>
            <a:pPr marL="457200" lvl="0" indent="-342900" rtl="0">
              <a:lnSpc>
                <a:spcPct val="150000"/>
              </a:lnSpc>
              <a:spcBef>
                <a:spcPts val="0"/>
              </a:spcBef>
              <a:spcAft>
                <a:spcPts val="0"/>
              </a:spcAft>
              <a:buClr>
                <a:srgbClr val="000000"/>
              </a:buClr>
              <a:buSzPts val="1800"/>
              <a:buFont typeface="Arial"/>
              <a:buAutoNum type="arabicPeriod"/>
            </a:pPr>
            <a:r>
              <a:rPr lang="zh-CN" sz="1800" dirty="0">
                <a:solidFill>
                  <a:srgbClr val="000000"/>
                </a:solidFill>
                <a:latin typeface="Arial"/>
                <a:ea typeface="Arial"/>
                <a:cs typeface="Arial"/>
                <a:sym typeface="Arial"/>
              </a:rPr>
              <a:t>What is the price elasticity of demand of a brand? </a:t>
            </a:r>
          </a:p>
          <a:p>
            <a:pPr marL="457200" lvl="0" indent="-342900" rtl="0">
              <a:lnSpc>
                <a:spcPct val="150000"/>
              </a:lnSpc>
              <a:spcBef>
                <a:spcPts val="0"/>
              </a:spcBef>
              <a:spcAft>
                <a:spcPts val="0"/>
              </a:spcAft>
              <a:buClr>
                <a:srgbClr val="000000"/>
              </a:buClr>
              <a:buSzPts val="1800"/>
              <a:buFont typeface="Arial"/>
              <a:buAutoNum type="arabicPeriod"/>
            </a:pPr>
            <a:r>
              <a:rPr lang="zh-CN" sz="1800" dirty="0">
                <a:solidFill>
                  <a:srgbClr val="000000"/>
                </a:solidFill>
                <a:latin typeface="Arial"/>
                <a:ea typeface="Arial"/>
                <a:cs typeface="Arial"/>
                <a:sym typeface="Arial"/>
              </a:rPr>
              <a:t>Is price elasticity different for different brands?</a:t>
            </a:r>
          </a:p>
          <a:p>
            <a:pPr marL="457200" lvl="0" indent="-342900" rtl="0">
              <a:lnSpc>
                <a:spcPct val="150000"/>
              </a:lnSpc>
              <a:spcBef>
                <a:spcPts val="0"/>
              </a:spcBef>
              <a:spcAft>
                <a:spcPts val="0"/>
              </a:spcAft>
              <a:buClr>
                <a:srgbClr val="000000"/>
              </a:buClr>
              <a:buSzPts val="1800"/>
              <a:buFont typeface="Arial"/>
              <a:buAutoNum type="arabicPeriod"/>
            </a:pPr>
            <a:r>
              <a:rPr lang="zh-CN" sz="1800" dirty="0">
                <a:solidFill>
                  <a:srgbClr val="000000"/>
                </a:solidFill>
                <a:latin typeface="Arial"/>
                <a:ea typeface="Arial"/>
                <a:cs typeface="Arial"/>
                <a:sym typeface="Arial"/>
              </a:rPr>
              <a:t>How does the probability that the product is on sale depend on brand?</a:t>
            </a:r>
          </a:p>
          <a:p>
            <a:pPr marL="0" lvl="0" indent="0">
              <a:spcBef>
                <a:spcPts val="0"/>
              </a:spcBef>
              <a:buNone/>
            </a:pP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Shape 321"/>
          <p:cNvPicPr preferRelativeResize="0"/>
          <p:nvPr/>
        </p:nvPicPr>
        <p:blipFill>
          <a:blip r:embed="rId3">
            <a:alphaModFix/>
          </a:blip>
          <a:stretch>
            <a:fillRect/>
          </a:stretch>
        </p:blipFill>
        <p:spPr>
          <a:xfrm>
            <a:off x="2667786" y="1068339"/>
            <a:ext cx="5231876" cy="3959498"/>
          </a:xfrm>
          <a:prstGeom prst="rect">
            <a:avLst/>
          </a:prstGeom>
          <a:noFill/>
          <a:ln>
            <a:noFill/>
          </a:ln>
        </p:spPr>
      </p:pic>
      <p:sp>
        <p:nvSpPr>
          <p:cNvPr id="2" name="Rectangle 1"/>
          <p:cNvSpPr/>
          <p:nvPr/>
        </p:nvSpPr>
        <p:spPr>
          <a:xfrm>
            <a:off x="748028" y="374945"/>
            <a:ext cx="6304931" cy="557653"/>
          </a:xfrm>
          <a:prstGeom prst="rect">
            <a:avLst/>
          </a:prstGeom>
        </p:spPr>
        <p:txBody>
          <a:bodyPr wrap="none">
            <a:spAutoFit/>
          </a:bodyPr>
          <a:lstStyle/>
          <a:p>
            <a:pPr marL="457200" lvl="0" indent="-342900">
              <a:lnSpc>
                <a:spcPct val="150000"/>
              </a:lnSpc>
              <a:buClr>
                <a:srgbClr val="000000"/>
              </a:buClr>
              <a:buSzPts val="1800"/>
              <a:buFont typeface="Arial"/>
              <a:buAutoNum type="arabicPeriod"/>
            </a:pPr>
            <a:r>
              <a:rPr lang="en-US" altLang="zh-CN" sz="2300" b="1" dirty="0"/>
              <a:t>How does the price vary across brands?</a:t>
            </a:r>
            <a:endParaRPr lang="zh-CN" altLang="en-US" sz="23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Shape 326"/>
          <p:cNvPicPr preferRelativeResize="0"/>
          <p:nvPr/>
        </p:nvPicPr>
        <p:blipFill>
          <a:blip r:embed="rId3">
            <a:alphaModFix/>
          </a:blip>
          <a:stretch>
            <a:fillRect/>
          </a:stretch>
        </p:blipFill>
        <p:spPr>
          <a:xfrm>
            <a:off x="157850" y="1271625"/>
            <a:ext cx="4318624" cy="3714025"/>
          </a:xfrm>
          <a:prstGeom prst="rect">
            <a:avLst/>
          </a:prstGeom>
          <a:noFill/>
          <a:ln>
            <a:noFill/>
          </a:ln>
        </p:spPr>
      </p:pic>
      <p:sp>
        <p:nvSpPr>
          <p:cNvPr id="327" name="Shape 327"/>
          <p:cNvSpPr txBox="1"/>
          <p:nvPr/>
        </p:nvSpPr>
        <p:spPr>
          <a:xfrm>
            <a:off x="358219" y="703799"/>
            <a:ext cx="4219556" cy="380175"/>
          </a:xfrm>
          <a:prstGeom prst="rect">
            <a:avLst/>
          </a:prstGeom>
          <a:noFill/>
          <a:ln>
            <a:noFill/>
          </a:ln>
        </p:spPr>
        <p:txBody>
          <a:bodyPr wrap="square" lIns="91425" tIns="91425" rIns="91425" bIns="91425" anchor="t" anchorCtr="0">
            <a:noAutofit/>
          </a:bodyPr>
          <a:lstStyle/>
          <a:p>
            <a:pPr marL="0" lvl="0" indent="0">
              <a:spcBef>
                <a:spcPts val="0"/>
              </a:spcBef>
              <a:buNone/>
            </a:pPr>
            <a:r>
              <a:rPr lang="zh-CN" sz="2800" dirty="0"/>
              <a:t>National Brand</a:t>
            </a:r>
          </a:p>
        </p:txBody>
      </p:sp>
      <p:pic>
        <p:nvPicPr>
          <p:cNvPr id="328" name="Shape 328"/>
          <p:cNvPicPr preferRelativeResize="0"/>
          <p:nvPr/>
        </p:nvPicPr>
        <p:blipFill>
          <a:blip r:embed="rId4">
            <a:alphaModFix/>
          </a:blip>
          <a:stretch>
            <a:fillRect/>
          </a:stretch>
        </p:blipFill>
        <p:spPr>
          <a:xfrm>
            <a:off x="4665925" y="1267041"/>
            <a:ext cx="4318625" cy="3723209"/>
          </a:xfrm>
          <a:prstGeom prst="rect">
            <a:avLst/>
          </a:prstGeom>
          <a:noFill/>
          <a:ln>
            <a:noFill/>
          </a:ln>
        </p:spPr>
      </p:pic>
      <p:sp>
        <p:nvSpPr>
          <p:cNvPr id="329" name="Shape 329"/>
          <p:cNvSpPr txBox="1"/>
          <p:nvPr/>
        </p:nvSpPr>
        <p:spPr>
          <a:xfrm>
            <a:off x="5528743" y="698257"/>
            <a:ext cx="3778500" cy="9195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buNone/>
            </a:pPr>
            <a:r>
              <a:rPr lang="zh-CN" sz="2800" dirty="0"/>
              <a:t>Store Brand</a:t>
            </a:r>
          </a:p>
          <a:p>
            <a:pPr marL="0" lvl="0" indent="0" rtl="0">
              <a:spcBef>
                <a:spcPts val="0"/>
              </a:spcBef>
              <a:buNone/>
            </a:pPr>
            <a:endParaRPr dirty="0"/>
          </a:p>
        </p:txBody>
      </p:sp>
      <p:sp>
        <p:nvSpPr>
          <p:cNvPr id="330" name="Shape 330"/>
          <p:cNvSpPr/>
          <p:nvPr/>
        </p:nvSpPr>
        <p:spPr>
          <a:xfrm>
            <a:off x="176325" y="4007750"/>
            <a:ext cx="4106100" cy="1764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31" name="Shape 331"/>
          <p:cNvSpPr/>
          <p:nvPr/>
        </p:nvSpPr>
        <p:spPr>
          <a:xfrm>
            <a:off x="4665925" y="4007750"/>
            <a:ext cx="4106100" cy="1764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32" name="Shape 332"/>
          <p:cNvSpPr/>
          <p:nvPr/>
        </p:nvSpPr>
        <p:spPr>
          <a:xfrm>
            <a:off x="176325" y="2398100"/>
            <a:ext cx="4106100" cy="1764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33" name="Shape 333"/>
          <p:cNvSpPr/>
          <p:nvPr/>
        </p:nvSpPr>
        <p:spPr>
          <a:xfrm>
            <a:off x="4716825" y="2398100"/>
            <a:ext cx="4106100" cy="1764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34" name="Shape 334"/>
          <p:cNvSpPr/>
          <p:nvPr/>
        </p:nvSpPr>
        <p:spPr>
          <a:xfrm>
            <a:off x="176325" y="2574500"/>
            <a:ext cx="4106100" cy="1764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35" name="Shape 335"/>
          <p:cNvSpPr/>
          <p:nvPr/>
        </p:nvSpPr>
        <p:spPr>
          <a:xfrm>
            <a:off x="4716825" y="2574500"/>
            <a:ext cx="4106100" cy="1764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36" name="Shape 336"/>
          <p:cNvSpPr/>
          <p:nvPr/>
        </p:nvSpPr>
        <p:spPr>
          <a:xfrm>
            <a:off x="176325" y="4241425"/>
            <a:ext cx="4106100" cy="1764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37" name="Shape 337"/>
          <p:cNvSpPr/>
          <p:nvPr/>
        </p:nvSpPr>
        <p:spPr>
          <a:xfrm>
            <a:off x="4665925" y="4241425"/>
            <a:ext cx="4106100" cy="1764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 name="Rectangle 1"/>
          <p:cNvSpPr/>
          <p:nvPr/>
        </p:nvSpPr>
        <p:spPr>
          <a:xfrm>
            <a:off x="144824" y="130408"/>
            <a:ext cx="8839726" cy="496996"/>
          </a:xfrm>
          <a:prstGeom prst="rect">
            <a:avLst/>
          </a:prstGeom>
        </p:spPr>
        <p:txBody>
          <a:bodyPr wrap="square">
            <a:spAutoFit/>
          </a:bodyPr>
          <a:lstStyle/>
          <a:p>
            <a:pPr marL="114300" lvl="0">
              <a:lnSpc>
                <a:spcPct val="150000"/>
              </a:lnSpc>
              <a:buClr>
                <a:srgbClr val="000000"/>
              </a:buClr>
              <a:buSzPts val="1800"/>
            </a:pPr>
            <a:r>
              <a:rPr lang="en-US" altLang="zh-CN" sz="2000" b="1" dirty="0" smtClean="0"/>
              <a:t>2. What </a:t>
            </a:r>
            <a:r>
              <a:rPr lang="en-US" altLang="zh-CN" sz="2000" b="1" dirty="0"/>
              <a:t>factors affect demand of national brands and store brands? </a:t>
            </a:r>
            <a:endParaRPr lang="zh-CN" altLang="en-US" sz="2000" b="1" dirty="0"/>
          </a:p>
        </p:txBody>
      </p:sp>
      <p:sp>
        <p:nvSpPr>
          <p:cNvPr id="3" name="TextBox 2"/>
          <p:cNvSpPr txBox="1"/>
          <p:nvPr/>
        </p:nvSpPr>
        <p:spPr>
          <a:xfrm>
            <a:off x="4631377" y="5106390"/>
            <a:ext cx="184731" cy="307777"/>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2490825" y="816000"/>
            <a:ext cx="5856000" cy="1522500"/>
          </a:xfrm>
          <a:prstGeom prst="rect">
            <a:avLst/>
          </a:prstGeom>
        </p:spPr>
        <p:txBody>
          <a:bodyPr wrap="square" lIns="91425" tIns="91425" rIns="91425" bIns="91425" anchor="b" anchorCtr="0">
            <a:noAutofit/>
          </a:bodyPr>
          <a:lstStyle/>
          <a:p>
            <a:pPr marL="0" lvl="0" indent="0">
              <a:spcBef>
                <a:spcPts val="0"/>
              </a:spcBef>
              <a:buNone/>
            </a:pPr>
            <a:r>
              <a:rPr lang="zh-CN"/>
              <a:t>NEXT</a:t>
            </a:r>
          </a:p>
        </p:txBody>
      </p:sp>
      <p:sp>
        <p:nvSpPr>
          <p:cNvPr id="343" name="Shape 343"/>
          <p:cNvSpPr txBox="1">
            <a:spLocks noGrp="1"/>
          </p:cNvSpPr>
          <p:nvPr>
            <p:ph type="body" idx="1"/>
          </p:nvPr>
        </p:nvSpPr>
        <p:spPr>
          <a:xfrm>
            <a:off x="2490825" y="2477400"/>
            <a:ext cx="5856000" cy="1907400"/>
          </a:xfrm>
          <a:prstGeom prst="rect">
            <a:avLst/>
          </a:prstGeom>
        </p:spPr>
        <p:txBody>
          <a:bodyPr wrap="square" lIns="91425" tIns="91425" rIns="91425" bIns="91425" anchor="t" anchorCtr="0">
            <a:noAutofit/>
          </a:bodyPr>
          <a:lstStyle/>
          <a:p>
            <a:pPr marL="0" lvl="0" indent="0" rtl="0">
              <a:spcBef>
                <a:spcPts val="0"/>
              </a:spcBef>
              <a:buNone/>
            </a:pPr>
            <a:r>
              <a:rPr lang="zh-CN" dirty="0"/>
              <a:t>To further analyze the data, we </a:t>
            </a:r>
            <a:r>
              <a:rPr lang="en-US" altLang="zh-CN" dirty="0" smtClean="0"/>
              <a:t>broke </a:t>
            </a:r>
            <a:r>
              <a:rPr lang="zh-CN" dirty="0" smtClean="0"/>
              <a:t>d</a:t>
            </a:r>
            <a:r>
              <a:rPr lang="zh-CN" dirty="0"/>
              <a:t>own the national brands dataset into two subse</a:t>
            </a:r>
            <a:r>
              <a:rPr lang="zh-CN" dirty="0" smtClean="0"/>
              <a:t>t</a:t>
            </a:r>
            <a:r>
              <a:rPr lang="en-US" altLang="zh-CN" dirty="0" smtClean="0"/>
              <a:t>s</a:t>
            </a:r>
            <a:r>
              <a:rPr lang="zh-CN" dirty="0" smtClean="0"/>
              <a:t> </a:t>
            </a:r>
            <a:r>
              <a:rPr lang="zh-CN" dirty="0"/>
              <a:t>based on brand: Gatorade and Powerade.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Shape 348"/>
          <p:cNvPicPr preferRelativeResize="0"/>
          <p:nvPr/>
        </p:nvPicPr>
        <p:blipFill>
          <a:blip r:embed="rId3">
            <a:alphaModFix/>
          </a:blip>
          <a:stretch>
            <a:fillRect/>
          </a:stretch>
        </p:blipFill>
        <p:spPr>
          <a:xfrm>
            <a:off x="178909" y="1394400"/>
            <a:ext cx="4443600" cy="3627225"/>
          </a:xfrm>
          <a:prstGeom prst="rect">
            <a:avLst/>
          </a:prstGeom>
          <a:noFill/>
          <a:ln>
            <a:noFill/>
          </a:ln>
        </p:spPr>
      </p:pic>
      <p:pic>
        <p:nvPicPr>
          <p:cNvPr id="349" name="Shape 349"/>
          <p:cNvPicPr preferRelativeResize="0"/>
          <p:nvPr/>
        </p:nvPicPr>
        <p:blipFill>
          <a:blip r:embed="rId4">
            <a:alphaModFix/>
          </a:blip>
          <a:stretch>
            <a:fillRect/>
          </a:stretch>
        </p:blipFill>
        <p:spPr>
          <a:xfrm>
            <a:off x="4625214" y="1378519"/>
            <a:ext cx="4286746" cy="3680814"/>
          </a:xfrm>
          <a:prstGeom prst="rect">
            <a:avLst/>
          </a:prstGeom>
          <a:noFill/>
          <a:ln>
            <a:noFill/>
          </a:ln>
        </p:spPr>
      </p:pic>
      <p:sp>
        <p:nvSpPr>
          <p:cNvPr id="350" name="Shape 350"/>
          <p:cNvSpPr txBox="1"/>
          <p:nvPr/>
        </p:nvSpPr>
        <p:spPr>
          <a:xfrm>
            <a:off x="861162" y="808715"/>
            <a:ext cx="2815200" cy="6183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buNone/>
            </a:pPr>
            <a:r>
              <a:rPr lang="zh-CN" sz="2400" b="1" dirty="0"/>
              <a:t>Gatorade</a:t>
            </a:r>
            <a:r>
              <a:rPr lang="zh-CN" sz="1800" b="1" dirty="0"/>
              <a:t> </a:t>
            </a:r>
          </a:p>
        </p:txBody>
      </p:sp>
      <p:sp>
        <p:nvSpPr>
          <p:cNvPr id="351" name="Shape 351"/>
          <p:cNvSpPr txBox="1"/>
          <p:nvPr/>
        </p:nvSpPr>
        <p:spPr>
          <a:xfrm>
            <a:off x="5669912" y="808715"/>
            <a:ext cx="2815200" cy="6972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buNone/>
            </a:pPr>
            <a:r>
              <a:rPr lang="zh-CN" sz="2400" b="1" dirty="0"/>
              <a:t>Powerade</a:t>
            </a:r>
          </a:p>
        </p:txBody>
      </p:sp>
      <p:sp>
        <p:nvSpPr>
          <p:cNvPr id="2" name="Rectangle 1"/>
          <p:cNvSpPr/>
          <p:nvPr/>
        </p:nvSpPr>
        <p:spPr>
          <a:xfrm>
            <a:off x="267354" y="162384"/>
            <a:ext cx="8578391" cy="646331"/>
          </a:xfrm>
          <a:prstGeom prst="rect">
            <a:avLst/>
          </a:prstGeom>
        </p:spPr>
        <p:txBody>
          <a:bodyPr wrap="square">
            <a:spAutoFit/>
          </a:bodyPr>
          <a:lstStyle/>
          <a:p>
            <a:pPr marL="114300" lvl="0">
              <a:lnSpc>
                <a:spcPct val="150000"/>
              </a:lnSpc>
              <a:buClr>
                <a:srgbClr val="000000"/>
              </a:buClr>
              <a:buSzPts val="1800"/>
            </a:pPr>
            <a:r>
              <a:rPr lang="en-US" altLang="zh-CN" sz="2400" b="1" dirty="0" smtClean="0"/>
              <a:t>3. What </a:t>
            </a:r>
            <a:r>
              <a:rPr lang="en-US" altLang="zh-CN" sz="2400" b="1" dirty="0"/>
              <a:t>factors affect demand of the two national brands?</a:t>
            </a:r>
            <a:endParaRPr lang="zh-CN" altLang="en-US" sz="2400" b="1" dirty="0"/>
          </a:p>
        </p:txBody>
      </p:sp>
      <p:sp>
        <p:nvSpPr>
          <p:cNvPr id="3" name="Rectangle 2"/>
          <p:cNvSpPr/>
          <p:nvPr/>
        </p:nvSpPr>
        <p:spPr>
          <a:xfrm>
            <a:off x="112950" y="2450969"/>
            <a:ext cx="3978283" cy="16968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4647414" y="2479250"/>
            <a:ext cx="3978283" cy="16968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154004" y="3688219"/>
            <a:ext cx="3978283" cy="16968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p:cNvSpPr/>
          <p:nvPr/>
        </p:nvSpPr>
        <p:spPr>
          <a:xfrm>
            <a:off x="4597603" y="3760648"/>
            <a:ext cx="3978283" cy="16968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154003" y="4270080"/>
            <a:ext cx="3978283" cy="16968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p:cNvSpPr/>
          <p:nvPr/>
        </p:nvSpPr>
        <p:spPr>
          <a:xfrm>
            <a:off x="4625855" y="4306294"/>
            <a:ext cx="3978283" cy="16968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154003" y="4063991"/>
            <a:ext cx="3978283" cy="16968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p:cNvSpPr/>
          <p:nvPr/>
        </p:nvSpPr>
        <p:spPr>
          <a:xfrm>
            <a:off x="4644068" y="4100397"/>
            <a:ext cx="3978283" cy="16968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1309" y="673991"/>
            <a:ext cx="1186254" cy="83037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454</Words>
  <Application>Microsoft Macintosh PowerPoint</Application>
  <PresentationFormat>On-screen Show (16:9)</PresentationFormat>
  <Paragraphs>61</Paragraphs>
  <Slides>13</Slides>
  <Notes>11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Mangal</vt:lpstr>
      <vt:lpstr>Maven Pro</vt:lpstr>
      <vt:lpstr>Nunito</vt:lpstr>
      <vt:lpstr>Arial</vt:lpstr>
      <vt:lpstr>Momentum</vt:lpstr>
      <vt:lpstr>Sports Drink Market Analysis SCM651</vt:lpstr>
      <vt:lpstr>What is Sports Drink???</vt:lpstr>
      <vt:lpstr>Data Selection</vt:lpstr>
      <vt:lpstr>Best Seller of each Brand</vt:lpstr>
      <vt:lpstr>Research Questions</vt:lpstr>
      <vt:lpstr>PowerPoint Presentation</vt:lpstr>
      <vt:lpstr>PowerPoint Presentation</vt:lpstr>
      <vt:lpstr>NEXT</vt:lpstr>
      <vt:lpstr>PowerPoint Presentation</vt:lpstr>
      <vt:lpstr>PowerPoint Presentation</vt:lpstr>
      <vt:lpstr>PowerPoint Presentation</vt:lpstr>
      <vt:lpstr>Conclusions</vt:lpstr>
      <vt:lpstr>Q&amp;A</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Drink Market Analysis SCM651</dc:title>
  <cp:lastModifiedBy>Pan Chen</cp:lastModifiedBy>
  <cp:revision>24</cp:revision>
  <dcterms:modified xsi:type="dcterms:W3CDTF">2017-12-08T17:01:28Z</dcterms:modified>
</cp:coreProperties>
</file>