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16"/>
  </p:notesMasterIdLst>
  <p:handoutMasterIdLst>
    <p:handoutMasterId r:id="rId17"/>
  </p:handoutMasterIdLst>
  <p:sldIdLst>
    <p:sldId id="295" r:id="rId5"/>
    <p:sldId id="2147474035" r:id="rId6"/>
    <p:sldId id="2147474036" r:id="rId7"/>
    <p:sldId id="2147474037" r:id="rId8"/>
    <p:sldId id="2147474038" r:id="rId9"/>
    <p:sldId id="2147474039" r:id="rId10"/>
    <p:sldId id="2147474043" r:id="rId11"/>
    <p:sldId id="2147474040" r:id="rId12"/>
    <p:sldId id="2147474041" r:id="rId13"/>
    <p:sldId id="2147474042" r:id="rId14"/>
    <p:sldId id="257" r:id="rId15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D0F0A-DE05-4A42-9708-06B99D495EB7}">
          <p14:sldIdLst>
            <p14:sldId id="295"/>
          </p14:sldIdLst>
        </p14:section>
        <p14:section name="Introduccion" id="{E1F08D0B-FF43-433D-9BE7-4AF73DB53E13}">
          <p14:sldIdLst>
            <p14:sldId id="2147474035"/>
            <p14:sldId id="2147474036"/>
            <p14:sldId id="2147474037"/>
          </p14:sldIdLst>
        </p14:section>
        <p14:section name="1. Seguridad y permisos" id="{BC7EDB8B-D87B-4FC9-ACC6-E6D57704E3B5}">
          <p14:sldIdLst>
            <p14:sldId id="2147474038"/>
            <p14:sldId id="2147474039"/>
            <p14:sldId id="2147474043"/>
            <p14:sldId id="2147474040"/>
          </p14:sldIdLst>
        </p14:section>
        <p14:section name="2. Orquestación" id="{9020312B-904C-4F9F-946C-50F7633A7389}">
          <p14:sldIdLst>
            <p14:sldId id="2147474041"/>
            <p14:sldId id="2147474042"/>
          </p14:sldIdLst>
        </p14:section>
        <p14:section name="Fin" id="{728CE3FF-81F4-4A62-A135-F5BB8251E8E5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D40D34"/>
    <a:srgbClr val="083796"/>
    <a:srgbClr val="F5750B"/>
    <a:srgbClr val="FFEE46"/>
    <a:srgbClr val="D0C70A"/>
    <a:srgbClr val="062970"/>
    <a:srgbClr val="2D5499"/>
    <a:srgbClr val="6ABAD0"/>
    <a:srgbClr val="BDC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D9554-FF81-4EB3-A54D-3312DDA58C95}" v="58" dt="2025-06-04T23:17:04.939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0" autoAdjust="0"/>
    <p:restoredTop sz="94660"/>
  </p:normalViewPr>
  <p:slideViewPr>
    <p:cSldViewPr>
      <p:cViewPr varScale="1">
        <p:scale>
          <a:sx n="81" d="100"/>
          <a:sy n="81" d="100"/>
        </p:scale>
        <p:origin x="1413" y="33"/>
      </p:cViewPr>
      <p:guideLst>
        <p:guide orient="horz" pos="799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Sanz" userId="b60748b7-f2df-4c57-9ffa-ce60a404c4fa" providerId="ADAL" clId="{7B3D9554-FF81-4EB3-A54D-3312DDA58C95}"/>
    <pc:docChg chg="undo custSel addSld delSld modSld addSection delSection modSection">
      <pc:chgData name="Pablo Sanz" userId="b60748b7-f2df-4c57-9ffa-ce60a404c4fa" providerId="ADAL" clId="{7B3D9554-FF81-4EB3-A54D-3312DDA58C95}" dt="2025-06-05T13:28:38.502" v="1808" actId="47"/>
      <pc:docMkLst>
        <pc:docMk/>
      </pc:docMkLst>
      <pc:sldChg chg="del">
        <pc:chgData name="Pablo Sanz" userId="b60748b7-f2df-4c57-9ffa-ce60a404c4fa" providerId="ADAL" clId="{7B3D9554-FF81-4EB3-A54D-3312DDA58C95}" dt="2025-05-23T11:11:27.676" v="0" actId="47"/>
        <pc:sldMkLst>
          <pc:docMk/>
          <pc:sldMk cId="1648622587" sldId="334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972106050" sldId="335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1630953449" sldId="336"/>
        </pc:sldMkLst>
      </pc:sldChg>
      <pc:sldChg chg="del">
        <pc:chgData name="Pablo Sanz" userId="b60748b7-f2df-4c57-9ffa-ce60a404c4fa" providerId="ADAL" clId="{7B3D9554-FF81-4EB3-A54D-3312DDA58C95}" dt="2025-05-23T11:11:27.676" v="0" actId="47"/>
        <pc:sldMkLst>
          <pc:docMk/>
          <pc:sldMk cId="910241638" sldId="337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2876114064" sldId="338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912809633" sldId="339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1961196676" sldId="340"/>
        </pc:sldMkLst>
      </pc:sldChg>
      <pc:sldChg chg="del">
        <pc:chgData name="Pablo Sanz" userId="b60748b7-f2df-4c57-9ffa-ce60a404c4fa" providerId="ADAL" clId="{7B3D9554-FF81-4EB3-A54D-3312DDA58C95}" dt="2025-05-23T17:01:57.451" v="1168" actId="47"/>
        <pc:sldMkLst>
          <pc:docMk/>
          <pc:sldMk cId="3504083086" sldId="2147474003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083179937" sldId="2147474026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195229177" sldId="2147474027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956919486" sldId="2147474028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991730709" sldId="2147474029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63013833" sldId="2147474030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694997189" sldId="2147474031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937063794" sldId="2147474032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2948245080" sldId="2147474033"/>
        </pc:sldMkLst>
      </pc:sldChg>
      <pc:sldChg chg="modSp add del mod">
        <pc:chgData name="Pablo Sanz" userId="b60748b7-f2df-4c57-9ffa-ce60a404c4fa" providerId="ADAL" clId="{7B3D9554-FF81-4EB3-A54D-3312DDA58C95}" dt="2025-06-05T13:28:38.502" v="1808" actId="47"/>
        <pc:sldMkLst>
          <pc:docMk/>
          <pc:sldMk cId="3515729321" sldId="2147474034"/>
        </pc:sldMkLst>
      </pc:sldChg>
      <pc:sldChg chg="modSp mod">
        <pc:chgData name="Pablo Sanz" userId="b60748b7-f2df-4c57-9ffa-ce60a404c4fa" providerId="ADAL" clId="{7B3D9554-FF81-4EB3-A54D-3312DDA58C95}" dt="2025-06-04T23:13:31.589" v="1230" actId="403"/>
        <pc:sldMkLst>
          <pc:docMk/>
          <pc:sldMk cId="3633853361" sldId="2147474036"/>
        </pc:sldMkLst>
        <pc:spChg chg="mod">
          <ac:chgData name="Pablo Sanz" userId="b60748b7-f2df-4c57-9ffa-ce60a404c4fa" providerId="ADAL" clId="{7B3D9554-FF81-4EB3-A54D-3312DDA58C95}" dt="2025-06-04T23:13:31.589" v="1230" actId="403"/>
          <ac:spMkLst>
            <pc:docMk/>
            <pc:sldMk cId="3633853361" sldId="2147474036"/>
            <ac:spMk id="6" creationId="{513D6BC1-269D-E74B-1BC2-A84862C8827D}"/>
          </ac:spMkLst>
        </pc:spChg>
      </pc:sldChg>
      <pc:sldChg chg="modSp mod">
        <pc:chgData name="Pablo Sanz" userId="b60748b7-f2df-4c57-9ffa-ce60a404c4fa" providerId="ADAL" clId="{7B3D9554-FF81-4EB3-A54D-3312DDA58C95}" dt="2025-05-23T15:43:26.490" v="132" actId="27636"/>
        <pc:sldMkLst>
          <pc:docMk/>
          <pc:sldMk cId="4254767141" sldId="2147474037"/>
        </pc:sldMkLst>
        <pc:spChg chg="mod">
          <ac:chgData name="Pablo Sanz" userId="b60748b7-f2df-4c57-9ffa-ce60a404c4fa" providerId="ADAL" clId="{7B3D9554-FF81-4EB3-A54D-3312DDA58C95}" dt="2025-05-23T15:43:26.490" v="132" actId="27636"/>
          <ac:spMkLst>
            <pc:docMk/>
            <pc:sldMk cId="4254767141" sldId="2147474037"/>
            <ac:spMk id="6" creationId="{7E7CDFE8-0CDD-974E-A38D-2968E0522905}"/>
          </ac:spMkLst>
        </pc:spChg>
      </pc:sldChg>
      <pc:sldChg chg="addSp delSp modSp add mod">
        <pc:chgData name="Pablo Sanz" userId="b60748b7-f2df-4c57-9ffa-ce60a404c4fa" providerId="ADAL" clId="{7B3D9554-FF81-4EB3-A54D-3312DDA58C95}" dt="2025-05-23T15:42:04.585" v="101" actId="1076"/>
        <pc:sldMkLst>
          <pc:docMk/>
          <pc:sldMk cId="2768458998" sldId="2147474039"/>
        </pc:sldMkLst>
        <pc:spChg chg="mod">
          <ac:chgData name="Pablo Sanz" userId="b60748b7-f2df-4c57-9ffa-ce60a404c4fa" providerId="ADAL" clId="{7B3D9554-FF81-4EB3-A54D-3312DDA58C95}" dt="2025-05-23T15:29:33.397" v="72" actId="20577"/>
          <ac:spMkLst>
            <pc:docMk/>
            <pc:sldMk cId="2768458998" sldId="2147474039"/>
            <ac:spMk id="5" creationId="{5DC546C1-51BD-46DA-3C95-0251A1D0BFF4}"/>
          </ac:spMkLst>
        </pc:spChg>
        <pc:picChg chg="add mod">
          <ac:chgData name="Pablo Sanz" userId="b60748b7-f2df-4c57-9ffa-ce60a404c4fa" providerId="ADAL" clId="{7B3D9554-FF81-4EB3-A54D-3312DDA58C95}" dt="2025-05-23T15:42:04.585" v="101" actId="1076"/>
          <ac:picMkLst>
            <pc:docMk/>
            <pc:sldMk cId="2768458998" sldId="2147474039"/>
            <ac:picMk id="14" creationId="{180C189C-330F-428E-D16C-436D8C3FA768}"/>
          </ac:picMkLst>
        </pc:picChg>
      </pc:sldChg>
      <pc:sldChg chg="addSp delSp modSp add mod">
        <pc:chgData name="Pablo Sanz" userId="b60748b7-f2df-4c57-9ffa-ce60a404c4fa" providerId="ADAL" clId="{7B3D9554-FF81-4EB3-A54D-3312DDA58C95}" dt="2025-05-23T15:42:51.684" v="106" actId="1076"/>
        <pc:sldMkLst>
          <pc:docMk/>
          <pc:sldMk cId="3063459761" sldId="2147474040"/>
        </pc:sldMkLst>
        <pc:picChg chg="add mod">
          <ac:chgData name="Pablo Sanz" userId="b60748b7-f2df-4c57-9ffa-ce60a404c4fa" providerId="ADAL" clId="{7B3D9554-FF81-4EB3-A54D-3312DDA58C95}" dt="2025-05-23T15:42:51.684" v="106" actId="1076"/>
          <ac:picMkLst>
            <pc:docMk/>
            <pc:sldMk cId="3063459761" sldId="2147474040"/>
            <ac:picMk id="1026" creationId="{000CF2C8-5A7D-2D41-0636-C3116F5FD19C}"/>
          </ac:picMkLst>
        </pc:picChg>
      </pc:sldChg>
      <pc:sldChg chg="addSp delSp modSp add mod">
        <pc:chgData name="Pablo Sanz" userId="b60748b7-f2df-4c57-9ffa-ce60a404c4fa" providerId="ADAL" clId="{7B3D9554-FF81-4EB3-A54D-3312DDA58C95}" dt="2025-05-23T16:51:03.736" v="723" actId="20577"/>
        <pc:sldMkLst>
          <pc:docMk/>
          <pc:sldMk cId="641552541" sldId="2147474041"/>
        </pc:sldMkLst>
        <pc:spChg chg="add mod">
          <ac:chgData name="Pablo Sanz" userId="b60748b7-f2df-4c57-9ffa-ce60a404c4fa" providerId="ADAL" clId="{7B3D9554-FF81-4EB3-A54D-3312DDA58C95}" dt="2025-05-23T16:09:44.089" v="639" actId="552"/>
          <ac:spMkLst>
            <pc:docMk/>
            <pc:sldMk cId="641552541" sldId="2147474041"/>
            <ac:spMk id="2" creationId="{3770A6FD-C1C5-4143-8B4F-1ABA1ACDCE3F}"/>
          </ac:spMkLst>
        </pc:spChg>
        <pc:spChg chg="add mod">
          <ac:chgData name="Pablo Sanz" userId="b60748b7-f2df-4c57-9ffa-ce60a404c4fa" providerId="ADAL" clId="{7B3D9554-FF81-4EB3-A54D-3312DDA58C95}" dt="2025-05-23T16:09:53.216" v="644" actId="1038"/>
          <ac:spMkLst>
            <pc:docMk/>
            <pc:sldMk cId="641552541" sldId="2147474041"/>
            <ac:spMk id="3" creationId="{C296B2F3-37F5-A601-F946-266652A60102}"/>
          </ac:spMkLst>
        </pc:spChg>
        <pc:spChg chg="add mod">
          <ac:chgData name="Pablo Sanz" userId="b60748b7-f2df-4c57-9ffa-ce60a404c4fa" providerId="ADAL" clId="{7B3D9554-FF81-4EB3-A54D-3312DDA58C95}" dt="2025-05-23T16:08:12.218" v="625" actId="14100"/>
          <ac:spMkLst>
            <pc:docMk/>
            <pc:sldMk cId="641552541" sldId="2147474041"/>
            <ac:spMk id="4" creationId="{8DE4FC81-F219-3801-1E5B-33E888D50BE8}"/>
          </ac:spMkLst>
        </pc:spChg>
        <pc:spChg chg="mod">
          <ac:chgData name="Pablo Sanz" userId="b60748b7-f2df-4c57-9ffa-ce60a404c4fa" providerId="ADAL" clId="{7B3D9554-FF81-4EB3-A54D-3312DDA58C95}" dt="2025-05-23T16:51:03.736" v="723" actId="20577"/>
          <ac:spMkLst>
            <pc:docMk/>
            <pc:sldMk cId="641552541" sldId="2147474041"/>
            <ac:spMk id="5" creationId="{0A0C4069-07F9-CC5D-8D69-5FE9D3DCE1EA}"/>
          </ac:spMkLst>
        </pc:spChg>
        <pc:spChg chg="add mod">
          <ac:chgData name="Pablo Sanz" userId="b60748b7-f2df-4c57-9ffa-ce60a404c4fa" providerId="ADAL" clId="{7B3D9554-FF81-4EB3-A54D-3312DDA58C95}" dt="2025-05-23T16:09:44.089" v="639" actId="552"/>
          <ac:spMkLst>
            <pc:docMk/>
            <pc:sldMk cId="641552541" sldId="2147474041"/>
            <ac:spMk id="6" creationId="{824C9227-5F6F-4997-3CC7-033D75F05067}"/>
          </ac:spMkLst>
        </pc:spChg>
        <pc:spChg chg="add mod">
          <ac:chgData name="Pablo Sanz" userId="b60748b7-f2df-4c57-9ffa-ce60a404c4fa" providerId="ADAL" clId="{7B3D9554-FF81-4EB3-A54D-3312DDA58C95}" dt="2025-05-23T16:09:53.216" v="644" actId="1038"/>
          <ac:spMkLst>
            <pc:docMk/>
            <pc:sldMk cId="641552541" sldId="2147474041"/>
            <ac:spMk id="13" creationId="{565B37A3-B6EC-CE62-6EF3-29357D04D5F7}"/>
          </ac:spMkLst>
        </pc:spChg>
        <pc:spChg chg="mod">
          <ac:chgData name="Pablo Sanz" userId="b60748b7-f2df-4c57-9ffa-ce60a404c4fa" providerId="ADAL" clId="{7B3D9554-FF81-4EB3-A54D-3312DDA58C95}" dt="2025-05-23T16:09:36.641" v="638" actId="12789"/>
          <ac:spMkLst>
            <pc:docMk/>
            <pc:sldMk cId="641552541" sldId="2147474041"/>
            <ac:spMk id="20" creationId="{5261C8AE-BA28-98B1-9091-FE9866DD41AC}"/>
          </ac:spMkLst>
        </pc:spChg>
        <pc:picChg chg="add mod">
          <ac:chgData name="Pablo Sanz" userId="b60748b7-f2df-4c57-9ffa-ce60a404c4fa" providerId="ADAL" clId="{7B3D9554-FF81-4EB3-A54D-3312DDA58C95}" dt="2025-05-23T16:10:04.607" v="651" actId="1038"/>
          <ac:picMkLst>
            <pc:docMk/>
            <pc:sldMk cId="641552541" sldId="2147474041"/>
            <ac:picMk id="21" creationId="{AAC8E9A8-9491-540D-684A-2BCB42B55843}"/>
          </ac:picMkLst>
        </pc:picChg>
        <pc:picChg chg="add mod">
          <ac:chgData name="Pablo Sanz" userId="b60748b7-f2df-4c57-9ffa-ce60a404c4fa" providerId="ADAL" clId="{7B3D9554-FF81-4EB3-A54D-3312DDA58C95}" dt="2025-05-23T16:10:04.607" v="651" actId="1038"/>
          <ac:picMkLst>
            <pc:docMk/>
            <pc:sldMk cId="641552541" sldId="2147474041"/>
            <ac:picMk id="23" creationId="{509EE6CC-7CF0-7C8C-D686-DD401B059913}"/>
          </ac:picMkLst>
        </pc:picChg>
      </pc:sldChg>
      <pc:sldChg chg="modSp add mod">
        <pc:chgData name="Pablo Sanz" userId="b60748b7-f2df-4c57-9ffa-ce60a404c4fa" providerId="ADAL" clId="{7B3D9554-FF81-4EB3-A54D-3312DDA58C95}" dt="2025-05-23T16:40:45.198" v="656" actId="27636"/>
        <pc:sldMkLst>
          <pc:docMk/>
          <pc:sldMk cId="3471979225" sldId="2147474042"/>
        </pc:sldMkLst>
        <pc:spChg chg="mod">
          <ac:chgData name="Pablo Sanz" userId="b60748b7-f2df-4c57-9ffa-ce60a404c4fa" providerId="ADAL" clId="{7B3D9554-FF81-4EB3-A54D-3312DDA58C95}" dt="2025-05-23T16:40:45.198" v="656" actId="27636"/>
          <ac:spMkLst>
            <pc:docMk/>
            <pc:sldMk cId="3471979225" sldId="2147474042"/>
            <ac:spMk id="5" creationId="{455410E8-FDBD-3264-63C8-BE1E8B5A7BC1}"/>
          </ac:spMkLst>
        </pc:spChg>
      </pc:sldChg>
      <pc:sldChg chg="addSp delSp modSp add del mod">
        <pc:chgData name="Pablo Sanz" userId="b60748b7-f2df-4c57-9ffa-ce60a404c4fa" providerId="ADAL" clId="{7B3D9554-FF81-4EB3-A54D-3312DDA58C95}" dt="2025-06-04T23:13:46.470" v="1231" actId="47"/>
        <pc:sldMkLst>
          <pc:docMk/>
          <pc:sldMk cId="1066311120" sldId="2147474043"/>
        </pc:sldMkLst>
      </pc:sldChg>
      <pc:sldChg chg="addSp delSp modSp add mod">
        <pc:chgData name="Pablo Sanz" userId="b60748b7-f2df-4c57-9ffa-ce60a404c4fa" providerId="ADAL" clId="{7B3D9554-FF81-4EB3-A54D-3312DDA58C95}" dt="2025-06-04T23:24:24.614" v="1807" actId="1037"/>
        <pc:sldMkLst>
          <pc:docMk/>
          <pc:sldMk cId="3429014030" sldId="2147474043"/>
        </pc:sldMkLst>
        <pc:spChg chg="add mod">
          <ac:chgData name="Pablo Sanz" userId="b60748b7-f2df-4c57-9ffa-ce60a404c4fa" providerId="ADAL" clId="{7B3D9554-FF81-4EB3-A54D-3312DDA58C95}" dt="2025-06-04T23:17:04.939" v="1353"/>
          <ac:spMkLst>
            <pc:docMk/>
            <pc:sldMk cId="3429014030" sldId="2147474043"/>
            <ac:spMk id="2" creationId="{5191A65A-6F9D-E82E-72C2-5ABD3763CD02}"/>
          </ac:spMkLst>
        </pc:spChg>
        <pc:spChg chg="add mod">
          <ac:chgData name="Pablo Sanz" userId="b60748b7-f2df-4c57-9ffa-ce60a404c4fa" providerId="ADAL" clId="{7B3D9554-FF81-4EB3-A54D-3312DDA58C95}" dt="2025-06-04T23:17:46.274" v="1448" actId="1076"/>
          <ac:spMkLst>
            <pc:docMk/>
            <pc:sldMk cId="3429014030" sldId="2147474043"/>
            <ac:spMk id="3" creationId="{4E371B90-C85F-DE94-6D45-E9DEA1D6D025}"/>
          </ac:spMkLst>
        </pc:spChg>
        <pc:spChg chg="add mod">
          <ac:chgData name="Pablo Sanz" userId="b60748b7-f2df-4c57-9ffa-ce60a404c4fa" providerId="ADAL" clId="{7B3D9554-FF81-4EB3-A54D-3312DDA58C95}" dt="2025-06-04T23:24:24.614" v="1807" actId="1037"/>
          <ac:spMkLst>
            <pc:docMk/>
            <pc:sldMk cId="3429014030" sldId="2147474043"/>
            <ac:spMk id="4" creationId="{2E7D5815-957A-438F-05FC-C442E90E857C}"/>
          </ac:spMkLst>
        </pc:spChg>
        <pc:spChg chg="mod">
          <ac:chgData name="Pablo Sanz" userId="b60748b7-f2df-4c57-9ffa-ce60a404c4fa" providerId="ADAL" clId="{7B3D9554-FF81-4EB3-A54D-3312DDA58C95}" dt="2025-06-04T23:16:31.575" v="1351" actId="20577"/>
          <ac:spMkLst>
            <pc:docMk/>
            <pc:sldMk cId="3429014030" sldId="2147474043"/>
            <ac:spMk id="5" creationId="{077EA1FD-4B8E-A045-243A-1BA8CF60D765}"/>
          </ac:spMkLst>
        </pc:spChg>
        <pc:spChg chg="add mod">
          <ac:chgData name="Pablo Sanz" userId="b60748b7-f2df-4c57-9ffa-ce60a404c4fa" providerId="ADAL" clId="{7B3D9554-FF81-4EB3-A54D-3312DDA58C95}" dt="2025-06-04T23:17:04.939" v="1353"/>
          <ac:spMkLst>
            <pc:docMk/>
            <pc:sldMk cId="3429014030" sldId="2147474043"/>
            <ac:spMk id="6" creationId="{1EFDDA82-AC4D-8D53-4A17-D88FA487C923}"/>
          </ac:spMkLst>
        </pc:spChg>
        <pc:spChg chg="del">
          <ac:chgData name="Pablo Sanz" userId="b60748b7-f2df-4c57-9ffa-ce60a404c4fa" providerId="ADAL" clId="{7B3D9554-FF81-4EB3-A54D-3312DDA58C95}" dt="2025-06-04T23:17:04.526" v="1352" actId="478"/>
          <ac:spMkLst>
            <pc:docMk/>
            <pc:sldMk cId="3429014030" sldId="2147474043"/>
            <ac:spMk id="7" creationId="{680575B1-DDBD-33DC-6E41-022EAE1ACF84}"/>
          </ac:spMkLst>
        </pc:spChg>
        <pc:spChg chg="del">
          <ac:chgData name="Pablo Sanz" userId="b60748b7-f2df-4c57-9ffa-ce60a404c4fa" providerId="ADAL" clId="{7B3D9554-FF81-4EB3-A54D-3312DDA58C95}" dt="2025-06-04T23:17:04.526" v="1352" actId="478"/>
          <ac:spMkLst>
            <pc:docMk/>
            <pc:sldMk cId="3429014030" sldId="2147474043"/>
            <ac:spMk id="8" creationId="{41BEB0DB-634F-25FA-5894-AF2331B957AA}"/>
          </ac:spMkLst>
        </pc:spChg>
        <pc:spChg chg="del">
          <ac:chgData name="Pablo Sanz" userId="b60748b7-f2df-4c57-9ffa-ce60a404c4fa" providerId="ADAL" clId="{7B3D9554-FF81-4EB3-A54D-3312DDA58C95}" dt="2025-06-04T23:17:04.526" v="1352" actId="478"/>
          <ac:spMkLst>
            <pc:docMk/>
            <pc:sldMk cId="3429014030" sldId="2147474043"/>
            <ac:spMk id="9" creationId="{BAF67AF6-A230-843A-2EF8-3C4FD03CB11E}"/>
          </ac:spMkLst>
        </pc:spChg>
        <pc:spChg chg="del">
          <ac:chgData name="Pablo Sanz" userId="b60748b7-f2df-4c57-9ffa-ce60a404c4fa" providerId="ADAL" clId="{7B3D9554-FF81-4EB3-A54D-3312DDA58C95}" dt="2025-06-04T23:17:04.526" v="1352" actId="478"/>
          <ac:spMkLst>
            <pc:docMk/>
            <pc:sldMk cId="3429014030" sldId="2147474043"/>
            <ac:spMk id="10" creationId="{B4D8F59A-2804-6F5E-EDD9-F41A87BFAA3D}"/>
          </ac:spMkLst>
        </pc:spChg>
        <pc:spChg chg="del">
          <ac:chgData name="Pablo Sanz" userId="b60748b7-f2df-4c57-9ffa-ce60a404c4fa" providerId="ADAL" clId="{7B3D9554-FF81-4EB3-A54D-3312DDA58C95}" dt="2025-06-04T23:17:04.526" v="1352" actId="478"/>
          <ac:spMkLst>
            <pc:docMk/>
            <pc:sldMk cId="3429014030" sldId="2147474043"/>
            <ac:spMk id="12" creationId="{F9360809-D5F7-7162-14E7-101DE4B4BE52}"/>
          </ac:spMkLst>
        </pc:spChg>
        <pc:spChg chg="add mod">
          <ac:chgData name="Pablo Sanz" userId="b60748b7-f2df-4c57-9ffa-ce60a404c4fa" providerId="ADAL" clId="{7B3D9554-FF81-4EB3-A54D-3312DDA58C95}" dt="2025-06-04T23:17:46.274" v="1448" actId="1076"/>
          <ac:spMkLst>
            <pc:docMk/>
            <pc:sldMk cId="3429014030" sldId="2147474043"/>
            <ac:spMk id="13" creationId="{EA558C75-9641-F612-ADC0-E94BCE609DEA}"/>
          </ac:spMkLst>
        </pc:spChg>
        <pc:spChg chg="add mod">
          <ac:chgData name="Pablo Sanz" userId="b60748b7-f2df-4c57-9ffa-ce60a404c4fa" providerId="ADAL" clId="{7B3D9554-FF81-4EB3-A54D-3312DDA58C95}" dt="2025-06-04T23:24:24.614" v="1807" actId="1037"/>
          <ac:spMkLst>
            <pc:docMk/>
            <pc:sldMk cId="3429014030" sldId="2147474043"/>
            <ac:spMk id="14" creationId="{930CB948-3B84-1CB3-7687-88A13B90F4C7}"/>
          </ac:spMkLst>
        </pc:spChg>
        <pc:spChg chg="del">
          <ac:chgData name="Pablo Sanz" userId="b60748b7-f2df-4c57-9ffa-ce60a404c4fa" providerId="ADAL" clId="{7B3D9554-FF81-4EB3-A54D-3312DDA58C95}" dt="2025-06-04T23:17:04.526" v="1352" actId="478"/>
          <ac:spMkLst>
            <pc:docMk/>
            <pc:sldMk cId="3429014030" sldId="2147474043"/>
            <ac:spMk id="15" creationId="{8C9EDDDA-344E-7577-3CA7-4E510A6CDA44}"/>
          </ac:spMkLst>
        </pc:spChg>
        <pc:spChg chg="del">
          <ac:chgData name="Pablo Sanz" userId="b60748b7-f2df-4c57-9ffa-ce60a404c4fa" providerId="ADAL" clId="{7B3D9554-FF81-4EB3-A54D-3312DDA58C95}" dt="2025-06-04T23:17:04.526" v="1352" actId="478"/>
          <ac:spMkLst>
            <pc:docMk/>
            <pc:sldMk cId="3429014030" sldId="2147474043"/>
            <ac:spMk id="16" creationId="{BED4AEF7-64F2-0DC5-3074-603280F7E76E}"/>
          </ac:spMkLst>
        </pc:spChg>
        <pc:spChg chg="del">
          <ac:chgData name="Pablo Sanz" userId="b60748b7-f2df-4c57-9ffa-ce60a404c4fa" providerId="ADAL" clId="{7B3D9554-FF81-4EB3-A54D-3312DDA58C95}" dt="2025-06-04T23:17:04.526" v="1352" actId="478"/>
          <ac:spMkLst>
            <pc:docMk/>
            <pc:sldMk cId="3429014030" sldId="2147474043"/>
            <ac:spMk id="17" creationId="{61BC5D56-EDA0-282F-774B-818CCB02E14F}"/>
          </ac:spMkLst>
        </pc:spChg>
        <pc:spChg chg="del">
          <ac:chgData name="Pablo Sanz" userId="b60748b7-f2df-4c57-9ffa-ce60a404c4fa" providerId="ADAL" clId="{7B3D9554-FF81-4EB3-A54D-3312DDA58C95}" dt="2025-06-04T23:17:04.526" v="1352" actId="478"/>
          <ac:spMkLst>
            <pc:docMk/>
            <pc:sldMk cId="3429014030" sldId="2147474043"/>
            <ac:spMk id="18" creationId="{A291265B-4769-235B-42AF-8D735371A17C}"/>
          </ac:spMkLst>
        </pc:spChg>
        <pc:spChg chg="del">
          <ac:chgData name="Pablo Sanz" userId="b60748b7-f2df-4c57-9ffa-ce60a404c4fa" providerId="ADAL" clId="{7B3D9554-FF81-4EB3-A54D-3312DDA58C95}" dt="2025-06-04T23:17:04.526" v="1352" actId="478"/>
          <ac:spMkLst>
            <pc:docMk/>
            <pc:sldMk cId="3429014030" sldId="2147474043"/>
            <ac:spMk id="19" creationId="{5E9799FE-1EF8-EB94-7305-CA8A10AAFA7F}"/>
          </ac:spMkLst>
        </pc:spChg>
        <pc:picChg chg="add mod">
          <ac:chgData name="Pablo Sanz" userId="b60748b7-f2df-4c57-9ffa-ce60a404c4fa" providerId="ADAL" clId="{7B3D9554-FF81-4EB3-A54D-3312DDA58C95}" dt="2025-06-04T23:17:04.939" v="1353"/>
          <ac:picMkLst>
            <pc:docMk/>
            <pc:sldMk cId="3429014030" sldId="2147474043"/>
            <ac:picMk id="21" creationId="{DADC74FD-46B7-656B-23F5-C1F2674D7720}"/>
          </ac:picMkLst>
        </pc:picChg>
        <pc:picChg chg="add mod">
          <ac:chgData name="Pablo Sanz" userId="b60748b7-f2df-4c57-9ffa-ce60a404c4fa" providerId="ADAL" clId="{7B3D9554-FF81-4EB3-A54D-3312DDA58C95}" dt="2025-06-04T23:17:04.939" v="1353"/>
          <ac:picMkLst>
            <pc:docMk/>
            <pc:sldMk cId="3429014030" sldId="2147474043"/>
            <ac:picMk id="22" creationId="{D89E18E7-C2C5-ECFC-8C7A-A473DB3E80F6}"/>
          </ac:picMkLst>
        </pc:picChg>
      </pc:sldChg>
      <pc:sldChg chg="modSp add del mod">
        <pc:chgData name="Pablo Sanz" userId="b60748b7-f2df-4c57-9ffa-ce60a404c4fa" providerId="ADAL" clId="{7B3D9554-FF81-4EB3-A54D-3312DDA58C95}" dt="2025-06-04T23:13:46.470" v="1231" actId="47"/>
        <pc:sldMkLst>
          <pc:docMk/>
          <pc:sldMk cId="2223811373" sldId="2147474044"/>
        </pc:sldMkLst>
      </pc:sldChg>
      <pc:sldMasterChg chg="delSldLayout">
        <pc:chgData name="Pablo Sanz" userId="b60748b7-f2df-4c57-9ffa-ce60a404c4fa" providerId="ADAL" clId="{7B3D9554-FF81-4EB3-A54D-3312DDA58C95}" dt="2025-05-23T17:01:57.451" v="1168" actId="47"/>
        <pc:sldMasterMkLst>
          <pc:docMk/>
          <pc:sldMasterMk cId="2572454742" sldId="2147483653"/>
        </pc:sldMasterMkLst>
        <pc:sldLayoutChg chg="del">
          <pc:chgData name="Pablo Sanz" userId="b60748b7-f2df-4c57-9ffa-ce60a404c4fa" providerId="ADAL" clId="{7B3D9554-FF81-4EB3-A54D-3312DDA58C95}" dt="2025-05-23T17:01:57.451" v="1168" actId="47"/>
          <pc:sldLayoutMkLst>
            <pc:docMk/>
            <pc:sldMasterMk cId="2572454742" sldId="2147483653"/>
            <pc:sldLayoutMk cId="1427469889" sldId="2147483660"/>
          </pc:sldLayoutMkLst>
        </pc:sldLayoutChg>
      </pc:sldMasterChg>
    </pc:docChg>
  </pc:docChgLst>
  <pc:docChgLst>
    <pc:chgData name="Pablo Sanz" userId="b60748b7-f2df-4c57-9ffa-ce60a404c4fa" providerId="ADAL" clId="{3445D012-336F-49A7-A294-E71B7694E80C}"/>
    <pc:docChg chg="undo redo custSel addSld delSld modSld sldOrd addSection modSection">
      <pc:chgData name="Pablo Sanz" userId="b60748b7-f2df-4c57-9ffa-ce60a404c4fa" providerId="ADAL" clId="{3445D012-336F-49A7-A294-E71B7694E80C}" dt="2025-05-23T10:33:06.649" v="4572" actId="20577"/>
      <pc:docMkLst>
        <pc:docMk/>
      </pc:docMkLst>
      <pc:sldChg chg="addSp modSp mod">
        <pc:chgData name="Pablo Sanz" userId="b60748b7-f2df-4c57-9ffa-ce60a404c4fa" providerId="ADAL" clId="{3445D012-336F-49A7-A294-E71B7694E80C}" dt="2025-04-25T18:14:44.696" v="620" actId="1076"/>
        <pc:sldMkLst>
          <pc:docMk/>
          <pc:sldMk cId="1648622587" sldId="334"/>
        </pc:sldMkLst>
      </pc:sldChg>
      <pc:sldChg chg="addSp delSp modSp add mod">
        <pc:chgData name="Pablo Sanz" userId="b60748b7-f2df-4c57-9ffa-ce60a404c4fa" providerId="ADAL" clId="{3445D012-336F-49A7-A294-E71B7694E80C}" dt="2025-04-25T18:01:20.653" v="254" actId="20577"/>
        <pc:sldMkLst>
          <pc:docMk/>
          <pc:sldMk cId="3972106050" sldId="335"/>
        </pc:sldMkLst>
      </pc:sldChg>
      <pc:sldChg chg="modSp add mod ord">
        <pc:chgData name="Pablo Sanz" userId="b60748b7-f2df-4c57-9ffa-ce60a404c4fa" providerId="ADAL" clId="{3445D012-336F-49A7-A294-E71B7694E80C}" dt="2025-04-25T18:26:54.754" v="1116" actId="20577"/>
        <pc:sldMkLst>
          <pc:docMk/>
          <pc:sldMk cId="1630953449" sldId="336"/>
        </pc:sldMkLst>
      </pc:sldChg>
      <pc:sldChg chg="modSp add mod">
        <pc:chgData name="Pablo Sanz" userId="b60748b7-f2df-4c57-9ffa-ce60a404c4fa" providerId="ADAL" clId="{3445D012-336F-49A7-A294-E71B7694E80C}" dt="2025-05-23T10:33:06.649" v="4572" actId="20577"/>
        <pc:sldMkLst>
          <pc:docMk/>
          <pc:sldMk cId="910241638" sldId="337"/>
        </pc:sldMkLst>
      </pc:sldChg>
      <pc:sldChg chg="add del">
        <pc:chgData name="Pablo Sanz" userId="b60748b7-f2df-4c57-9ffa-ce60a404c4fa" providerId="ADAL" clId="{3445D012-336F-49A7-A294-E71B7694E80C}" dt="2025-04-25T18:15:18.825" v="624" actId="47"/>
        <pc:sldMkLst>
          <pc:docMk/>
          <pc:sldMk cId="2326715694" sldId="338"/>
        </pc:sldMkLst>
      </pc:sldChg>
      <pc:sldChg chg="addSp modSp add mod ord">
        <pc:chgData name="Pablo Sanz" userId="b60748b7-f2df-4c57-9ffa-ce60a404c4fa" providerId="ADAL" clId="{3445D012-336F-49A7-A294-E71B7694E80C}" dt="2025-04-25T18:28:39.149" v="1192" actId="20577"/>
        <pc:sldMkLst>
          <pc:docMk/>
          <pc:sldMk cId="2876114064" sldId="338"/>
        </pc:sldMkLst>
      </pc:sldChg>
      <pc:sldChg chg="addSp delSp modSp add mod">
        <pc:chgData name="Pablo Sanz" userId="b60748b7-f2df-4c57-9ffa-ce60a404c4fa" providerId="ADAL" clId="{3445D012-336F-49A7-A294-E71B7694E80C}" dt="2025-05-23T10:28:57.545" v="4517" actId="20577"/>
        <pc:sldMkLst>
          <pc:docMk/>
          <pc:sldMk cId="3912809633" sldId="339"/>
        </pc:sldMkLst>
      </pc:sldChg>
      <pc:sldChg chg="addSp delSp modSp add mod">
        <pc:chgData name="Pablo Sanz" userId="b60748b7-f2df-4c57-9ffa-ce60a404c4fa" providerId="ADAL" clId="{3445D012-336F-49A7-A294-E71B7694E80C}" dt="2025-04-26T10:18:22.926" v="1502" actId="207"/>
        <pc:sldMkLst>
          <pc:docMk/>
          <pc:sldMk cId="1961196676" sldId="340"/>
        </pc:sldMkLst>
      </pc:sldChg>
      <pc:sldChg chg="modSp add del mod">
        <pc:chgData name="Pablo Sanz" userId="b60748b7-f2df-4c57-9ffa-ce60a404c4fa" providerId="ADAL" clId="{3445D012-336F-49A7-A294-E71B7694E80C}" dt="2025-04-26T10:14:02.187" v="1456" actId="47"/>
        <pc:sldMkLst>
          <pc:docMk/>
          <pc:sldMk cId="2952024714" sldId="2147473978"/>
        </pc:sldMkLst>
      </pc:sldChg>
      <pc:sldChg chg="modSp add del mod">
        <pc:chgData name="Pablo Sanz" userId="b60748b7-f2df-4c57-9ffa-ce60a404c4fa" providerId="ADAL" clId="{3445D012-336F-49A7-A294-E71B7694E80C}" dt="2025-04-26T10:39:36.932" v="1503" actId="47"/>
        <pc:sldMkLst>
          <pc:docMk/>
          <pc:sldMk cId="3353819699" sldId="2147473980"/>
        </pc:sldMkLst>
      </pc:sldChg>
      <pc:sldChg chg="modSp add del mod">
        <pc:chgData name="Pablo Sanz" userId="b60748b7-f2df-4c57-9ffa-ce60a404c4fa" providerId="ADAL" clId="{3445D012-336F-49A7-A294-E71B7694E80C}" dt="2025-04-26T07:50:11.329" v="1272" actId="47"/>
        <pc:sldMkLst>
          <pc:docMk/>
          <pc:sldMk cId="2772237289" sldId="2147473983"/>
        </pc:sldMkLst>
      </pc:sldChg>
      <pc:sldChg chg="modSp add del mod ord">
        <pc:chgData name="Pablo Sanz" userId="b60748b7-f2df-4c57-9ffa-ce60a404c4fa" providerId="ADAL" clId="{3445D012-336F-49A7-A294-E71B7694E80C}" dt="2025-05-12T06:05:30.461" v="3760" actId="47"/>
        <pc:sldMkLst>
          <pc:docMk/>
          <pc:sldMk cId="2127246953" sldId="2147473984"/>
        </pc:sldMkLst>
      </pc:sldChg>
      <pc:sldChg chg="modSp add mod ord">
        <pc:chgData name="Pablo Sanz" userId="b60748b7-f2df-4c57-9ffa-ce60a404c4fa" providerId="ADAL" clId="{3445D012-336F-49A7-A294-E71B7694E80C}" dt="2025-05-12T06:09:15.753" v="3767"/>
        <pc:sldMkLst>
          <pc:docMk/>
          <pc:sldMk cId="3504083086" sldId="2147474003"/>
        </pc:sldMkLst>
      </pc:sldChg>
      <pc:sldChg chg="modSp add del mod">
        <pc:chgData name="Pablo Sanz" userId="b60748b7-f2df-4c57-9ffa-ce60a404c4fa" providerId="ADAL" clId="{3445D012-336F-49A7-A294-E71B7694E80C}" dt="2025-04-26T10:06:12.065" v="1410" actId="47"/>
        <pc:sldMkLst>
          <pc:docMk/>
          <pc:sldMk cId="143304954" sldId="2147474024"/>
        </pc:sldMkLst>
      </pc:sldChg>
      <pc:sldChg chg="addSp delSp modSp add del mod">
        <pc:chgData name="Pablo Sanz" userId="b60748b7-f2df-4c57-9ffa-ce60a404c4fa" providerId="ADAL" clId="{3445D012-336F-49A7-A294-E71B7694E80C}" dt="2025-04-26T10:58:09.031" v="1699" actId="47"/>
        <pc:sldMkLst>
          <pc:docMk/>
          <pc:sldMk cId="3974225013" sldId="2147474025"/>
        </pc:sldMkLst>
      </pc:sldChg>
      <pc:sldChg chg="addSp delSp modSp add mod">
        <pc:chgData name="Pablo Sanz" userId="b60748b7-f2df-4c57-9ffa-ce60a404c4fa" providerId="ADAL" clId="{3445D012-336F-49A7-A294-E71B7694E80C}" dt="2025-04-26T10:49:10.186" v="1658" actId="20577"/>
        <pc:sldMkLst>
          <pc:docMk/>
          <pc:sldMk cId="3083179937" sldId="2147474026"/>
        </pc:sldMkLst>
      </pc:sldChg>
      <pc:sldChg chg="addSp delSp modSp add mod">
        <pc:chgData name="Pablo Sanz" userId="b60748b7-f2df-4c57-9ffa-ce60a404c4fa" providerId="ADAL" clId="{3445D012-336F-49A7-A294-E71B7694E80C}" dt="2025-04-26T10:58:30.050" v="1701" actId="1076"/>
        <pc:sldMkLst>
          <pc:docMk/>
          <pc:sldMk cId="195229177" sldId="2147474027"/>
        </pc:sldMkLst>
      </pc:sldChg>
      <pc:sldChg chg="addSp delSp modSp add mod">
        <pc:chgData name="Pablo Sanz" userId="b60748b7-f2df-4c57-9ffa-ce60a404c4fa" providerId="ADAL" clId="{3445D012-336F-49A7-A294-E71B7694E80C}" dt="2025-04-26T11:25:33.340" v="1936" actId="1076"/>
        <pc:sldMkLst>
          <pc:docMk/>
          <pc:sldMk cId="956919486" sldId="2147474028"/>
        </pc:sldMkLst>
      </pc:sldChg>
      <pc:sldChg chg="addSp delSp modSp add mod">
        <pc:chgData name="Pablo Sanz" userId="b60748b7-f2df-4c57-9ffa-ce60a404c4fa" providerId="ADAL" clId="{3445D012-336F-49A7-A294-E71B7694E80C}" dt="2025-05-08T21:08:45.349" v="3346" actId="20577"/>
        <pc:sldMkLst>
          <pc:docMk/>
          <pc:sldMk cId="991730709" sldId="2147474029"/>
        </pc:sldMkLst>
      </pc:sldChg>
      <pc:sldChg chg="delSp modSp add mod modNotesTx">
        <pc:chgData name="Pablo Sanz" userId="b60748b7-f2df-4c57-9ffa-ce60a404c4fa" providerId="ADAL" clId="{3445D012-336F-49A7-A294-E71B7694E80C}" dt="2025-05-08T20:52:19.762" v="2931" actId="20577"/>
        <pc:sldMkLst>
          <pc:docMk/>
          <pc:sldMk cId="63013833" sldId="2147474030"/>
        </pc:sldMkLst>
      </pc:sldChg>
      <pc:sldChg chg="add del">
        <pc:chgData name="Pablo Sanz" userId="b60748b7-f2df-4c57-9ffa-ce60a404c4fa" providerId="ADAL" clId="{3445D012-336F-49A7-A294-E71B7694E80C}" dt="2025-05-08T20:43:27.731" v="2151"/>
        <pc:sldMkLst>
          <pc:docMk/>
          <pc:sldMk cId="3911265853" sldId="2147474030"/>
        </pc:sldMkLst>
      </pc:sldChg>
      <pc:sldChg chg="addSp delSp modSp add mod modNotesTx">
        <pc:chgData name="Pablo Sanz" userId="b60748b7-f2df-4c57-9ffa-ce60a404c4fa" providerId="ADAL" clId="{3445D012-336F-49A7-A294-E71B7694E80C}" dt="2025-05-08T21:13:27.024" v="3469" actId="108"/>
        <pc:sldMkLst>
          <pc:docMk/>
          <pc:sldMk cId="3694997189" sldId="2147474031"/>
        </pc:sldMkLst>
      </pc:sldChg>
      <pc:sldChg chg="addSp delSp modSp add mod">
        <pc:chgData name="Pablo Sanz" userId="b60748b7-f2df-4c57-9ffa-ce60a404c4fa" providerId="ADAL" clId="{3445D012-336F-49A7-A294-E71B7694E80C}" dt="2025-05-08T21:11:22.933" v="3424" actId="12788"/>
        <pc:sldMkLst>
          <pc:docMk/>
          <pc:sldMk cId="3937063794" sldId="2147474032"/>
        </pc:sldMkLst>
      </pc:sldChg>
      <pc:sldChg chg="addSp delSp modSp add mod">
        <pc:chgData name="Pablo Sanz" userId="b60748b7-f2df-4c57-9ffa-ce60a404c4fa" providerId="ADAL" clId="{3445D012-336F-49A7-A294-E71B7694E80C}" dt="2025-05-08T21:22:42.751" v="3641" actId="12788"/>
        <pc:sldMkLst>
          <pc:docMk/>
          <pc:sldMk cId="2948245080" sldId="2147474033"/>
        </pc:sldMkLst>
      </pc:sldChg>
      <pc:sldChg chg="addSp modSp add del">
        <pc:chgData name="Pablo Sanz" userId="b60748b7-f2df-4c57-9ffa-ce60a404c4fa" providerId="ADAL" clId="{3445D012-336F-49A7-A294-E71B7694E80C}" dt="2025-05-08T21:23:26.012" v="3644" actId="47"/>
        <pc:sldMkLst>
          <pc:docMk/>
          <pc:sldMk cId="878473937" sldId="2147474034"/>
        </pc:sldMkLst>
      </pc:sldChg>
      <pc:sldChg chg="addSp delSp modSp add mod">
        <pc:chgData name="Pablo Sanz" userId="b60748b7-f2df-4c57-9ffa-ce60a404c4fa" providerId="ADAL" clId="{3445D012-336F-49A7-A294-E71B7694E80C}" dt="2025-05-12T06:04:47.835" v="3759" actId="14100"/>
        <pc:sldMkLst>
          <pc:docMk/>
          <pc:sldMk cId="3515729321" sldId="2147474034"/>
        </pc:sldMkLst>
      </pc:sldChg>
      <pc:sldChg chg="modSp add mod">
        <pc:chgData name="Pablo Sanz" userId="b60748b7-f2df-4c57-9ffa-ce60a404c4fa" providerId="ADAL" clId="{3445D012-336F-49A7-A294-E71B7694E80C}" dt="2025-05-12T06:09:50.443" v="3771" actId="27636"/>
        <pc:sldMkLst>
          <pc:docMk/>
          <pc:sldMk cId="1441960302" sldId="2147474035"/>
        </pc:sldMkLst>
        <pc:spChg chg="mod">
          <ac:chgData name="Pablo Sanz" userId="b60748b7-f2df-4c57-9ffa-ce60a404c4fa" providerId="ADAL" clId="{3445D012-336F-49A7-A294-E71B7694E80C}" dt="2025-05-12T06:09:50.443" v="3771" actId="27636"/>
          <ac:spMkLst>
            <pc:docMk/>
            <pc:sldMk cId="1441960302" sldId="2147474035"/>
            <ac:spMk id="5" creationId="{24116F66-4545-87CE-AFA6-4CB55FB9B0A3}"/>
          </ac:spMkLst>
        </pc:spChg>
      </pc:sldChg>
      <pc:sldChg chg="modSp add mod">
        <pc:chgData name="Pablo Sanz" userId="b60748b7-f2df-4c57-9ffa-ce60a404c4fa" providerId="ADAL" clId="{3445D012-336F-49A7-A294-E71B7694E80C}" dt="2025-05-23T10:32:42.474" v="4532" actId="20577"/>
        <pc:sldMkLst>
          <pc:docMk/>
          <pc:sldMk cId="3633853361" sldId="2147474036"/>
        </pc:sldMkLst>
        <pc:spChg chg="mod">
          <ac:chgData name="Pablo Sanz" userId="b60748b7-f2df-4c57-9ffa-ce60a404c4fa" providerId="ADAL" clId="{3445D012-336F-49A7-A294-E71B7694E80C}" dt="2025-05-12T06:17:23.662" v="3778" actId="27636"/>
          <ac:spMkLst>
            <pc:docMk/>
            <pc:sldMk cId="3633853361" sldId="2147474036"/>
            <ac:spMk id="5" creationId="{39421D76-C94E-8B18-D0A0-D46760B17F75}"/>
          </ac:spMkLst>
        </pc:spChg>
        <pc:spChg chg="mod">
          <ac:chgData name="Pablo Sanz" userId="b60748b7-f2df-4c57-9ffa-ce60a404c4fa" providerId="ADAL" clId="{3445D012-336F-49A7-A294-E71B7694E80C}" dt="2025-05-23T10:32:42.474" v="4532" actId="20577"/>
          <ac:spMkLst>
            <pc:docMk/>
            <pc:sldMk cId="3633853361" sldId="2147474036"/>
            <ac:spMk id="6" creationId="{513D6BC1-269D-E74B-1BC2-A84862C8827D}"/>
          </ac:spMkLst>
        </pc:spChg>
      </pc:sldChg>
      <pc:sldChg chg="modSp add mod">
        <pc:chgData name="Pablo Sanz" userId="b60748b7-f2df-4c57-9ffa-ce60a404c4fa" providerId="ADAL" clId="{3445D012-336F-49A7-A294-E71B7694E80C}" dt="2025-05-12T06:26:59.339" v="4076" actId="20577"/>
        <pc:sldMkLst>
          <pc:docMk/>
          <pc:sldMk cId="4254767141" sldId="2147474037"/>
        </pc:sldMkLst>
        <pc:spChg chg="mod">
          <ac:chgData name="Pablo Sanz" userId="b60748b7-f2df-4c57-9ffa-ce60a404c4fa" providerId="ADAL" clId="{3445D012-336F-49A7-A294-E71B7694E80C}" dt="2025-05-12T06:26:59.339" v="4076" actId="20577"/>
          <ac:spMkLst>
            <pc:docMk/>
            <pc:sldMk cId="4254767141" sldId="2147474037"/>
            <ac:spMk id="6" creationId="{7E7CDFE8-0CDD-974E-A38D-2968E0522905}"/>
          </ac:spMkLst>
        </pc:spChg>
      </pc:sldChg>
      <pc:sldChg chg="addSp delSp modSp add mod">
        <pc:chgData name="Pablo Sanz" userId="b60748b7-f2df-4c57-9ffa-ce60a404c4fa" providerId="ADAL" clId="{3445D012-336F-49A7-A294-E71B7694E80C}" dt="2025-05-12T06:45:25.291" v="4416" actId="12788"/>
        <pc:sldMkLst>
          <pc:docMk/>
          <pc:sldMk cId="2509343801" sldId="2147474038"/>
        </pc:sldMkLst>
        <pc:spChg chg="mod">
          <ac:chgData name="Pablo Sanz" userId="b60748b7-f2df-4c57-9ffa-ce60a404c4fa" providerId="ADAL" clId="{3445D012-336F-49A7-A294-E71B7694E80C}" dt="2025-05-12T06:29:56.707" v="4150" actId="20577"/>
          <ac:spMkLst>
            <pc:docMk/>
            <pc:sldMk cId="2509343801" sldId="2147474038"/>
            <ac:spMk id="5" creationId="{B2CBA6FD-5EA7-F4C5-64B4-0BB2D088A1AA}"/>
          </ac:spMkLst>
        </pc:spChg>
        <pc:spChg chg="add mod">
          <ac:chgData name="Pablo Sanz" userId="b60748b7-f2df-4c57-9ffa-ce60a404c4fa" providerId="ADAL" clId="{3445D012-336F-49A7-A294-E71B7694E80C}" dt="2025-05-12T06:45:25.291" v="4416" actId="12788"/>
          <ac:spMkLst>
            <pc:docMk/>
            <pc:sldMk cId="2509343801" sldId="2147474038"/>
            <ac:spMk id="7" creationId="{B52AD4A5-135C-3B93-64F8-595B2D36917C}"/>
          </ac:spMkLst>
        </pc:spChg>
        <pc:spChg chg="add mod">
          <ac:chgData name="Pablo Sanz" userId="b60748b7-f2df-4c57-9ffa-ce60a404c4fa" providerId="ADAL" clId="{3445D012-336F-49A7-A294-E71B7694E80C}" dt="2025-05-12T06:45:22.867" v="4415" actId="12788"/>
          <ac:spMkLst>
            <pc:docMk/>
            <pc:sldMk cId="2509343801" sldId="2147474038"/>
            <ac:spMk id="8" creationId="{A5E5F927-5E49-C36E-DA94-9262CC206DD2}"/>
          </ac:spMkLst>
        </pc:spChg>
        <pc:spChg chg="add mod">
          <ac:chgData name="Pablo Sanz" userId="b60748b7-f2df-4c57-9ffa-ce60a404c4fa" providerId="ADAL" clId="{3445D012-336F-49A7-A294-E71B7694E80C}" dt="2025-05-12T06:45:20.864" v="4414" actId="12788"/>
          <ac:spMkLst>
            <pc:docMk/>
            <pc:sldMk cId="2509343801" sldId="2147474038"/>
            <ac:spMk id="9" creationId="{18210614-5D24-3885-98F2-F056E4336565}"/>
          </ac:spMkLst>
        </pc:spChg>
        <pc:spChg chg="add mod">
          <ac:chgData name="Pablo Sanz" userId="b60748b7-f2df-4c57-9ffa-ce60a404c4fa" providerId="ADAL" clId="{3445D012-336F-49A7-A294-E71B7694E80C}" dt="2025-05-12T06:41:00.143" v="4169" actId="20577"/>
          <ac:spMkLst>
            <pc:docMk/>
            <pc:sldMk cId="2509343801" sldId="2147474038"/>
            <ac:spMk id="10" creationId="{D5A8325F-6F1E-43AD-088F-134EDE176C7E}"/>
          </ac:spMkLst>
        </pc:spChg>
        <pc:spChg chg="add mod">
          <ac:chgData name="Pablo Sanz" userId="b60748b7-f2df-4c57-9ffa-ce60a404c4fa" providerId="ADAL" clId="{3445D012-336F-49A7-A294-E71B7694E80C}" dt="2025-05-12T06:41:04.782" v="4181" actId="20577"/>
          <ac:spMkLst>
            <pc:docMk/>
            <pc:sldMk cId="2509343801" sldId="2147474038"/>
            <ac:spMk id="11" creationId="{7547AB67-5D5E-8C5E-FB7C-F7031F9B5A24}"/>
          </ac:spMkLst>
        </pc:spChg>
        <pc:spChg chg="add mod">
          <ac:chgData name="Pablo Sanz" userId="b60748b7-f2df-4c57-9ffa-ce60a404c4fa" providerId="ADAL" clId="{3445D012-336F-49A7-A294-E71B7694E80C}" dt="2025-05-12T06:41:09.557" v="4192" actId="20577"/>
          <ac:spMkLst>
            <pc:docMk/>
            <pc:sldMk cId="2509343801" sldId="2147474038"/>
            <ac:spMk id="12" creationId="{EEC5A278-4C52-F8F8-8B50-B885E75CCF81}"/>
          </ac:spMkLst>
        </pc:spChg>
        <pc:spChg chg="add mod">
          <ac:chgData name="Pablo Sanz" userId="b60748b7-f2df-4c57-9ffa-ce60a404c4fa" providerId="ADAL" clId="{3445D012-336F-49A7-A294-E71B7694E80C}" dt="2025-05-12T06:41:50.138" v="4259" actId="20577"/>
          <ac:spMkLst>
            <pc:docMk/>
            <pc:sldMk cId="2509343801" sldId="2147474038"/>
            <ac:spMk id="15" creationId="{3E7D5E2F-FD3D-A22D-388C-277D75C5AF56}"/>
          </ac:spMkLst>
        </pc:spChg>
        <pc:spChg chg="add mod">
          <ac:chgData name="Pablo Sanz" userId="b60748b7-f2df-4c57-9ffa-ce60a404c4fa" providerId="ADAL" clId="{3445D012-336F-49A7-A294-E71B7694E80C}" dt="2025-05-12T06:42:02.015" v="4303" actId="20577"/>
          <ac:spMkLst>
            <pc:docMk/>
            <pc:sldMk cId="2509343801" sldId="2147474038"/>
            <ac:spMk id="16" creationId="{BA034CA5-F8CA-26DD-01B4-DD7BEE660FC6}"/>
          </ac:spMkLst>
        </pc:spChg>
        <pc:spChg chg="mod">
          <ac:chgData name="Pablo Sanz" userId="b60748b7-f2df-4c57-9ffa-ce60a404c4fa" providerId="ADAL" clId="{3445D012-336F-49A7-A294-E71B7694E80C}" dt="2025-05-12T06:42:10.391" v="4326" actId="20577"/>
          <ac:spMkLst>
            <pc:docMk/>
            <pc:sldMk cId="2509343801" sldId="2147474038"/>
            <ac:spMk id="17" creationId="{2B8D9E3E-6EE2-D51C-7ABA-9E0234F101F8}"/>
          </ac:spMkLst>
        </pc:spChg>
        <pc:spChg chg="add mod">
          <ac:chgData name="Pablo Sanz" userId="b60748b7-f2df-4c57-9ffa-ce60a404c4fa" providerId="ADAL" clId="{3445D012-336F-49A7-A294-E71B7694E80C}" dt="2025-05-12T06:45:18.833" v="4413" actId="12788"/>
          <ac:spMkLst>
            <pc:docMk/>
            <pc:sldMk cId="2509343801" sldId="2147474038"/>
            <ac:spMk id="18" creationId="{3A7B0DBD-41F6-AB6F-3936-3BF0E7CD6C28}"/>
          </ac:spMkLst>
        </pc:spChg>
        <pc:spChg chg="mod">
          <ac:chgData name="Pablo Sanz" userId="b60748b7-f2df-4c57-9ffa-ce60a404c4fa" providerId="ADAL" clId="{3445D012-336F-49A7-A294-E71B7694E80C}" dt="2025-05-12T06:41:13.315" v="4201" actId="20577"/>
          <ac:spMkLst>
            <pc:docMk/>
            <pc:sldMk cId="2509343801" sldId="2147474038"/>
            <ac:spMk id="19" creationId="{3B7093EA-8DBB-5DA8-F0E7-B523A6BF8012}"/>
          </ac:spMkLst>
        </pc:spChg>
        <pc:spChg chg="add mod">
          <ac:chgData name="Pablo Sanz" userId="b60748b7-f2df-4c57-9ffa-ce60a404c4fa" providerId="ADAL" clId="{3445D012-336F-49A7-A294-E71B7694E80C}" dt="2025-05-12T06:42:28.656" v="4380" actId="20577"/>
          <ac:spMkLst>
            <pc:docMk/>
            <pc:sldMk cId="2509343801" sldId="2147474038"/>
            <ac:spMk id="20" creationId="{8E44C465-6E6E-66FD-7414-71C339B0F84C}"/>
          </ac:spMkLst>
        </pc:spChg>
        <pc:picChg chg="add mod">
          <ac:chgData name="Pablo Sanz" userId="b60748b7-f2df-4c57-9ffa-ce60a404c4fa" providerId="ADAL" clId="{3445D012-336F-49A7-A294-E71B7694E80C}" dt="2025-05-12T06:45:25.291" v="4416" actId="12788"/>
          <ac:picMkLst>
            <pc:docMk/>
            <pc:sldMk cId="2509343801" sldId="2147474038"/>
            <ac:picMk id="35" creationId="{6E1A90F4-76B4-9FA4-7553-36BB88DB725C}"/>
          </ac:picMkLst>
        </pc:picChg>
        <pc:picChg chg="add mod">
          <ac:chgData name="Pablo Sanz" userId="b60748b7-f2df-4c57-9ffa-ce60a404c4fa" providerId="ADAL" clId="{3445D012-336F-49A7-A294-E71B7694E80C}" dt="2025-05-12T06:45:22.867" v="4415" actId="12788"/>
          <ac:picMkLst>
            <pc:docMk/>
            <pc:sldMk cId="2509343801" sldId="2147474038"/>
            <ac:picMk id="37" creationId="{E070BC74-23CE-0EC2-EE54-8EC52A215AE7}"/>
          </ac:picMkLst>
        </pc:picChg>
        <pc:picChg chg="add mod">
          <ac:chgData name="Pablo Sanz" userId="b60748b7-f2df-4c57-9ffa-ce60a404c4fa" providerId="ADAL" clId="{3445D012-336F-49A7-A294-E71B7694E80C}" dt="2025-05-12T06:45:20.864" v="4414" actId="12788"/>
          <ac:picMkLst>
            <pc:docMk/>
            <pc:sldMk cId="2509343801" sldId="2147474038"/>
            <ac:picMk id="47" creationId="{46754110-B73C-3359-95D4-ACDE83E090B7}"/>
          </ac:picMkLst>
        </pc:picChg>
        <pc:picChg chg="add mod">
          <ac:chgData name="Pablo Sanz" userId="b60748b7-f2df-4c57-9ffa-ce60a404c4fa" providerId="ADAL" clId="{3445D012-336F-49A7-A294-E71B7694E80C}" dt="2025-05-12T06:45:18.833" v="4413" actId="12788"/>
          <ac:picMkLst>
            <pc:docMk/>
            <pc:sldMk cId="2509343801" sldId="2147474038"/>
            <ac:picMk id="49" creationId="{EDE129A5-6FC9-8715-835C-62D58F0FE9AB}"/>
          </ac:picMkLst>
        </pc:picChg>
      </pc:sldChg>
      <pc:sldChg chg="delSp add del">
        <pc:chgData name="Pablo Sanz" userId="b60748b7-f2df-4c57-9ffa-ce60a404c4fa" providerId="ADAL" clId="{3445D012-336F-49A7-A294-E71B7694E80C}" dt="2025-05-12T06:40:53.535" v="4156" actId="47"/>
        <pc:sldMkLst>
          <pc:docMk/>
          <pc:sldMk cId="2510353451" sldId="2147474039"/>
        </pc:sldMkLst>
      </pc:sldChg>
      <pc:sldMasterChg chg="delSldLayout">
        <pc:chgData name="Pablo Sanz" userId="b60748b7-f2df-4c57-9ffa-ce60a404c4fa" providerId="ADAL" clId="{3445D012-336F-49A7-A294-E71B7694E80C}" dt="2025-04-26T07:50:11.329" v="1272" actId="47"/>
        <pc:sldMasterMkLst>
          <pc:docMk/>
          <pc:sldMasterMk cId="2572454742" sldId="2147483653"/>
        </pc:sldMasterMkLst>
        <pc:sldLayoutChg chg="del">
          <pc:chgData name="Pablo Sanz" userId="b60748b7-f2df-4c57-9ffa-ce60a404c4fa" providerId="ADAL" clId="{3445D012-336F-49A7-A294-E71B7694E80C}" dt="2025-04-26T07:50:11.329" v="1272" actId="47"/>
          <pc:sldLayoutMkLst>
            <pc:docMk/>
            <pc:sldMasterMk cId="2572454742" sldId="2147483653"/>
            <pc:sldLayoutMk cId="2500194487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FC6-7D9C-4B63-B8DE-A4BEF951172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64C-EDD0-41C9-AB7F-26F0E93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282604" y="519466"/>
            <a:ext cx="3816424" cy="2549494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58758" y="1068907"/>
            <a:ext cx="4365370" cy="1915534"/>
            <a:chOff x="560503" y="937402"/>
            <a:chExt cx="4365370" cy="1915534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937402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CESTE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Zaragoza (España)</a:t>
              </a: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350177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Escuela Internacional de Negocios</a:t>
              </a: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5B853-E237-F41E-D06E-F82E80E79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55410E8-FDBD-3264-63C8-BE1E8B5A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Job y </a:t>
            </a:r>
            <a:r>
              <a:rPr lang="es-ES" dirty="0" err="1"/>
              <a:t>Workflows</a:t>
            </a:r>
            <a:r>
              <a:rPr lang="es-ES" dirty="0">
                <a:solidFill>
                  <a:schemeClr val="accent1"/>
                </a:solidFill>
              </a:rPr>
              <a:t>| Cómo automatizar ejecuciones para producción </a:t>
            </a:r>
            <a:endParaRPr lang="es-ES" dirty="0"/>
          </a:p>
        </p:txBody>
      </p:sp>
      <p:pic>
        <p:nvPicPr>
          <p:cNvPr id="1026" name="Picture 2" descr="Databricks - Wikipedia, la enciclopedia libre">
            <a:extLst>
              <a:ext uri="{FF2B5EF4-FFF2-40B4-BE49-F238E27FC236}">
                <a16:creationId xmlns:a16="http://schemas.microsoft.com/office/drawing/2014/main" id="{519CF2F4-76BD-1306-34A2-0AEA3419C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5245"/>
            <a:ext cx="7315162" cy="38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71AD3-09D8-FE17-9C97-6EB0B6790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4116F66-4545-87CE-AFA6-4CB55FB9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36912"/>
            <a:ext cx="7886700" cy="543595"/>
          </a:xfrm>
        </p:spPr>
        <p:txBody>
          <a:bodyPr>
            <a:normAutofit fontScale="90000"/>
          </a:bodyPr>
          <a:lstStyle/>
          <a:p>
            <a:pPr marL="266700" indent="-266700">
              <a:buFont typeface="+mj-lt"/>
              <a:buAutoNum type="arabicPeriod" startAt="2"/>
            </a:pPr>
            <a:r>
              <a:rPr lang="es-ES" dirty="0"/>
              <a:t>Manejo de Permisos, </a:t>
            </a:r>
            <a:r>
              <a:rPr lang="es-ES" dirty="0" err="1"/>
              <a:t>Workflows</a:t>
            </a:r>
            <a:r>
              <a:rPr lang="es-ES" dirty="0"/>
              <a:t> y Jobs en entornos productivos</a:t>
            </a:r>
          </a:p>
        </p:txBody>
      </p:sp>
    </p:spTree>
    <p:extLst>
      <p:ext uri="{BB962C8B-B14F-4D97-AF65-F5344CB8AC3E}">
        <p14:creationId xmlns:p14="http://schemas.microsoft.com/office/powerpoint/2010/main" val="144196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12B5E-B2A8-87EC-8580-F874BD221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9421D76-C94E-8B18-D0A0-D46760B1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Índice </a:t>
            </a:r>
            <a:r>
              <a:rPr lang="es-ES" dirty="0">
                <a:solidFill>
                  <a:schemeClr val="accent1"/>
                </a:solidFill>
              </a:rPr>
              <a:t>| Manejo de Permisos, </a:t>
            </a:r>
            <a:r>
              <a:rPr lang="es-ES" dirty="0" err="1">
                <a:solidFill>
                  <a:schemeClr val="accent1"/>
                </a:solidFill>
              </a:rPr>
              <a:t>Workflows</a:t>
            </a:r>
            <a:r>
              <a:rPr lang="es-ES" dirty="0">
                <a:solidFill>
                  <a:schemeClr val="accent1"/>
                </a:solidFill>
              </a:rPr>
              <a:t> y Jobs en entornos productivos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3D6BC1-269D-E74B-1BC2-A84862C8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s-ES" sz="2400" dirty="0"/>
              <a:t>Seguridad y permisos: Unity </a:t>
            </a:r>
            <a:r>
              <a:rPr lang="es-ES" sz="2400" dirty="0" err="1"/>
              <a:t>Catalog</a:t>
            </a:r>
            <a:endParaRPr lang="es-ES" sz="2400" dirty="0"/>
          </a:p>
          <a:p>
            <a:pPr marL="266700" indent="-266700">
              <a:buFont typeface="+mj-lt"/>
              <a:buAutoNum type="arabicPeriod"/>
            </a:pPr>
            <a:endParaRPr lang="es-ES" sz="2400" dirty="0"/>
          </a:p>
          <a:p>
            <a:pPr marL="266700" indent="-266700">
              <a:buFont typeface="+mj-lt"/>
              <a:buAutoNum type="arabicPeriod"/>
            </a:pPr>
            <a:r>
              <a:rPr lang="es-ES" sz="2400" dirty="0"/>
              <a:t>Orquestación utilizando </a:t>
            </a:r>
            <a:r>
              <a:rPr lang="es-ES" sz="2400" dirty="0" err="1"/>
              <a:t>Workflow</a:t>
            </a:r>
            <a:r>
              <a:rPr lang="es-ES" sz="2400" dirty="0"/>
              <a:t> y Jobs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38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6A8F9-A60B-AAFF-A9B9-591454AD3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91E4595-00BA-2111-65CF-7D0EBCDE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Objetivos </a:t>
            </a:r>
            <a:r>
              <a:rPr lang="es-ES" dirty="0">
                <a:solidFill>
                  <a:schemeClr val="accent1"/>
                </a:solidFill>
              </a:rPr>
              <a:t>| Construir </a:t>
            </a:r>
            <a:r>
              <a:rPr lang="es-ES" dirty="0" err="1">
                <a:solidFill>
                  <a:schemeClr val="accent1"/>
                </a:solidFill>
              </a:rPr>
              <a:t>ETLs</a:t>
            </a:r>
            <a:r>
              <a:rPr lang="es-ES" dirty="0">
                <a:solidFill>
                  <a:schemeClr val="accent1"/>
                </a:solidFill>
              </a:rPr>
              <a:t> basadas en Delta </a:t>
            </a:r>
            <a:r>
              <a:rPr lang="es-ES" dirty="0" err="1">
                <a:solidFill>
                  <a:schemeClr val="accent1"/>
                </a:solidFill>
              </a:rPr>
              <a:t>Lakes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7CDFE8-0CDD-974E-A38D-2968E052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856" y="2086980"/>
            <a:ext cx="5239494" cy="2880320"/>
          </a:xfrm>
        </p:spPr>
        <p:txBody>
          <a:bodyPr>
            <a:norm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s-ES" dirty="0"/>
              <a:t>Comprender cómo gestionar permisos de forma segura y eficaz mediante Unity </a:t>
            </a:r>
            <a:r>
              <a:rPr lang="es-ES" dirty="0" err="1"/>
              <a:t>Catalog</a:t>
            </a:r>
            <a:endParaRPr lang="es-ES" dirty="0"/>
          </a:p>
          <a:p>
            <a:pPr marL="266700" indent="-266700">
              <a:buFont typeface="+mj-lt"/>
              <a:buAutoNum type="arabicPeriod"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s-ES" dirty="0"/>
              <a:t>Automatizar y orquestar tareas mediante Job y </a:t>
            </a:r>
            <a:r>
              <a:rPr lang="es-ES" dirty="0" err="1"/>
              <a:t>Workflows</a:t>
            </a:r>
            <a:endParaRPr lang="es-ES" dirty="0"/>
          </a:p>
          <a:p>
            <a:pPr marL="266700" indent="-266700">
              <a:buFont typeface="+mj-lt"/>
              <a:buAutoNum type="arabicPeriod"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s-ES" dirty="0"/>
              <a:t>Preparar pipelines para ejecución robusta en entornos productivos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A7BD3-47A6-F183-744B-645A3EBE75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0" y="2420888"/>
            <a:ext cx="2212504" cy="22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9F942-959A-92CB-6512-B5C579B5B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CBA6FD-5EA7-F4C5-64B4-0BB2D088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Seguridad y permisos </a:t>
            </a:r>
            <a:r>
              <a:rPr lang="es-ES" dirty="0">
                <a:solidFill>
                  <a:schemeClr val="accent1"/>
                </a:solidFill>
              </a:rPr>
              <a:t>| Gobernanza robusta para tus datos en </a:t>
            </a:r>
            <a:r>
              <a:rPr lang="es-ES" dirty="0" err="1">
                <a:solidFill>
                  <a:schemeClr val="accent1"/>
                </a:solidFill>
              </a:rPr>
              <a:t>Databricks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AD4A5-135C-3B93-64F8-595B2D36917C}"/>
              </a:ext>
            </a:extLst>
          </p:cNvPr>
          <p:cNvSpPr/>
          <p:nvPr/>
        </p:nvSpPr>
        <p:spPr>
          <a:xfrm>
            <a:off x="1284158" y="1496871"/>
            <a:ext cx="1536711" cy="3816424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5F927-5E49-C36E-DA94-9262CC206DD2}"/>
              </a:ext>
            </a:extLst>
          </p:cNvPr>
          <p:cNvSpPr/>
          <p:nvPr/>
        </p:nvSpPr>
        <p:spPr>
          <a:xfrm>
            <a:off x="3006096" y="1496871"/>
            <a:ext cx="1536711" cy="3816424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10614-5D24-3885-98F2-F056E4336565}"/>
              </a:ext>
            </a:extLst>
          </p:cNvPr>
          <p:cNvSpPr/>
          <p:nvPr/>
        </p:nvSpPr>
        <p:spPr>
          <a:xfrm>
            <a:off x="4728034" y="1496871"/>
            <a:ext cx="1536711" cy="3816424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8325F-6F1E-43AD-088F-134EDE176C7E}"/>
              </a:ext>
            </a:extLst>
          </p:cNvPr>
          <p:cNvSpPr txBox="1"/>
          <p:nvPr/>
        </p:nvSpPr>
        <p:spPr>
          <a:xfrm>
            <a:off x="1350513" y="1750189"/>
            <a:ext cx="1404000" cy="58226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Autenticación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47AB67-5D5E-8C5E-FB7C-F7031F9B5A24}"/>
              </a:ext>
            </a:extLst>
          </p:cNvPr>
          <p:cNvSpPr txBox="1"/>
          <p:nvPr/>
        </p:nvSpPr>
        <p:spPr>
          <a:xfrm>
            <a:off x="3072451" y="1750198"/>
            <a:ext cx="1404000" cy="58226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Autorización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5A278-4C52-F8F8-8B50-B885E75CCF81}"/>
              </a:ext>
            </a:extLst>
          </p:cNvPr>
          <p:cNvSpPr txBox="1"/>
          <p:nvPr/>
        </p:nvSpPr>
        <p:spPr>
          <a:xfrm>
            <a:off x="4794389" y="1750198"/>
            <a:ext cx="1404000" cy="58226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Aislamiento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D5E2F-FD3D-A22D-388C-277D75C5AF56}"/>
              </a:ext>
            </a:extLst>
          </p:cNvPr>
          <p:cNvSpPr txBox="1"/>
          <p:nvPr/>
        </p:nvSpPr>
        <p:spPr>
          <a:xfrm>
            <a:off x="1284157" y="3429003"/>
            <a:ext cx="1536711" cy="1884295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0025" indent="-128588" defTabSz="68580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Mediante SSO, tokens o integraciones con Azure AD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34CA5-F8CA-26DD-01B4-DD7BEE660FC6}"/>
              </a:ext>
            </a:extLst>
          </p:cNvPr>
          <p:cNvSpPr txBox="1"/>
          <p:nvPr/>
        </p:nvSpPr>
        <p:spPr>
          <a:xfrm>
            <a:off x="3006093" y="3429003"/>
            <a:ext cx="1536710" cy="1884293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Control de permisos sobre recursos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8D9E3E-6EE2-D51C-7ABA-9E0234F101F8}"/>
              </a:ext>
            </a:extLst>
          </p:cNvPr>
          <p:cNvSpPr txBox="1"/>
          <p:nvPr/>
        </p:nvSpPr>
        <p:spPr>
          <a:xfrm>
            <a:off x="4728028" y="3429005"/>
            <a:ext cx="1536710" cy="1884291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Segmentación por grupos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7B0DBD-41F6-AB6F-3936-3BF0E7CD6C28}"/>
              </a:ext>
            </a:extLst>
          </p:cNvPr>
          <p:cNvSpPr/>
          <p:nvPr/>
        </p:nvSpPr>
        <p:spPr>
          <a:xfrm>
            <a:off x="6444214" y="1496866"/>
            <a:ext cx="1536711" cy="3816424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7093EA-8DBB-5DA8-F0E7-B523A6BF8012}"/>
              </a:ext>
            </a:extLst>
          </p:cNvPr>
          <p:cNvSpPr txBox="1"/>
          <p:nvPr/>
        </p:nvSpPr>
        <p:spPr>
          <a:xfrm>
            <a:off x="6510569" y="1750194"/>
            <a:ext cx="1404000" cy="58226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Auditoría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4C465-6E6E-66FD-7414-71C339B0F84C}"/>
              </a:ext>
            </a:extLst>
          </p:cNvPr>
          <p:cNvSpPr txBox="1"/>
          <p:nvPr/>
        </p:nvSpPr>
        <p:spPr>
          <a:xfrm>
            <a:off x="6444208" y="3429000"/>
            <a:ext cx="1536710" cy="1884291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Trazabilidad de acciones para control y cumplimiento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E1A90F4-76B4-9FA4-7553-36BB88DB72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82513" y="2460063"/>
            <a:ext cx="540000" cy="54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070BC74-23CE-0EC2-EE54-8EC52A21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04451" y="2460063"/>
            <a:ext cx="540000" cy="540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6754110-B73C-3359-95D4-ACDE83E090B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6389" y="2460063"/>
            <a:ext cx="540000" cy="54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DE129A5-6FC9-8715-835C-62D58F0FE9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42569" y="246006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A4DBF-3F17-1E9A-03FF-20DF4FDE6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DC546C1-51BD-46DA-3C95-0251A1D0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Unitity</a:t>
            </a:r>
            <a:r>
              <a:rPr lang="es-ES" dirty="0"/>
              <a:t> </a:t>
            </a:r>
            <a:r>
              <a:rPr lang="es-ES" dirty="0" err="1"/>
              <a:t>Catalog</a:t>
            </a:r>
            <a:r>
              <a:rPr lang="es-ES" dirty="0">
                <a:solidFill>
                  <a:schemeClr val="accent1"/>
                </a:solidFill>
              </a:rPr>
              <a:t>| La herramienta para controlar la seguridad</a:t>
            </a:r>
            <a:endParaRPr lang="es-E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0C189C-330F-428E-D16C-436D8C3FA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72816"/>
            <a:ext cx="3076600" cy="30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5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37CCE-E131-CA44-1FA2-8FB0674FC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7EA1FD-4B8E-A045-243A-1BA8CF60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Permisos de </a:t>
            </a:r>
            <a:r>
              <a:rPr lang="es-ES" dirty="0" err="1"/>
              <a:t>workspace</a:t>
            </a:r>
            <a:r>
              <a:rPr lang="es-ES" dirty="0"/>
              <a:t> vs cuenta</a:t>
            </a:r>
            <a:r>
              <a:rPr lang="es-ES" dirty="0">
                <a:solidFill>
                  <a:schemeClr val="accent1"/>
                </a:solidFill>
              </a:rPr>
              <a:t>| Unity </a:t>
            </a:r>
            <a:r>
              <a:rPr lang="es-ES" dirty="0" err="1">
                <a:solidFill>
                  <a:schemeClr val="accent1"/>
                </a:solidFill>
              </a:rPr>
              <a:t>Catalog</a:t>
            </a:r>
            <a:r>
              <a:rPr lang="es-ES" dirty="0">
                <a:solidFill>
                  <a:schemeClr val="accent1"/>
                </a:solidFill>
              </a:rPr>
              <a:t> y permisos de cuenta un match perfecto</a:t>
            </a:r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91A65A-6F9D-E82E-72C2-5ABD3763CD02}"/>
              </a:ext>
            </a:extLst>
          </p:cNvPr>
          <p:cNvSpPr txBox="1"/>
          <p:nvPr/>
        </p:nvSpPr>
        <p:spPr>
          <a:xfrm>
            <a:off x="971600" y="1800272"/>
            <a:ext cx="7344816" cy="1268688"/>
          </a:xfrm>
          <a:prstGeom prst="round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71B90-C85F-DE94-6D45-E9DEA1D6D025}"/>
              </a:ext>
            </a:extLst>
          </p:cNvPr>
          <p:cNvSpPr txBox="1"/>
          <p:nvPr/>
        </p:nvSpPr>
        <p:spPr>
          <a:xfrm>
            <a:off x="1178705" y="2133109"/>
            <a:ext cx="13320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Permisos de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Workspace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D5815-957A-438F-05FC-C442E90E857C}"/>
              </a:ext>
            </a:extLst>
          </p:cNvPr>
          <p:cNvSpPr txBox="1"/>
          <p:nvPr/>
        </p:nvSpPr>
        <p:spPr>
          <a:xfrm>
            <a:off x="3707904" y="2111450"/>
            <a:ext cx="410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Útiles para utilizar en notebooks y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jobs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Más rápidos para pruebas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DDA82-AC4D-8D53-4A17-D88FA487C923}"/>
              </a:ext>
            </a:extLst>
          </p:cNvPr>
          <p:cNvSpPr txBox="1"/>
          <p:nvPr/>
        </p:nvSpPr>
        <p:spPr>
          <a:xfrm>
            <a:off x="971600" y="3527436"/>
            <a:ext cx="7344816" cy="1268688"/>
          </a:xfrm>
          <a:prstGeom prst="round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58C75-9641-F612-ADC0-E94BCE609DEA}"/>
              </a:ext>
            </a:extLst>
          </p:cNvPr>
          <p:cNvSpPr txBox="1"/>
          <p:nvPr/>
        </p:nvSpPr>
        <p:spPr>
          <a:xfrm>
            <a:off x="1178705" y="3860273"/>
            <a:ext cx="13320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Permisos de Cuenta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CB948-3B84-1CB3-7687-88A13B90F4C7}"/>
              </a:ext>
            </a:extLst>
          </p:cNvPr>
          <p:cNvSpPr txBox="1"/>
          <p:nvPr/>
        </p:nvSpPr>
        <p:spPr>
          <a:xfrm>
            <a:off x="3707904" y="3700115"/>
            <a:ext cx="410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Reconocibles por Unity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Catalog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Gobernanza central de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Accesibles desde todos los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Workspace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DC74FD-46B7-656B-23F5-C1F2674D77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9872" y="3817152"/>
            <a:ext cx="720000" cy="72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9E18E7-C2C5-ECFC-8C7A-A473DB3E80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9872" y="207461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AFD2-8AEF-C4B7-B19E-F2DF21125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4069BA0-7DC8-0DB2-31BC-92EE6A77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Unitity</a:t>
            </a:r>
            <a:r>
              <a:rPr lang="es-ES" dirty="0"/>
              <a:t> </a:t>
            </a:r>
            <a:r>
              <a:rPr lang="es-ES" dirty="0" err="1"/>
              <a:t>Catalog</a:t>
            </a:r>
            <a:r>
              <a:rPr lang="es-ES" dirty="0">
                <a:solidFill>
                  <a:schemeClr val="accent1"/>
                </a:solidFill>
              </a:rPr>
              <a:t>| La herramienta para controlar la seguridad</a:t>
            </a:r>
            <a:endParaRPr lang="es-ES" dirty="0"/>
          </a:p>
        </p:txBody>
      </p:sp>
      <p:pic>
        <p:nvPicPr>
          <p:cNvPr id="1026" name="Picture 2" descr="Databricks - Wikipedia, la enciclopedia libre">
            <a:extLst>
              <a:ext uri="{FF2B5EF4-FFF2-40B4-BE49-F238E27FC236}">
                <a16:creationId xmlns:a16="http://schemas.microsoft.com/office/drawing/2014/main" id="{000CF2C8-5A7D-2D41-0636-C3116F5FD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5245"/>
            <a:ext cx="7315162" cy="38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72F23-7DCB-7255-F6AE-C800E0965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A0C4069-07F9-CC5D-8D69-5FE9D3DC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Job y </a:t>
            </a:r>
            <a:r>
              <a:rPr lang="es-ES" dirty="0" err="1"/>
              <a:t>Workflows</a:t>
            </a:r>
            <a:r>
              <a:rPr lang="es-ES" dirty="0">
                <a:solidFill>
                  <a:schemeClr val="accent1"/>
                </a:solidFill>
              </a:rPr>
              <a:t>| Herramientas que permiten automatizar ejecuciones en producción  </a:t>
            </a:r>
            <a:endParaRPr lang="es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61C8AE-BA28-98B1-9091-FE9866DD41AC}"/>
              </a:ext>
            </a:extLst>
          </p:cNvPr>
          <p:cNvSpPr txBox="1"/>
          <p:nvPr/>
        </p:nvSpPr>
        <p:spPr>
          <a:xfrm>
            <a:off x="971600" y="1800272"/>
            <a:ext cx="7344816" cy="1268688"/>
          </a:xfrm>
          <a:prstGeom prst="round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0A6FD-C1C5-4143-8B4F-1ABA1ACDCE3F}"/>
              </a:ext>
            </a:extLst>
          </p:cNvPr>
          <p:cNvSpPr txBox="1"/>
          <p:nvPr/>
        </p:nvSpPr>
        <p:spPr>
          <a:xfrm>
            <a:off x="1241286" y="22499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Job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6B2F3-37F5-A601-F946-266652A60102}"/>
              </a:ext>
            </a:extLst>
          </p:cNvPr>
          <p:cNvSpPr txBox="1"/>
          <p:nvPr/>
        </p:nvSpPr>
        <p:spPr>
          <a:xfrm>
            <a:off x="3491880" y="211145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Permite lanzar notebooks, scripts o pipelines de forma automática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4FC81-F219-3801-1E5B-33E888D50BE8}"/>
              </a:ext>
            </a:extLst>
          </p:cNvPr>
          <p:cNvSpPr txBox="1"/>
          <p:nvPr/>
        </p:nvSpPr>
        <p:spPr>
          <a:xfrm>
            <a:off x="971600" y="3527436"/>
            <a:ext cx="7344816" cy="1268688"/>
          </a:xfrm>
          <a:prstGeom prst="round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C9227-5F6F-4997-3CC7-033D75F05067}"/>
              </a:ext>
            </a:extLst>
          </p:cNvPr>
          <p:cNvSpPr txBox="1"/>
          <p:nvPr/>
        </p:nvSpPr>
        <p:spPr>
          <a:xfrm>
            <a:off x="1241286" y="397711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Workflow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B37A3-B6EC-CE62-6EF3-29357D04D5F7}"/>
              </a:ext>
            </a:extLst>
          </p:cNvPr>
          <p:cNvSpPr txBox="1"/>
          <p:nvPr/>
        </p:nvSpPr>
        <p:spPr>
          <a:xfrm>
            <a:off x="3491880" y="3700115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Interfaz para construir, visualizar y gestionar pipelines complejos formados por múltiples tareas encadenadas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AC8E9A8-9491-540D-684A-2BCB42B5584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9872" y="3817152"/>
            <a:ext cx="720000" cy="72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9EE6CC-7CF0-7C8C-D686-DD401B0599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9872" y="207461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5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Props1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79858A-5E67-489D-9BB4-CD604D981F2A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e24c3f89-b1e2-4b5c-81e1-9b07710f5189"/>
    <ds:schemaRef ds:uri="http://www.w3.org/XML/1998/namespace"/>
    <ds:schemaRef ds:uri="http://purl.org/dc/elements/1.1/"/>
    <ds:schemaRef ds:uri="ce845bb0-6f82-4cf9-8b02-3916bb6268d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11102</TotalTime>
  <Words>232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Diseño personalizado</vt:lpstr>
      <vt:lpstr>PowerPoint Presentation</vt:lpstr>
      <vt:lpstr>Manejo de Permisos, Workflows y Jobs en entornos productivos</vt:lpstr>
      <vt:lpstr>Índice | Manejo de Permisos, Workflows y Jobs en entornos productivos</vt:lpstr>
      <vt:lpstr>Objetivos | Construir ETLs basadas en Delta Lakes</vt:lpstr>
      <vt:lpstr>Seguridad y permisos | Gobernanza robusta para tus datos en Databricks</vt:lpstr>
      <vt:lpstr>Unitity Catalog| La herramienta para controlar la seguridad</vt:lpstr>
      <vt:lpstr>Permisos de workspace vs cuenta| Unity Catalog y permisos de cuenta un match perfecto</vt:lpstr>
      <vt:lpstr>Unitity Catalog| La herramienta para controlar la seguridad</vt:lpstr>
      <vt:lpstr>Job y Workflows| Herramientas que permiten automatizar ejecuciones en producción  </vt:lpstr>
      <vt:lpstr>Job y Workflows| Cómo automatizar ejecuciones para producción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Pablo Sanz</cp:lastModifiedBy>
  <cp:revision>382</cp:revision>
  <cp:lastPrinted>2018-06-15T07:54:48Z</cp:lastPrinted>
  <dcterms:created xsi:type="dcterms:W3CDTF">2014-05-13T08:36:54Z</dcterms:created>
  <dcterms:modified xsi:type="dcterms:W3CDTF">2025-06-05T13:28:50Z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