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15"/>
  </p:notesMasterIdLst>
  <p:handoutMasterIdLst>
    <p:handoutMasterId r:id="rId16"/>
  </p:handoutMasterIdLst>
  <p:sldIdLst>
    <p:sldId id="295" r:id="rId5"/>
    <p:sldId id="2147474035" r:id="rId6"/>
    <p:sldId id="2147474036" r:id="rId7"/>
    <p:sldId id="2147474037" r:id="rId8"/>
    <p:sldId id="2147474038" r:id="rId9"/>
    <p:sldId id="2147474044" r:id="rId10"/>
    <p:sldId id="2147474046" r:id="rId11"/>
    <p:sldId id="2147474047" r:id="rId12"/>
    <p:sldId id="2147474040" r:id="rId13"/>
    <p:sldId id="257" r:id="rId14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8D0F0A-DE05-4A42-9708-06B99D495EB7}">
          <p14:sldIdLst>
            <p14:sldId id="295"/>
          </p14:sldIdLst>
        </p14:section>
        <p14:section name="Introduccion" id="{E1F08D0B-FF43-433D-9BE7-4AF73DB53E13}">
          <p14:sldIdLst>
            <p14:sldId id="2147474035"/>
            <p14:sldId id="2147474036"/>
            <p14:sldId id="2147474037"/>
            <p14:sldId id="2147474038"/>
            <p14:sldId id="2147474044"/>
            <p14:sldId id="2147474046"/>
            <p14:sldId id="2147474047"/>
            <p14:sldId id="2147474040"/>
          </p14:sldIdLst>
        </p14:section>
        <p14:section name="Fin" id="{728CE3FF-81F4-4A62-A135-F5BB8251E8E5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D40D34"/>
    <a:srgbClr val="083796"/>
    <a:srgbClr val="F5750B"/>
    <a:srgbClr val="FFEE46"/>
    <a:srgbClr val="D0C70A"/>
    <a:srgbClr val="062970"/>
    <a:srgbClr val="2D5499"/>
    <a:srgbClr val="6ABAD0"/>
    <a:srgbClr val="BDC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17974-9F53-4714-825E-75D4C223EC4C}" v="110" dt="2025-08-17T09:27:16.103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0" autoAdjust="0"/>
    <p:restoredTop sz="87288" autoAdjust="0"/>
  </p:normalViewPr>
  <p:slideViewPr>
    <p:cSldViewPr>
      <p:cViewPr varScale="1">
        <p:scale>
          <a:sx n="93" d="100"/>
          <a:sy n="93" d="100"/>
        </p:scale>
        <p:origin x="2334" y="84"/>
      </p:cViewPr>
      <p:guideLst>
        <p:guide orient="horz" pos="799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Sanz" userId="b60748b7-f2df-4c57-9ffa-ce60a404c4fa" providerId="ADAL" clId="{7B3D9554-FF81-4EB3-A54D-3312DDA58C95}"/>
    <pc:docChg chg="undo custSel addSld delSld modSld addSection delSection modSection">
      <pc:chgData name="Pablo Sanz" userId="b60748b7-f2df-4c57-9ffa-ce60a404c4fa" providerId="ADAL" clId="{7B3D9554-FF81-4EB3-A54D-3312DDA58C95}" dt="2025-06-05T13:28:38.502" v="1808" actId="47"/>
      <pc:docMkLst>
        <pc:docMk/>
      </pc:docMkLst>
      <pc:sldChg chg="del">
        <pc:chgData name="Pablo Sanz" userId="b60748b7-f2df-4c57-9ffa-ce60a404c4fa" providerId="ADAL" clId="{7B3D9554-FF81-4EB3-A54D-3312DDA58C95}" dt="2025-05-23T11:11:27.676" v="0" actId="47"/>
        <pc:sldMkLst>
          <pc:docMk/>
          <pc:sldMk cId="1648622587" sldId="334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3972106050" sldId="335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1630953449" sldId="336"/>
        </pc:sldMkLst>
      </pc:sldChg>
      <pc:sldChg chg="del">
        <pc:chgData name="Pablo Sanz" userId="b60748b7-f2df-4c57-9ffa-ce60a404c4fa" providerId="ADAL" clId="{7B3D9554-FF81-4EB3-A54D-3312DDA58C95}" dt="2025-05-23T11:11:27.676" v="0" actId="47"/>
        <pc:sldMkLst>
          <pc:docMk/>
          <pc:sldMk cId="910241638" sldId="337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2876114064" sldId="338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3912809633" sldId="339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1961196676" sldId="340"/>
        </pc:sldMkLst>
      </pc:sldChg>
      <pc:sldChg chg="del">
        <pc:chgData name="Pablo Sanz" userId="b60748b7-f2df-4c57-9ffa-ce60a404c4fa" providerId="ADAL" clId="{7B3D9554-FF81-4EB3-A54D-3312DDA58C95}" dt="2025-05-23T17:01:57.451" v="1168" actId="47"/>
        <pc:sldMkLst>
          <pc:docMk/>
          <pc:sldMk cId="3504083086" sldId="2147474003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3083179937" sldId="2147474026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195229177" sldId="2147474027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956919486" sldId="2147474028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991730709" sldId="2147474029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63013833" sldId="2147474030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3694997189" sldId="2147474031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3937063794" sldId="2147474032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2948245080" sldId="2147474033"/>
        </pc:sldMkLst>
      </pc:sldChg>
      <pc:sldChg chg="modSp add del mod">
        <pc:chgData name="Pablo Sanz" userId="b60748b7-f2df-4c57-9ffa-ce60a404c4fa" providerId="ADAL" clId="{7B3D9554-FF81-4EB3-A54D-3312DDA58C95}" dt="2025-06-05T13:28:38.502" v="1808" actId="47"/>
        <pc:sldMkLst>
          <pc:docMk/>
          <pc:sldMk cId="3515729321" sldId="2147474034"/>
        </pc:sldMkLst>
      </pc:sldChg>
      <pc:sldChg chg="modSp mod">
        <pc:chgData name="Pablo Sanz" userId="b60748b7-f2df-4c57-9ffa-ce60a404c4fa" providerId="ADAL" clId="{7B3D9554-FF81-4EB3-A54D-3312DDA58C95}" dt="2025-06-04T23:13:31.589" v="1230" actId="403"/>
        <pc:sldMkLst>
          <pc:docMk/>
          <pc:sldMk cId="3633853361" sldId="2147474036"/>
        </pc:sldMkLst>
        <pc:spChg chg="mod">
          <ac:chgData name="Pablo Sanz" userId="b60748b7-f2df-4c57-9ffa-ce60a404c4fa" providerId="ADAL" clId="{7B3D9554-FF81-4EB3-A54D-3312DDA58C95}" dt="2025-06-04T23:13:31.589" v="1230" actId="403"/>
          <ac:spMkLst>
            <pc:docMk/>
            <pc:sldMk cId="3633853361" sldId="2147474036"/>
            <ac:spMk id="6" creationId="{513D6BC1-269D-E74B-1BC2-A84862C8827D}"/>
          </ac:spMkLst>
        </pc:spChg>
      </pc:sldChg>
      <pc:sldChg chg="modSp mod">
        <pc:chgData name="Pablo Sanz" userId="b60748b7-f2df-4c57-9ffa-ce60a404c4fa" providerId="ADAL" clId="{7B3D9554-FF81-4EB3-A54D-3312DDA58C95}" dt="2025-05-23T15:43:26.490" v="132" actId="27636"/>
        <pc:sldMkLst>
          <pc:docMk/>
          <pc:sldMk cId="4254767141" sldId="2147474037"/>
        </pc:sldMkLst>
        <pc:spChg chg="mod">
          <ac:chgData name="Pablo Sanz" userId="b60748b7-f2df-4c57-9ffa-ce60a404c4fa" providerId="ADAL" clId="{7B3D9554-FF81-4EB3-A54D-3312DDA58C95}" dt="2025-05-23T15:43:26.490" v="132" actId="27636"/>
          <ac:spMkLst>
            <pc:docMk/>
            <pc:sldMk cId="4254767141" sldId="2147474037"/>
            <ac:spMk id="6" creationId="{7E7CDFE8-0CDD-974E-A38D-2968E0522905}"/>
          </ac:spMkLst>
        </pc:spChg>
      </pc:sldChg>
      <pc:sldChg chg="addSp delSp modSp add mod">
        <pc:chgData name="Pablo Sanz" userId="b60748b7-f2df-4c57-9ffa-ce60a404c4fa" providerId="ADAL" clId="{7B3D9554-FF81-4EB3-A54D-3312DDA58C95}" dt="2025-05-23T15:42:04.585" v="101" actId="1076"/>
        <pc:sldMkLst>
          <pc:docMk/>
          <pc:sldMk cId="2768458998" sldId="2147474039"/>
        </pc:sldMkLst>
      </pc:sldChg>
      <pc:sldChg chg="addSp delSp modSp add mod">
        <pc:chgData name="Pablo Sanz" userId="b60748b7-f2df-4c57-9ffa-ce60a404c4fa" providerId="ADAL" clId="{7B3D9554-FF81-4EB3-A54D-3312DDA58C95}" dt="2025-05-23T15:42:51.684" v="106" actId="1076"/>
        <pc:sldMkLst>
          <pc:docMk/>
          <pc:sldMk cId="3063459761" sldId="2147474040"/>
        </pc:sldMkLst>
        <pc:picChg chg="add mod">
          <ac:chgData name="Pablo Sanz" userId="b60748b7-f2df-4c57-9ffa-ce60a404c4fa" providerId="ADAL" clId="{7B3D9554-FF81-4EB3-A54D-3312DDA58C95}" dt="2025-05-23T15:42:51.684" v="106" actId="1076"/>
          <ac:picMkLst>
            <pc:docMk/>
            <pc:sldMk cId="3063459761" sldId="2147474040"/>
            <ac:picMk id="1026" creationId="{000CF2C8-5A7D-2D41-0636-C3116F5FD19C}"/>
          </ac:picMkLst>
        </pc:picChg>
      </pc:sldChg>
      <pc:sldChg chg="addSp delSp modSp add mod">
        <pc:chgData name="Pablo Sanz" userId="b60748b7-f2df-4c57-9ffa-ce60a404c4fa" providerId="ADAL" clId="{7B3D9554-FF81-4EB3-A54D-3312DDA58C95}" dt="2025-05-23T16:51:03.736" v="723" actId="20577"/>
        <pc:sldMkLst>
          <pc:docMk/>
          <pc:sldMk cId="641552541" sldId="2147474041"/>
        </pc:sldMkLst>
        <pc:spChg chg="add mod">
          <ac:chgData name="Pablo Sanz" userId="b60748b7-f2df-4c57-9ffa-ce60a404c4fa" providerId="ADAL" clId="{7B3D9554-FF81-4EB3-A54D-3312DDA58C95}" dt="2025-05-23T16:09:44.089" v="639" actId="552"/>
          <ac:spMkLst>
            <pc:docMk/>
            <pc:sldMk cId="641552541" sldId="2147474041"/>
            <ac:spMk id="2" creationId="{3770A6FD-C1C5-4143-8B4F-1ABA1ACDCE3F}"/>
          </ac:spMkLst>
        </pc:spChg>
        <pc:spChg chg="add mod">
          <ac:chgData name="Pablo Sanz" userId="b60748b7-f2df-4c57-9ffa-ce60a404c4fa" providerId="ADAL" clId="{7B3D9554-FF81-4EB3-A54D-3312DDA58C95}" dt="2025-05-23T16:09:53.216" v="644" actId="1038"/>
          <ac:spMkLst>
            <pc:docMk/>
            <pc:sldMk cId="641552541" sldId="2147474041"/>
            <ac:spMk id="3" creationId="{C296B2F3-37F5-A601-F946-266652A60102}"/>
          </ac:spMkLst>
        </pc:spChg>
        <pc:spChg chg="add mod">
          <ac:chgData name="Pablo Sanz" userId="b60748b7-f2df-4c57-9ffa-ce60a404c4fa" providerId="ADAL" clId="{7B3D9554-FF81-4EB3-A54D-3312DDA58C95}" dt="2025-05-23T16:08:12.218" v="625" actId="14100"/>
          <ac:spMkLst>
            <pc:docMk/>
            <pc:sldMk cId="641552541" sldId="2147474041"/>
            <ac:spMk id="4" creationId="{8DE4FC81-F219-3801-1E5B-33E888D50BE8}"/>
          </ac:spMkLst>
        </pc:spChg>
        <pc:spChg chg="mod">
          <ac:chgData name="Pablo Sanz" userId="b60748b7-f2df-4c57-9ffa-ce60a404c4fa" providerId="ADAL" clId="{7B3D9554-FF81-4EB3-A54D-3312DDA58C95}" dt="2025-05-23T16:51:03.736" v="723" actId="20577"/>
          <ac:spMkLst>
            <pc:docMk/>
            <pc:sldMk cId="641552541" sldId="2147474041"/>
            <ac:spMk id="5" creationId="{0A0C4069-07F9-CC5D-8D69-5FE9D3DCE1EA}"/>
          </ac:spMkLst>
        </pc:spChg>
        <pc:spChg chg="add mod">
          <ac:chgData name="Pablo Sanz" userId="b60748b7-f2df-4c57-9ffa-ce60a404c4fa" providerId="ADAL" clId="{7B3D9554-FF81-4EB3-A54D-3312DDA58C95}" dt="2025-05-23T16:09:44.089" v="639" actId="552"/>
          <ac:spMkLst>
            <pc:docMk/>
            <pc:sldMk cId="641552541" sldId="2147474041"/>
            <ac:spMk id="6" creationId="{824C9227-5F6F-4997-3CC7-033D75F05067}"/>
          </ac:spMkLst>
        </pc:spChg>
        <pc:spChg chg="add mod">
          <ac:chgData name="Pablo Sanz" userId="b60748b7-f2df-4c57-9ffa-ce60a404c4fa" providerId="ADAL" clId="{7B3D9554-FF81-4EB3-A54D-3312DDA58C95}" dt="2025-05-23T16:09:53.216" v="644" actId="1038"/>
          <ac:spMkLst>
            <pc:docMk/>
            <pc:sldMk cId="641552541" sldId="2147474041"/>
            <ac:spMk id="13" creationId="{565B37A3-B6EC-CE62-6EF3-29357D04D5F7}"/>
          </ac:spMkLst>
        </pc:spChg>
        <pc:spChg chg="mod">
          <ac:chgData name="Pablo Sanz" userId="b60748b7-f2df-4c57-9ffa-ce60a404c4fa" providerId="ADAL" clId="{7B3D9554-FF81-4EB3-A54D-3312DDA58C95}" dt="2025-05-23T16:09:36.641" v="638" actId="12789"/>
          <ac:spMkLst>
            <pc:docMk/>
            <pc:sldMk cId="641552541" sldId="2147474041"/>
            <ac:spMk id="20" creationId="{5261C8AE-BA28-98B1-9091-FE9866DD41AC}"/>
          </ac:spMkLst>
        </pc:spChg>
        <pc:picChg chg="add mod">
          <ac:chgData name="Pablo Sanz" userId="b60748b7-f2df-4c57-9ffa-ce60a404c4fa" providerId="ADAL" clId="{7B3D9554-FF81-4EB3-A54D-3312DDA58C95}" dt="2025-05-23T16:10:04.607" v="651" actId="1038"/>
          <ac:picMkLst>
            <pc:docMk/>
            <pc:sldMk cId="641552541" sldId="2147474041"/>
            <ac:picMk id="21" creationId="{AAC8E9A8-9491-540D-684A-2BCB42B55843}"/>
          </ac:picMkLst>
        </pc:picChg>
        <pc:picChg chg="add mod">
          <ac:chgData name="Pablo Sanz" userId="b60748b7-f2df-4c57-9ffa-ce60a404c4fa" providerId="ADAL" clId="{7B3D9554-FF81-4EB3-A54D-3312DDA58C95}" dt="2025-05-23T16:10:04.607" v="651" actId="1038"/>
          <ac:picMkLst>
            <pc:docMk/>
            <pc:sldMk cId="641552541" sldId="2147474041"/>
            <ac:picMk id="23" creationId="{509EE6CC-7CF0-7C8C-D686-DD401B059913}"/>
          </ac:picMkLst>
        </pc:picChg>
      </pc:sldChg>
      <pc:sldChg chg="modSp add mod">
        <pc:chgData name="Pablo Sanz" userId="b60748b7-f2df-4c57-9ffa-ce60a404c4fa" providerId="ADAL" clId="{7B3D9554-FF81-4EB3-A54D-3312DDA58C95}" dt="2025-05-23T16:40:45.198" v="656" actId="27636"/>
        <pc:sldMkLst>
          <pc:docMk/>
          <pc:sldMk cId="3471979225" sldId="2147474042"/>
        </pc:sldMkLst>
        <pc:spChg chg="mod">
          <ac:chgData name="Pablo Sanz" userId="b60748b7-f2df-4c57-9ffa-ce60a404c4fa" providerId="ADAL" clId="{7B3D9554-FF81-4EB3-A54D-3312DDA58C95}" dt="2025-05-23T16:40:45.198" v="656" actId="27636"/>
          <ac:spMkLst>
            <pc:docMk/>
            <pc:sldMk cId="3471979225" sldId="2147474042"/>
            <ac:spMk id="5" creationId="{455410E8-FDBD-3264-63C8-BE1E8B5A7BC1}"/>
          </ac:spMkLst>
        </pc:spChg>
      </pc:sldChg>
      <pc:sldChg chg="addSp delSp modSp add del mod">
        <pc:chgData name="Pablo Sanz" userId="b60748b7-f2df-4c57-9ffa-ce60a404c4fa" providerId="ADAL" clId="{7B3D9554-FF81-4EB3-A54D-3312DDA58C95}" dt="2025-06-04T23:13:46.470" v="1231" actId="47"/>
        <pc:sldMkLst>
          <pc:docMk/>
          <pc:sldMk cId="1066311120" sldId="2147474043"/>
        </pc:sldMkLst>
      </pc:sldChg>
      <pc:sldChg chg="addSp delSp modSp add mod">
        <pc:chgData name="Pablo Sanz" userId="b60748b7-f2df-4c57-9ffa-ce60a404c4fa" providerId="ADAL" clId="{7B3D9554-FF81-4EB3-A54D-3312DDA58C95}" dt="2025-06-04T23:24:24.614" v="1807" actId="1037"/>
        <pc:sldMkLst>
          <pc:docMk/>
          <pc:sldMk cId="3429014030" sldId="2147474043"/>
        </pc:sldMkLst>
      </pc:sldChg>
      <pc:sldChg chg="modSp add del mod">
        <pc:chgData name="Pablo Sanz" userId="b60748b7-f2df-4c57-9ffa-ce60a404c4fa" providerId="ADAL" clId="{7B3D9554-FF81-4EB3-A54D-3312DDA58C95}" dt="2025-06-04T23:13:46.470" v="1231" actId="47"/>
        <pc:sldMkLst>
          <pc:docMk/>
          <pc:sldMk cId="2223811373" sldId="2147474044"/>
        </pc:sldMkLst>
      </pc:sldChg>
      <pc:sldMasterChg chg="delSldLayout">
        <pc:chgData name="Pablo Sanz" userId="b60748b7-f2df-4c57-9ffa-ce60a404c4fa" providerId="ADAL" clId="{7B3D9554-FF81-4EB3-A54D-3312DDA58C95}" dt="2025-05-23T17:01:57.451" v="1168" actId="47"/>
        <pc:sldMasterMkLst>
          <pc:docMk/>
          <pc:sldMasterMk cId="2572454742" sldId="2147483653"/>
        </pc:sldMasterMkLst>
        <pc:sldLayoutChg chg="del">
          <pc:chgData name="Pablo Sanz" userId="b60748b7-f2df-4c57-9ffa-ce60a404c4fa" providerId="ADAL" clId="{7B3D9554-FF81-4EB3-A54D-3312DDA58C95}" dt="2025-05-23T17:01:57.451" v="1168" actId="47"/>
          <pc:sldLayoutMkLst>
            <pc:docMk/>
            <pc:sldMasterMk cId="2572454742" sldId="2147483653"/>
            <pc:sldLayoutMk cId="1427469889" sldId="2147483660"/>
          </pc:sldLayoutMkLst>
        </pc:sldLayoutChg>
      </pc:sldMasterChg>
    </pc:docChg>
  </pc:docChgLst>
  <pc:docChgLst>
    <pc:chgData name="Pablo Sanz" userId="b60748b7-f2df-4c57-9ffa-ce60a404c4fa" providerId="ADAL" clId="{3445D012-336F-49A7-A294-E71B7694E80C}"/>
    <pc:docChg chg="undo redo custSel addSld delSld modSld sldOrd addSection modSection">
      <pc:chgData name="Pablo Sanz" userId="b60748b7-f2df-4c57-9ffa-ce60a404c4fa" providerId="ADAL" clId="{3445D012-336F-49A7-A294-E71B7694E80C}" dt="2025-05-23T10:33:06.649" v="4572" actId="20577"/>
      <pc:docMkLst>
        <pc:docMk/>
      </pc:docMkLst>
      <pc:sldChg chg="addSp modSp mod">
        <pc:chgData name="Pablo Sanz" userId="b60748b7-f2df-4c57-9ffa-ce60a404c4fa" providerId="ADAL" clId="{3445D012-336F-49A7-A294-E71B7694E80C}" dt="2025-04-25T18:14:44.696" v="620" actId="1076"/>
        <pc:sldMkLst>
          <pc:docMk/>
          <pc:sldMk cId="1648622587" sldId="334"/>
        </pc:sldMkLst>
      </pc:sldChg>
      <pc:sldChg chg="addSp delSp modSp add mod">
        <pc:chgData name="Pablo Sanz" userId="b60748b7-f2df-4c57-9ffa-ce60a404c4fa" providerId="ADAL" clId="{3445D012-336F-49A7-A294-E71B7694E80C}" dt="2025-04-25T18:01:20.653" v="254" actId="20577"/>
        <pc:sldMkLst>
          <pc:docMk/>
          <pc:sldMk cId="3972106050" sldId="335"/>
        </pc:sldMkLst>
      </pc:sldChg>
      <pc:sldChg chg="modSp add mod ord">
        <pc:chgData name="Pablo Sanz" userId="b60748b7-f2df-4c57-9ffa-ce60a404c4fa" providerId="ADAL" clId="{3445D012-336F-49A7-A294-E71B7694E80C}" dt="2025-04-25T18:26:54.754" v="1116" actId="20577"/>
        <pc:sldMkLst>
          <pc:docMk/>
          <pc:sldMk cId="1630953449" sldId="336"/>
        </pc:sldMkLst>
      </pc:sldChg>
      <pc:sldChg chg="modSp add mod">
        <pc:chgData name="Pablo Sanz" userId="b60748b7-f2df-4c57-9ffa-ce60a404c4fa" providerId="ADAL" clId="{3445D012-336F-49A7-A294-E71B7694E80C}" dt="2025-05-23T10:33:06.649" v="4572" actId="20577"/>
        <pc:sldMkLst>
          <pc:docMk/>
          <pc:sldMk cId="910241638" sldId="337"/>
        </pc:sldMkLst>
      </pc:sldChg>
      <pc:sldChg chg="add del">
        <pc:chgData name="Pablo Sanz" userId="b60748b7-f2df-4c57-9ffa-ce60a404c4fa" providerId="ADAL" clId="{3445D012-336F-49A7-A294-E71B7694E80C}" dt="2025-04-25T18:15:18.825" v="624" actId="47"/>
        <pc:sldMkLst>
          <pc:docMk/>
          <pc:sldMk cId="2326715694" sldId="338"/>
        </pc:sldMkLst>
      </pc:sldChg>
      <pc:sldChg chg="addSp modSp add mod ord">
        <pc:chgData name="Pablo Sanz" userId="b60748b7-f2df-4c57-9ffa-ce60a404c4fa" providerId="ADAL" clId="{3445D012-336F-49A7-A294-E71B7694E80C}" dt="2025-04-25T18:28:39.149" v="1192" actId="20577"/>
        <pc:sldMkLst>
          <pc:docMk/>
          <pc:sldMk cId="2876114064" sldId="338"/>
        </pc:sldMkLst>
      </pc:sldChg>
      <pc:sldChg chg="addSp delSp modSp add mod">
        <pc:chgData name="Pablo Sanz" userId="b60748b7-f2df-4c57-9ffa-ce60a404c4fa" providerId="ADAL" clId="{3445D012-336F-49A7-A294-E71B7694E80C}" dt="2025-05-23T10:28:57.545" v="4517" actId="20577"/>
        <pc:sldMkLst>
          <pc:docMk/>
          <pc:sldMk cId="3912809633" sldId="339"/>
        </pc:sldMkLst>
      </pc:sldChg>
      <pc:sldChg chg="addSp delSp modSp add mod">
        <pc:chgData name="Pablo Sanz" userId="b60748b7-f2df-4c57-9ffa-ce60a404c4fa" providerId="ADAL" clId="{3445D012-336F-49A7-A294-E71B7694E80C}" dt="2025-04-26T10:18:22.926" v="1502" actId="207"/>
        <pc:sldMkLst>
          <pc:docMk/>
          <pc:sldMk cId="1961196676" sldId="340"/>
        </pc:sldMkLst>
      </pc:sldChg>
      <pc:sldChg chg="modSp add del mod">
        <pc:chgData name="Pablo Sanz" userId="b60748b7-f2df-4c57-9ffa-ce60a404c4fa" providerId="ADAL" clId="{3445D012-336F-49A7-A294-E71B7694E80C}" dt="2025-04-26T10:14:02.187" v="1456" actId="47"/>
        <pc:sldMkLst>
          <pc:docMk/>
          <pc:sldMk cId="2952024714" sldId="2147473978"/>
        </pc:sldMkLst>
      </pc:sldChg>
      <pc:sldChg chg="modSp add del mod">
        <pc:chgData name="Pablo Sanz" userId="b60748b7-f2df-4c57-9ffa-ce60a404c4fa" providerId="ADAL" clId="{3445D012-336F-49A7-A294-E71B7694E80C}" dt="2025-04-26T10:39:36.932" v="1503" actId="47"/>
        <pc:sldMkLst>
          <pc:docMk/>
          <pc:sldMk cId="3353819699" sldId="2147473980"/>
        </pc:sldMkLst>
      </pc:sldChg>
      <pc:sldChg chg="modSp add del mod">
        <pc:chgData name="Pablo Sanz" userId="b60748b7-f2df-4c57-9ffa-ce60a404c4fa" providerId="ADAL" clId="{3445D012-336F-49A7-A294-E71B7694E80C}" dt="2025-04-26T07:50:11.329" v="1272" actId="47"/>
        <pc:sldMkLst>
          <pc:docMk/>
          <pc:sldMk cId="2772237289" sldId="2147473983"/>
        </pc:sldMkLst>
      </pc:sldChg>
      <pc:sldChg chg="modSp add del mod ord">
        <pc:chgData name="Pablo Sanz" userId="b60748b7-f2df-4c57-9ffa-ce60a404c4fa" providerId="ADAL" clId="{3445D012-336F-49A7-A294-E71B7694E80C}" dt="2025-05-12T06:05:30.461" v="3760" actId="47"/>
        <pc:sldMkLst>
          <pc:docMk/>
          <pc:sldMk cId="2127246953" sldId="2147473984"/>
        </pc:sldMkLst>
      </pc:sldChg>
      <pc:sldChg chg="modSp add mod ord">
        <pc:chgData name="Pablo Sanz" userId="b60748b7-f2df-4c57-9ffa-ce60a404c4fa" providerId="ADAL" clId="{3445D012-336F-49A7-A294-E71B7694E80C}" dt="2025-05-12T06:09:15.753" v="3767"/>
        <pc:sldMkLst>
          <pc:docMk/>
          <pc:sldMk cId="3504083086" sldId="2147474003"/>
        </pc:sldMkLst>
      </pc:sldChg>
      <pc:sldChg chg="modSp add del mod">
        <pc:chgData name="Pablo Sanz" userId="b60748b7-f2df-4c57-9ffa-ce60a404c4fa" providerId="ADAL" clId="{3445D012-336F-49A7-A294-E71B7694E80C}" dt="2025-04-26T10:06:12.065" v="1410" actId="47"/>
        <pc:sldMkLst>
          <pc:docMk/>
          <pc:sldMk cId="143304954" sldId="2147474024"/>
        </pc:sldMkLst>
      </pc:sldChg>
      <pc:sldChg chg="addSp delSp modSp add del mod">
        <pc:chgData name="Pablo Sanz" userId="b60748b7-f2df-4c57-9ffa-ce60a404c4fa" providerId="ADAL" clId="{3445D012-336F-49A7-A294-E71B7694E80C}" dt="2025-04-26T10:58:09.031" v="1699" actId="47"/>
        <pc:sldMkLst>
          <pc:docMk/>
          <pc:sldMk cId="3974225013" sldId="2147474025"/>
        </pc:sldMkLst>
      </pc:sldChg>
      <pc:sldChg chg="addSp delSp modSp add mod">
        <pc:chgData name="Pablo Sanz" userId="b60748b7-f2df-4c57-9ffa-ce60a404c4fa" providerId="ADAL" clId="{3445D012-336F-49A7-A294-E71B7694E80C}" dt="2025-04-26T10:49:10.186" v="1658" actId="20577"/>
        <pc:sldMkLst>
          <pc:docMk/>
          <pc:sldMk cId="3083179937" sldId="2147474026"/>
        </pc:sldMkLst>
      </pc:sldChg>
      <pc:sldChg chg="addSp delSp modSp add mod">
        <pc:chgData name="Pablo Sanz" userId="b60748b7-f2df-4c57-9ffa-ce60a404c4fa" providerId="ADAL" clId="{3445D012-336F-49A7-A294-E71B7694E80C}" dt="2025-04-26T10:58:30.050" v="1701" actId="1076"/>
        <pc:sldMkLst>
          <pc:docMk/>
          <pc:sldMk cId="195229177" sldId="2147474027"/>
        </pc:sldMkLst>
      </pc:sldChg>
      <pc:sldChg chg="addSp delSp modSp add mod">
        <pc:chgData name="Pablo Sanz" userId="b60748b7-f2df-4c57-9ffa-ce60a404c4fa" providerId="ADAL" clId="{3445D012-336F-49A7-A294-E71B7694E80C}" dt="2025-04-26T11:25:33.340" v="1936" actId="1076"/>
        <pc:sldMkLst>
          <pc:docMk/>
          <pc:sldMk cId="956919486" sldId="2147474028"/>
        </pc:sldMkLst>
      </pc:sldChg>
      <pc:sldChg chg="addSp delSp modSp add mod">
        <pc:chgData name="Pablo Sanz" userId="b60748b7-f2df-4c57-9ffa-ce60a404c4fa" providerId="ADAL" clId="{3445D012-336F-49A7-A294-E71B7694E80C}" dt="2025-05-08T21:08:45.349" v="3346" actId="20577"/>
        <pc:sldMkLst>
          <pc:docMk/>
          <pc:sldMk cId="991730709" sldId="2147474029"/>
        </pc:sldMkLst>
      </pc:sldChg>
      <pc:sldChg chg="delSp modSp add mod modNotesTx">
        <pc:chgData name="Pablo Sanz" userId="b60748b7-f2df-4c57-9ffa-ce60a404c4fa" providerId="ADAL" clId="{3445D012-336F-49A7-A294-E71B7694E80C}" dt="2025-05-08T20:52:19.762" v="2931" actId="20577"/>
        <pc:sldMkLst>
          <pc:docMk/>
          <pc:sldMk cId="63013833" sldId="2147474030"/>
        </pc:sldMkLst>
      </pc:sldChg>
      <pc:sldChg chg="add del">
        <pc:chgData name="Pablo Sanz" userId="b60748b7-f2df-4c57-9ffa-ce60a404c4fa" providerId="ADAL" clId="{3445D012-336F-49A7-A294-E71B7694E80C}" dt="2025-05-08T20:43:27.731" v="2151"/>
        <pc:sldMkLst>
          <pc:docMk/>
          <pc:sldMk cId="3911265853" sldId="2147474030"/>
        </pc:sldMkLst>
      </pc:sldChg>
      <pc:sldChg chg="addSp delSp modSp add mod modNotesTx">
        <pc:chgData name="Pablo Sanz" userId="b60748b7-f2df-4c57-9ffa-ce60a404c4fa" providerId="ADAL" clId="{3445D012-336F-49A7-A294-E71B7694E80C}" dt="2025-05-08T21:13:27.024" v="3469" actId="108"/>
        <pc:sldMkLst>
          <pc:docMk/>
          <pc:sldMk cId="3694997189" sldId="2147474031"/>
        </pc:sldMkLst>
      </pc:sldChg>
      <pc:sldChg chg="addSp delSp modSp add mod">
        <pc:chgData name="Pablo Sanz" userId="b60748b7-f2df-4c57-9ffa-ce60a404c4fa" providerId="ADAL" clId="{3445D012-336F-49A7-A294-E71B7694E80C}" dt="2025-05-08T21:11:22.933" v="3424" actId="12788"/>
        <pc:sldMkLst>
          <pc:docMk/>
          <pc:sldMk cId="3937063794" sldId="2147474032"/>
        </pc:sldMkLst>
      </pc:sldChg>
      <pc:sldChg chg="addSp delSp modSp add mod">
        <pc:chgData name="Pablo Sanz" userId="b60748b7-f2df-4c57-9ffa-ce60a404c4fa" providerId="ADAL" clId="{3445D012-336F-49A7-A294-E71B7694E80C}" dt="2025-05-08T21:22:42.751" v="3641" actId="12788"/>
        <pc:sldMkLst>
          <pc:docMk/>
          <pc:sldMk cId="2948245080" sldId="2147474033"/>
        </pc:sldMkLst>
      </pc:sldChg>
      <pc:sldChg chg="addSp modSp add del">
        <pc:chgData name="Pablo Sanz" userId="b60748b7-f2df-4c57-9ffa-ce60a404c4fa" providerId="ADAL" clId="{3445D012-336F-49A7-A294-E71B7694E80C}" dt="2025-05-08T21:23:26.012" v="3644" actId="47"/>
        <pc:sldMkLst>
          <pc:docMk/>
          <pc:sldMk cId="878473937" sldId="2147474034"/>
        </pc:sldMkLst>
      </pc:sldChg>
      <pc:sldChg chg="addSp delSp modSp add mod">
        <pc:chgData name="Pablo Sanz" userId="b60748b7-f2df-4c57-9ffa-ce60a404c4fa" providerId="ADAL" clId="{3445D012-336F-49A7-A294-E71B7694E80C}" dt="2025-05-12T06:04:47.835" v="3759" actId="14100"/>
        <pc:sldMkLst>
          <pc:docMk/>
          <pc:sldMk cId="3515729321" sldId="2147474034"/>
        </pc:sldMkLst>
      </pc:sldChg>
      <pc:sldChg chg="modSp add mod">
        <pc:chgData name="Pablo Sanz" userId="b60748b7-f2df-4c57-9ffa-ce60a404c4fa" providerId="ADAL" clId="{3445D012-336F-49A7-A294-E71B7694E80C}" dt="2025-05-12T06:09:50.443" v="3771" actId="27636"/>
        <pc:sldMkLst>
          <pc:docMk/>
          <pc:sldMk cId="1441960302" sldId="2147474035"/>
        </pc:sldMkLst>
      </pc:sldChg>
      <pc:sldChg chg="modSp add mod">
        <pc:chgData name="Pablo Sanz" userId="b60748b7-f2df-4c57-9ffa-ce60a404c4fa" providerId="ADAL" clId="{3445D012-336F-49A7-A294-E71B7694E80C}" dt="2025-05-23T10:32:42.474" v="4532" actId="20577"/>
        <pc:sldMkLst>
          <pc:docMk/>
          <pc:sldMk cId="3633853361" sldId="2147474036"/>
        </pc:sldMkLst>
        <pc:spChg chg="mod">
          <ac:chgData name="Pablo Sanz" userId="b60748b7-f2df-4c57-9ffa-ce60a404c4fa" providerId="ADAL" clId="{3445D012-336F-49A7-A294-E71B7694E80C}" dt="2025-05-23T10:32:42.474" v="4532" actId="20577"/>
          <ac:spMkLst>
            <pc:docMk/>
            <pc:sldMk cId="3633853361" sldId="2147474036"/>
            <ac:spMk id="6" creationId="{513D6BC1-269D-E74B-1BC2-A84862C8827D}"/>
          </ac:spMkLst>
        </pc:spChg>
      </pc:sldChg>
      <pc:sldChg chg="modSp add mod">
        <pc:chgData name="Pablo Sanz" userId="b60748b7-f2df-4c57-9ffa-ce60a404c4fa" providerId="ADAL" clId="{3445D012-336F-49A7-A294-E71B7694E80C}" dt="2025-05-12T06:26:59.339" v="4076" actId="20577"/>
        <pc:sldMkLst>
          <pc:docMk/>
          <pc:sldMk cId="4254767141" sldId="2147474037"/>
        </pc:sldMkLst>
      </pc:sldChg>
      <pc:sldChg chg="addSp delSp modSp add mod">
        <pc:chgData name="Pablo Sanz" userId="b60748b7-f2df-4c57-9ffa-ce60a404c4fa" providerId="ADAL" clId="{3445D012-336F-49A7-A294-E71B7694E80C}" dt="2025-05-12T06:45:25.291" v="4416" actId="12788"/>
        <pc:sldMkLst>
          <pc:docMk/>
          <pc:sldMk cId="2509343801" sldId="2147474038"/>
        </pc:sldMkLst>
      </pc:sldChg>
      <pc:sldChg chg="delSp add del">
        <pc:chgData name="Pablo Sanz" userId="b60748b7-f2df-4c57-9ffa-ce60a404c4fa" providerId="ADAL" clId="{3445D012-336F-49A7-A294-E71B7694E80C}" dt="2025-05-12T06:40:53.535" v="4156" actId="47"/>
        <pc:sldMkLst>
          <pc:docMk/>
          <pc:sldMk cId="2510353451" sldId="2147474039"/>
        </pc:sldMkLst>
      </pc:sldChg>
      <pc:sldMasterChg chg="delSldLayout">
        <pc:chgData name="Pablo Sanz" userId="b60748b7-f2df-4c57-9ffa-ce60a404c4fa" providerId="ADAL" clId="{3445D012-336F-49A7-A294-E71B7694E80C}" dt="2025-04-26T07:50:11.329" v="1272" actId="47"/>
        <pc:sldMasterMkLst>
          <pc:docMk/>
          <pc:sldMasterMk cId="2572454742" sldId="2147483653"/>
        </pc:sldMasterMkLst>
        <pc:sldLayoutChg chg="del">
          <pc:chgData name="Pablo Sanz" userId="b60748b7-f2df-4c57-9ffa-ce60a404c4fa" providerId="ADAL" clId="{3445D012-336F-49A7-A294-E71B7694E80C}" dt="2025-04-26T07:50:11.329" v="1272" actId="47"/>
          <pc:sldLayoutMkLst>
            <pc:docMk/>
            <pc:sldMasterMk cId="2572454742" sldId="2147483653"/>
            <pc:sldLayoutMk cId="2500194487" sldId="2147483660"/>
          </pc:sldLayoutMkLst>
        </pc:sldLayoutChg>
      </pc:sldMasterChg>
    </pc:docChg>
  </pc:docChgLst>
  <pc:docChgLst>
    <pc:chgData name="Pablo Sanz" userId="b60748b7-f2df-4c57-9ffa-ce60a404c4fa" providerId="ADAL" clId="{1E617974-9F53-4714-825E-75D4C223EC4C}"/>
    <pc:docChg chg="undo custSel addSld delSld modSld delSection modSection">
      <pc:chgData name="Pablo Sanz" userId="b60748b7-f2df-4c57-9ffa-ce60a404c4fa" providerId="ADAL" clId="{1E617974-9F53-4714-825E-75D4C223EC4C}" dt="2025-08-17T09:27:27.478" v="2030" actId="27636"/>
      <pc:docMkLst>
        <pc:docMk/>
      </pc:docMkLst>
      <pc:sldChg chg="modSp mod">
        <pc:chgData name="Pablo Sanz" userId="b60748b7-f2df-4c57-9ffa-ce60a404c4fa" providerId="ADAL" clId="{1E617974-9F53-4714-825E-75D4C223EC4C}" dt="2025-08-16T09:47:17.645" v="5" actId="27636"/>
        <pc:sldMkLst>
          <pc:docMk/>
          <pc:sldMk cId="1441960302" sldId="2147474035"/>
        </pc:sldMkLst>
        <pc:spChg chg="mod">
          <ac:chgData name="Pablo Sanz" userId="b60748b7-f2df-4c57-9ffa-ce60a404c4fa" providerId="ADAL" clId="{1E617974-9F53-4714-825E-75D4C223EC4C}" dt="2025-08-16T09:47:17.645" v="5" actId="27636"/>
          <ac:spMkLst>
            <pc:docMk/>
            <pc:sldMk cId="1441960302" sldId="2147474035"/>
            <ac:spMk id="5" creationId="{24116F66-4545-87CE-AFA6-4CB55FB9B0A3}"/>
          </ac:spMkLst>
        </pc:spChg>
      </pc:sldChg>
      <pc:sldChg chg="modSp mod">
        <pc:chgData name="Pablo Sanz" userId="b60748b7-f2df-4c57-9ffa-ce60a404c4fa" providerId="ADAL" clId="{1E617974-9F53-4714-825E-75D4C223EC4C}" dt="2025-08-16T10:11:37.099" v="40" actId="20577"/>
        <pc:sldMkLst>
          <pc:docMk/>
          <pc:sldMk cId="3633853361" sldId="2147474036"/>
        </pc:sldMkLst>
        <pc:spChg chg="mod">
          <ac:chgData name="Pablo Sanz" userId="b60748b7-f2df-4c57-9ffa-ce60a404c4fa" providerId="ADAL" clId="{1E617974-9F53-4714-825E-75D4C223EC4C}" dt="2025-08-16T09:47:45.983" v="11" actId="27636"/>
          <ac:spMkLst>
            <pc:docMk/>
            <pc:sldMk cId="3633853361" sldId="2147474036"/>
            <ac:spMk id="5" creationId="{39421D76-C94E-8B18-D0A0-D46760B17F75}"/>
          </ac:spMkLst>
        </pc:spChg>
        <pc:spChg chg="mod">
          <ac:chgData name="Pablo Sanz" userId="b60748b7-f2df-4c57-9ffa-ce60a404c4fa" providerId="ADAL" clId="{1E617974-9F53-4714-825E-75D4C223EC4C}" dt="2025-08-16T10:11:37.099" v="40" actId="20577"/>
          <ac:spMkLst>
            <pc:docMk/>
            <pc:sldMk cId="3633853361" sldId="2147474036"/>
            <ac:spMk id="6" creationId="{513D6BC1-269D-E74B-1BC2-A84862C8827D}"/>
          </ac:spMkLst>
        </pc:spChg>
      </pc:sldChg>
      <pc:sldChg chg="addSp modSp mod">
        <pc:chgData name="Pablo Sanz" userId="b60748b7-f2df-4c57-9ffa-ce60a404c4fa" providerId="ADAL" clId="{1E617974-9F53-4714-825E-75D4C223EC4C}" dt="2025-08-16T10:15:08.074" v="76" actId="27636"/>
        <pc:sldMkLst>
          <pc:docMk/>
          <pc:sldMk cId="4254767141" sldId="2147474037"/>
        </pc:sldMkLst>
        <pc:spChg chg="add">
          <ac:chgData name="Pablo Sanz" userId="b60748b7-f2df-4c57-9ffa-ce60a404c4fa" providerId="ADAL" clId="{1E617974-9F53-4714-825E-75D4C223EC4C}" dt="2025-08-16T10:12:03.809" v="41"/>
          <ac:spMkLst>
            <pc:docMk/>
            <pc:sldMk cId="4254767141" sldId="2147474037"/>
            <ac:spMk id="2" creationId="{F30DF5CF-E1B1-A065-0205-34541CD036E2}"/>
          </ac:spMkLst>
        </pc:spChg>
        <pc:spChg chg="add">
          <ac:chgData name="Pablo Sanz" userId="b60748b7-f2df-4c57-9ffa-ce60a404c4fa" providerId="ADAL" clId="{1E617974-9F53-4714-825E-75D4C223EC4C}" dt="2025-08-16T10:12:07.689" v="43"/>
          <ac:spMkLst>
            <pc:docMk/>
            <pc:sldMk cId="4254767141" sldId="2147474037"/>
            <ac:spMk id="4" creationId="{FC019855-663B-A4BF-668B-BF3F690AB2FC}"/>
          </ac:spMkLst>
        </pc:spChg>
        <pc:spChg chg="mod">
          <ac:chgData name="Pablo Sanz" userId="b60748b7-f2df-4c57-9ffa-ce60a404c4fa" providerId="ADAL" clId="{1E617974-9F53-4714-825E-75D4C223EC4C}" dt="2025-08-16T10:15:08.074" v="76" actId="27636"/>
          <ac:spMkLst>
            <pc:docMk/>
            <pc:sldMk cId="4254767141" sldId="2147474037"/>
            <ac:spMk id="5" creationId="{691E4595-00BA-2111-65CF-7D0EBCDE7777}"/>
          </ac:spMkLst>
        </pc:spChg>
        <pc:spChg chg="mod">
          <ac:chgData name="Pablo Sanz" userId="b60748b7-f2df-4c57-9ffa-ce60a404c4fa" providerId="ADAL" clId="{1E617974-9F53-4714-825E-75D4C223EC4C}" dt="2025-08-16T10:13:19.738" v="70" actId="27636"/>
          <ac:spMkLst>
            <pc:docMk/>
            <pc:sldMk cId="4254767141" sldId="2147474037"/>
            <ac:spMk id="6" creationId="{7E7CDFE8-0CDD-974E-A38D-2968E0522905}"/>
          </ac:spMkLst>
        </pc:spChg>
        <pc:spChg chg="add">
          <ac:chgData name="Pablo Sanz" userId="b60748b7-f2df-4c57-9ffa-ce60a404c4fa" providerId="ADAL" clId="{1E617974-9F53-4714-825E-75D4C223EC4C}" dt="2025-08-16T10:12:14.787" v="44"/>
          <ac:spMkLst>
            <pc:docMk/>
            <pc:sldMk cId="4254767141" sldId="2147474037"/>
            <ac:spMk id="7" creationId="{1664127A-44AA-5C7E-3E4F-EA26A430C07B}"/>
          </ac:spMkLst>
        </pc:spChg>
      </pc:sldChg>
      <pc:sldChg chg="addSp delSp modSp mod">
        <pc:chgData name="Pablo Sanz" userId="b60748b7-f2df-4c57-9ffa-ce60a404c4fa" providerId="ADAL" clId="{1E617974-9F53-4714-825E-75D4C223EC4C}" dt="2025-08-16T10:22:28.763" v="521" actId="20577"/>
        <pc:sldMkLst>
          <pc:docMk/>
          <pc:sldMk cId="2509343801" sldId="2147474038"/>
        </pc:sldMkLst>
        <pc:spChg chg="add del">
          <ac:chgData name="Pablo Sanz" userId="b60748b7-f2df-4c57-9ffa-ce60a404c4fa" providerId="ADAL" clId="{1E617974-9F53-4714-825E-75D4C223EC4C}" dt="2025-08-16T10:18:42.288" v="291" actId="22"/>
          <ac:spMkLst>
            <pc:docMk/>
            <pc:sldMk cId="2509343801" sldId="2147474038"/>
            <ac:spMk id="3" creationId="{0A4FE3CC-D0E0-7CE1-2C8B-BE0976E0047C}"/>
          </ac:spMkLst>
        </pc:spChg>
        <pc:spChg chg="mod">
          <ac:chgData name="Pablo Sanz" userId="b60748b7-f2df-4c57-9ffa-ce60a404c4fa" providerId="ADAL" clId="{1E617974-9F53-4714-825E-75D4C223EC4C}" dt="2025-08-16T10:18:24.624" v="288" actId="20577"/>
          <ac:spMkLst>
            <pc:docMk/>
            <pc:sldMk cId="2509343801" sldId="2147474038"/>
            <ac:spMk id="5" creationId="{B2CBA6FD-5EA7-F4C5-64B4-0BB2D088A1AA}"/>
          </ac:spMkLst>
        </pc:spChg>
        <pc:spChg chg="mod">
          <ac:chgData name="Pablo Sanz" userId="b60748b7-f2df-4c57-9ffa-ce60a404c4fa" providerId="ADAL" clId="{1E617974-9F53-4714-825E-75D4C223EC4C}" dt="2025-08-16T10:20:01.727" v="312" actId="12788"/>
          <ac:spMkLst>
            <pc:docMk/>
            <pc:sldMk cId="2509343801" sldId="2147474038"/>
            <ac:spMk id="7" creationId="{B52AD4A5-135C-3B93-64F8-595B2D36917C}"/>
          </ac:spMkLst>
        </pc:spChg>
        <pc:spChg chg="mod">
          <ac:chgData name="Pablo Sanz" userId="b60748b7-f2df-4c57-9ffa-ce60a404c4fa" providerId="ADAL" clId="{1E617974-9F53-4714-825E-75D4C223EC4C}" dt="2025-08-16T10:20:04.542" v="313" actId="12788"/>
          <ac:spMkLst>
            <pc:docMk/>
            <pc:sldMk cId="2509343801" sldId="2147474038"/>
            <ac:spMk id="8" creationId="{A5E5F927-5E49-C36E-DA94-9262CC206DD2}"/>
          </ac:spMkLst>
        </pc:spChg>
        <pc:spChg chg="mod">
          <ac:chgData name="Pablo Sanz" userId="b60748b7-f2df-4c57-9ffa-ce60a404c4fa" providerId="ADAL" clId="{1E617974-9F53-4714-825E-75D4C223EC4C}" dt="2025-08-16T10:20:06.976" v="314" actId="12788"/>
          <ac:spMkLst>
            <pc:docMk/>
            <pc:sldMk cId="2509343801" sldId="2147474038"/>
            <ac:spMk id="9" creationId="{18210614-5D24-3885-98F2-F056E4336565}"/>
          </ac:spMkLst>
        </pc:spChg>
        <pc:spChg chg="mod">
          <ac:chgData name="Pablo Sanz" userId="b60748b7-f2df-4c57-9ffa-ce60a404c4fa" providerId="ADAL" clId="{1E617974-9F53-4714-825E-75D4C223EC4C}" dt="2025-08-16T10:17:31.669" v="192" actId="20577"/>
          <ac:spMkLst>
            <pc:docMk/>
            <pc:sldMk cId="2509343801" sldId="2147474038"/>
            <ac:spMk id="10" creationId="{D5A8325F-6F1E-43AD-088F-134EDE176C7E}"/>
          </ac:spMkLst>
        </pc:spChg>
        <pc:spChg chg="mod">
          <ac:chgData name="Pablo Sanz" userId="b60748b7-f2df-4c57-9ffa-ce60a404c4fa" providerId="ADAL" clId="{1E617974-9F53-4714-825E-75D4C223EC4C}" dt="2025-08-16T10:17:37.298" v="209" actId="20577"/>
          <ac:spMkLst>
            <pc:docMk/>
            <pc:sldMk cId="2509343801" sldId="2147474038"/>
            <ac:spMk id="11" creationId="{7547AB67-5D5E-8C5E-FB7C-F7031F9B5A24}"/>
          </ac:spMkLst>
        </pc:spChg>
        <pc:spChg chg="mod">
          <ac:chgData name="Pablo Sanz" userId="b60748b7-f2df-4c57-9ffa-ce60a404c4fa" providerId="ADAL" clId="{1E617974-9F53-4714-825E-75D4C223EC4C}" dt="2025-08-16T10:17:45.872" v="225" actId="20577"/>
          <ac:spMkLst>
            <pc:docMk/>
            <pc:sldMk cId="2509343801" sldId="2147474038"/>
            <ac:spMk id="12" creationId="{EEC5A278-4C52-F8F8-8B50-B885E75CCF81}"/>
          </ac:spMkLst>
        </pc:spChg>
        <pc:spChg chg="mod">
          <ac:chgData name="Pablo Sanz" userId="b60748b7-f2df-4c57-9ffa-ce60a404c4fa" providerId="ADAL" clId="{1E617974-9F53-4714-825E-75D4C223EC4C}" dt="2025-08-16T10:20:47.827" v="336" actId="114"/>
          <ac:spMkLst>
            <pc:docMk/>
            <pc:sldMk cId="2509343801" sldId="2147474038"/>
            <ac:spMk id="15" creationId="{3E7D5E2F-FD3D-A22D-388C-277D75C5AF56}"/>
          </ac:spMkLst>
        </pc:spChg>
        <pc:spChg chg="mod">
          <ac:chgData name="Pablo Sanz" userId="b60748b7-f2df-4c57-9ffa-ce60a404c4fa" providerId="ADAL" clId="{1E617974-9F53-4714-825E-75D4C223EC4C}" dt="2025-08-16T10:21:11.736" v="401" actId="20577"/>
          <ac:spMkLst>
            <pc:docMk/>
            <pc:sldMk cId="2509343801" sldId="2147474038"/>
            <ac:spMk id="16" creationId="{BA034CA5-F8CA-26DD-01B4-DD7BEE660FC6}"/>
          </ac:spMkLst>
        </pc:spChg>
        <pc:spChg chg="mod">
          <ac:chgData name="Pablo Sanz" userId="b60748b7-f2df-4c57-9ffa-ce60a404c4fa" providerId="ADAL" clId="{1E617974-9F53-4714-825E-75D4C223EC4C}" dt="2025-08-16T10:22:16.009" v="494" actId="20577"/>
          <ac:spMkLst>
            <pc:docMk/>
            <pc:sldMk cId="2509343801" sldId="2147474038"/>
            <ac:spMk id="17" creationId="{2B8D9E3E-6EE2-D51C-7ABA-9E0234F101F8}"/>
          </ac:spMkLst>
        </pc:spChg>
        <pc:spChg chg="mod">
          <ac:chgData name="Pablo Sanz" userId="b60748b7-f2df-4c57-9ffa-ce60a404c4fa" providerId="ADAL" clId="{1E617974-9F53-4714-825E-75D4C223EC4C}" dt="2025-08-16T10:20:09.380" v="315" actId="12788"/>
          <ac:spMkLst>
            <pc:docMk/>
            <pc:sldMk cId="2509343801" sldId="2147474038"/>
            <ac:spMk id="18" creationId="{3A7B0DBD-41F6-AB6F-3936-3BF0E7CD6C28}"/>
          </ac:spMkLst>
        </pc:spChg>
        <pc:spChg chg="mod">
          <ac:chgData name="Pablo Sanz" userId="b60748b7-f2df-4c57-9ffa-ce60a404c4fa" providerId="ADAL" clId="{1E617974-9F53-4714-825E-75D4C223EC4C}" dt="2025-08-16T10:17:49.741" v="230" actId="20577"/>
          <ac:spMkLst>
            <pc:docMk/>
            <pc:sldMk cId="2509343801" sldId="2147474038"/>
            <ac:spMk id="19" creationId="{3B7093EA-8DBB-5DA8-F0E7-B523A6BF8012}"/>
          </ac:spMkLst>
        </pc:spChg>
        <pc:spChg chg="mod">
          <ac:chgData name="Pablo Sanz" userId="b60748b7-f2df-4c57-9ffa-ce60a404c4fa" providerId="ADAL" clId="{1E617974-9F53-4714-825E-75D4C223EC4C}" dt="2025-08-16T10:22:28.763" v="521" actId="20577"/>
          <ac:spMkLst>
            <pc:docMk/>
            <pc:sldMk cId="2509343801" sldId="2147474038"/>
            <ac:spMk id="20" creationId="{8E44C465-6E6E-66FD-7414-71C339B0F84C}"/>
          </ac:spMkLst>
        </pc:spChg>
        <pc:picChg chg="add mod">
          <ac:chgData name="Pablo Sanz" userId="b60748b7-f2df-4c57-9ffa-ce60a404c4fa" providerId="ADAL" clId="{1E617974-9F53-4714-825E-75D4C223EC4C}" dt="2025-08-16T10:20:19.790" v="318"/>
          <ac:picMkLst>
            <pc:docMk/>
            <pc:sldMk cId="2509343801" sldId="2147474038"/>
            <ac:picMk id="6" creationId="{331EB61B-29A3-CB2C-12B5-3F6765EEA056}"/>
          </ac:picMkLst>
        </pc:picChg>
        <pc:picChg chg="add del">
          <ac:chgData name="Pablo Sanz" userId="b60748b7-f2df-4c57-9ffa-ce60a404c4fa" providerId="ADAL" clId="{1E617974-9F53-4714-825E-75D4C223EC4C}" dt="2025-08-16T10:19:02.130" v="297" actId="478"/>
          <ac:picMkLst>
            <pc:docMk/>
            <pc:sldMk cId="2509343801" sldId="2147474038"/>
            <ac:picMk id="14" creationId="{6BDFF527-7937-9D3A-8CE2-84E0FFBDF44C}"/>
          </ac:picMkLst>
        </pc:picChg>
        <pc:picChg chg="add mod">
          <ac:chgData name="Pablo Sanz" userId="b60748b7-f2df-4c57-9ffa-ce60a404c4fa" providerId="ADAL" clId="{1E617974-9F53-4714-825E-75D4C223EC4C}" dt="2025-08-16T10:20:19.790" v="318"/>
          <ac:picMkLst>
            <pc:docMk/>
            <pc:sldMk cId="2509343801" sldId="2147474038"/>
            <ac:picMk id="22" creationId="{6E47F4AE-EF11-26E6-7125-5CDBE9F8907B}"/>
          </ac:picMkLst>
        </pc:picChg>
        <pc:picChg chg="add mod">
          <ac:chgData name="Pablo Sanz" userId="b60748b7-f2df-4c57-9ffa-ce60a404c4fa" providerId="ADAL" clId="{1E617974-9F53-4714-825E-75D4C223EC4C}" dt="2025-08-16T10:20:19.790" v="318"/>
          <ac:picMkLst>
            <pc:docMk/>
            <pc:sldMk cId="2509343801" sldId="2147474038"/>
            <ac:picMk id="24" creationId="{70581FF1-046E-3A69-26C4-BE269E087190}"/>
          </ac:picMkLst>
        </pc:picChg>
        <pc:picChg chg="add mod">
          <ac:chgData name="Pablo Sanz" userId="b60748b7-f2df-4c57-9ffa-ce60a404c4fa" providerId="ADAL" clId="{1E617974-9F53-4714-825E-75D4C223EC4C}" dt="2025-08-16T10:20:19.790" v="318"/>
          <ac:picMkLst>
            <pc:docMk/>
            <pc:sldMk cId="2509343801" sldId="2147474038"/>
            <ac:picMk id="26" creationId="{357E0351-0CC1-BCA4-6F5E-C835F7F01B54}"/>
          </ac:picMkLst>
        </pc:picChg>
        <pc:picChg chg="del">
          <ac:chgData name="Pablo Sanz" userId="b60748b7-f2df-4c57-9ffa-ce60a404c4fa" providerId="ADAL" clId="{1E617974-9F53-4714-825E-75D4C223EC4C}" dt="2025-08-16T10:18:39.830" v="289" actId="478"/>
          <ac:picMkLst>
            <pc:docMk/>
            <pc:sldMk cId="2509343801" sldId="2147474038"/>
            <ac:picMk id="35" creationId="{6E1A90F4-76B4-9FA4-7553-36BB88DB725C}"/>
          </ac:picMkLst>
        </pc:picChg>
        <pc:picChg chg="del">
          <ac:chgData name="Pablo Sanz" userId="b60748b7-f2df-4c57-9ffa-ce60a404c4fa" providerId="ADAL" clId="{1E617974-9F53-4714-825E-75D4C223EC4C}" dt="2025-08-16T10:18:59.701" v="295" actId="478"/>
          <ac:picMkLst>
            <pc:docMk/>
            <pc:sldMk cId="2509343801" sldId="2147474038"/>
            <ac:picMk id="37" creationId="{E070BC74-23CE-0EC2-EE54-8EC52A215AE7}"/>
          </ac:picMkLst>
        </pc:picChg>
        <pc:picChg chg="del">
          <ac:chgData name="Pablo Sanz" userId="b60748b7-f2df-4c57-9ffa-ce60a404c4fa" providerId="ADAL" clId="{1E617974-9F53-4714-825E-75D4C223EC4C}" dt="2025-08-16T10:19:22.159" v="301" actId="478"/>
          <ac:picMkLst>
            <pc:docMk/>
            <pc:sldMk cId="2509343801" sldId="2147474038"/>
            <ac:picMk id="47" creationId="{46754110-B73C-3359-95D4-ACDE83E090B7}"/>
          </ac:picMkLst>
        </pc:picChg>
        <pc:picChg chg="del">
          <ac:chgData name="Pablo Sanz" userId="b60748b7-f2df-4c57-9ffa-ce60a404c4fa" providerId="ADAL" clId="{1E617974-9F53-4714-825E-75D4C223EC4C}" dt="2025-08-16T10:19:40.288" v="305" actId="478"/>
          <ac:picMkLst>
            <pc:docMk/>
            <pc:sldMk cId="2509343801" sldId="2147474038"/>
            <ac:picMk id="49" creationId="{EDE129A5-6FC9-8715-835C-62D58F0FE9AB}"/>
          </ac:picMkLst>
        </pc:picChg>
      </pc:sldChg>
      <pc:sldChg chg="del">
        <pc:chgData name="Pablo Sanz" userId="b60748b7-f2df-4c57-9ffa-ce60a404c4fa" providerId="ADAL" clId="{1E617974-9F53-4714-825E-75D4C223EC4C}" dt="2025-08-17T09:25:03.874" v="1992" actId="47"/>
        <pc:sldMkLst>
          <pc:docMk/>
          <pc:sldMk cId="2768458998" sldId="2147474039"/>
        </pc:sldMkLst>
      </pc:sldChg>
      <pc:sldChg chg="modSp add del mod">
        <pc:chgData name="Pablo Sanz" userId="b60748b7-f2df-4c57-9ffa-ce60a404c4fa" providerId="ADAL" clId="{1E617974-9F53-4714-825E-75D4C223EC4C}" dt="2025-08-17T09:27:27.478" v="2030" actId="27636"/>
        <pc:sldMkLst>
          <pc:docMk/>
          <pc:sldMk cId="3063459761" sldId="2147474040"/>
        </pc:sldMkLst>
        <pc:spChg chg="mod">
          <ac:chgData name="Pablo Sanz" userId="b60748b7-f2df-4c57-9ffa-ce60a404c4fa" providerId="ADAL" clId="{1E617974-9F53-4714-825E-75D4C223EC4C}" dt="2025-08-17T09:27:27.478" v="2030" actId="27636"/>
          <ac:spMkLst>
            <pc:docMk/>
            <pc:sldMk cId="3063459761" sldId="2147474040"/>
            <ac:spMk id="5" creationId="{14069BA0-7DC8-0DB2-31BC-92EE6A779B61}"/>
          </ac:spMkLst>
        </pc:spChg>
      </pc:sldChg>
      <pc:sldChg chg="add del">
        <pc:chgData name="Pablo Sanz" userId="b60748b7-f2df-4c57-9ffa-ce60a404c4fa" providerId="ADAL" clId="{1E617974-9F53-4714-825E-75D4C223EC4C}" dt="2025-08-17T09:25:16.005" v="1995" actId="47"/>
        <pc:sldMkLst>
          <pc:docMk/>
          <pc:sldMk cId="641552541" sldId="2147474041"/>
        </pc:sldMkLst>
      </pc:sldChg>
      <pc:sldChg chg="add del">
        <pc:chgData name="Pablo Sanz" userId="b60748b7-f2df-4c57-9ffa-ce60a404c4fa" providerId="ADAL" clId="{1E617974-9F53-4714-825E-75D4C223EC4C}" dt="2025-08-17T09:25:18.121" v="1996" actId="47"/>
        <pc:sldMkLst>
          <pc:docMk/>
          <pc:sldMk cId="3471979225" sldId="2147474042"/>
        </pc:sldMkLst>
      </pc:sldChg>
      <pc:sldChg chg="del">
        <pc:chgData name="Pablo Sanz" userId="b60748b7-f2df-4c57-9ffa-ce60a404c4fa" providerId="ADAL" clId="{1E617974-9F53-4714-825E-75D4C223EC4C}" dt="2025-08-17T09:25:02.612" v="1991" actId="47"/>
        <pc:sldMkLst>
          <pc:docMk/>
          <pc:sldMk cId="3429014030" sldId="2147474043"/>
        </pc:sldMkLst>
      </pc:sldChg>
      <pc:sldChg chg="addSp delSp modSp add mod">
        <pc:chgData name="Pablo Sanz" userId="b60748b7-f2df-4c57-9ffa-ce60a404c4fa" providerId="ADAL" clId="{1E617974-9F53-4714-825E-75D4C223EC4C}" dt="2025-08-16T10:39:15.210" v="961"/>
        <pc:sldMkLst>
          <pc:docMk/>
          <pc:sldMk cId="2799860659" sldId="2147474044"/>
        </pc:sldMkLst>
        <pc:spChg chg="mod">
          <ac:chgData name="Pablo Sanz" userId="b60748b7-f2df-4c57-9ffa-ce60a404c4fa" providerId="ADAL" clId="{1E617974-9F53-4714-825E-75D4C223EC4C}" dt="2025-08-16T10:38:41.092" v="955" actId="12789"/>
          <ac:spMkLst>
            <pc:docMk/>
            <pc:sldMk cId="2799860659" sldId="2147474044"/>
            <ac:spMk id="2" creationId="{116A1F0F-F411-55D1-A788-F629AD4B95AE}"/>
          </ac:spMkLst>
        </pc:spChg>
        <pc:spChg chg="mod">
          <ac:chgData name="Pablo Sanz" userId="b60748b7-f2df-4c57-9ffa-ce60a404c4fa" providerId="ADAL" clId="{1E617974-9F53-4714-825E-75D4C223EC4C}" dt="2025-08-16T10:33:51.886" v="595" actId="552"/>
          <ac:spMkLst>
            <pc:docMk/>
            <pc:sldMk cId="2799860659" sldId="2147474044"/>
            <ac:spMk id="3" creationId="{6528179D-D9AB-B395-2F67-1935DC7EABBF}"/>
          </ac:spMkLst>
        </pc:spChg>
        <pc:spChg chg="mod">
          <ac:chgData name="Pablo Sanz" userId="b60748b7-f2df-4c57-9ffa-ce60a404c4fa" providerId="ADAL" clId="{1E617974-9F53-4714-825E-75D4C223EC4C}" dt="2025-08-16T10:38:41.092" v="955" actId="12789"/>
          <ac:spMkLst>
            <pc:docMk/>
            <pc:sldMk cId="2799860659" sldId="2147474044"/>
            <ac:spMk id="4" creationId="{07D6B757-1557-8103-3DEC-D84596FF2744}"/>
          </ac:spMkLst>
        </pc:spChg>
        <pc:spChg chg="mod">
          <ac:chgData name="Pablo Sanz" userId="b60748b7-f2df-4c57-9ffa-ce60a404c4fa" providerId="ADAL" clId="{1E617974-9F53-4714-825E-75D4C223EC4C}" dt="2025-08-16T10:31:46.410" v="531" actId="20577"/>
          <ac:spMkLst>
            <pc:docMk/>
            <pc:sldMk cId="2799860659" sldId="2147474044"/>
            <ac:spMk id="5" creationId="{4E106AD9-451A-7776-1E80-08A717D4351C}"/>
          </ac:spMkLst>
        </pc:spChg>
        <pc:spChg chg="mod">
          <ac:chgData name="Pablo Sanz" userId="b60748b7-f2df-4c57-9ffa-ce60a404c4fa" providerId="ADAL" clId="{1E617974-9F53-4714-825E-75D4C223EC4C}" dt="2025-08-16T10:39:08.230" v="960" actId="242"/>
          <ac:spMkLst>
            <pc:docMk/>
            <pc:sldMk cId="2799860659" sldId="2147474044"/>
            <ac:spMk id="13" creationId="{B5E9E27F-375F-E6A3-1401-D86AC137843F}"/>
          </ac:spMkLst>
        </pc:spChg>
        <pc:spChg chg="mod">
          <ac:chgData name="Pablo Sanz" userId="b60748b7-f2df-4c57-9ffa-ce60a404c4fa" providerId="ADAL" clId="{1E617974-9F53-4714-825E-75D4C223EC4C}" dt="2025-08-16T10:38:30.032" v="954" actId="14100"/>
          <ac:spMkLst>
            <pc:docMk/>
            <pc:sldMk cId="2799860659" sldId="2147474044"/>
            <ac:spMk id="14" creationId="{B8FC4961-B384-DE74-57A4-944B043CD37D}"/>
          </ac:spMkLst>
        </pc:spChg>
        <pc:picChg chg="add mod">
          <ac:chgData name="Pablo Sanz" userId="b60748b7-f2df-4c57-9ffa-ce60a404c4fa" providerId="ADAL" clId="{1E617974-9F53-4714-825E-75D4C223EC4C}" dt="2025-08-16T10:39:15.210" v="961"/>
          <ac:picMkLst>
            <pc:docMk/>
            <pc:sldMk cId="2799860659" sldId="2147474044"/>
            <ac:picMk id="8" creationId="{AE16B2E6-7AB4-F386-8D21-E10B3F940BCB}"/>
          </ac:picMkLst>
        </pc:picChg>
        <pc:picChg chg="add mod">
          <ac:chgData name="Pablo Sanz" userId="b60748b7-f2df-4c57-9ffa-ce60a404c4fa" providerId="ADAL" clId="{1E617974-9F53-4714-825E-75D4C223EC4C}" dt="2025-08-16T10:39:15.210" v="961"/>
          <ac:picMkLst>
            <pc:docMk/>
            <pc:sldMk cId="2799860659" sldId="2147474044"/>
            <ac:picMk id="10" creationId="{6A32B949-A6E1-1696-3BD6-85C78B4EE264}"/>
          </ac:picMkLst>
        </pc:picChg>
        <pc:picChg chg="del mod">
          <ac:chgData name="Pablo Sanz" userId="b60748b7-f2df-4c57-9ffa-ce60a404c4fa" providerId="ADAL" clId="{1E617974-9F53-4714-825E-75D4C223EC4C}" dt="2025-08-16T10:35:57.661" v="702" actId="478"/>
          <ac:picMkLst>
            <pc:docMk/>
            <pc:sldMk cId="2799860659" sldId="2147474044"/>
            <ac:picMk id="21" creationId="{886E7607-33B5-E20F-36C5-9ED5A8F2047C}"/>
          </ac:picMkLst>
        </pc:picChg>
        <pc:picChg chg="del mod">
          <ac:chgData name="Pablo Sanz" userId="b60748b7-f2df-4c57-9ffa-ce60a404c4fa" providerId="ADAL" clId="{1E617974-9F53-4714-825E-75D4C223EC4C}" dt="2025-08-16T10:35:41.124" v="698" actId="478"/>
          <ac:picMkLst>
            <pc:docMk/>
            <pc:sldMk cId="2799860659" sldId="2147474044"/>
            <ac:picMk id="22" creationId="{5D904019-8F44-8717-F3BC-6746DB1ABDAB}"/>
          </ac:picMkLst>
        </pc:picChg>
      </pc:sldChg>
      <pc:sldChg chg="addSp delSp modSp add del mod modNotesTx">
        <pc:chgData name="Pablo Sanz" userId="b60748b7-f2df-4c57-9ffa-ce60a404c4fa" providerId="ADAL" clId="{1E617974-9F53-4714-825E-75D4C223EC4C}" dt="2025-08-17T09:25:20.843" v="1998" actId="47"/>
        <pc:sldMkLst>
          <pc:docMk/>
          <pc:sldMk cId="2799354618" sldId="2147474045"/>
        </pc:sldMkLst>
        <pc:spChg chg="add mod">
          <ac:chgData name="Pablo Sanz" userId="b60748b7-f2df-4c57-9ffa-ce60a404c4fa" providerId="ADAL" clId="{1E617974-9F53-4714-825E-75D4C223EC4C}" dt="2025-08-17T08:49:41.066" v="1059"/>
          <ac:spMkLst>
            <pc:docMk/>
            <pc:sldMk cId="2799354618" sldId="2147474045"/>
            <ac:spMk id="2" creationId="{05A536EA-67B0-FD19-E791-B72C43AA7407}"/>
          </ac:spMkLst>
        </pc:spChg>
        <pc:spChg chg="add mod">
          <ac:chgData name="Pablo Sanz" userId="b60748b7-f2df-4c57-9ffa-ce60a404c4fa" providerId="ADAL" clId="{1E617974-9F53-4714-825E-75D4C223EC4C}" dt="2025-08-17T08:49:50.124" v="1082" actId="20577"/>
          <ac:spMkLst>
            <pc:docMk/>
            <pc:sldMk cId="2799354618" sldId="2147474045"/>
            <ac:spMk id="3" creationId="{F91C89EB-B015-8355-527C-F07AD2F62959}"/>
          </ac:spMkLst>
        </pc:spChg>
        <pc:spChg chg="add mod">
          <ac:chgData name="Pablo Sanz" userId="b60748b7-f2df-4c57-9ffa-ce60a404c4fa" providerId="ADAL" clId="{1E617974-9F53-4714-825E-75D4C223EC4C}" dt="2025-08-17T08:59:39.623" v="1522" actId="20577"/>
          <ac:spMkLst>
            <pc:docMk/>
            <pc:sldMk cId="2799354618" sldId="2147474045"/>
            <ac:spMk id="4" creationId="{B4CC936A-AC8D-852A-3FAB-37530E7D6E97}"/>
          </ac:spMkLst>
        </pc:spChg>
        <pc:spChg chg="mod">
          <ac:chgData name="Pablo Sanz" userId="b60748b7-f2df-4c57-9ffa-ce60a404c4fa" providerId="ADAL" clId="{1E617974-9F53-4714-825E-75D4C223EC4C}" dt="2025-08-17T08:49:19.921" v="1057" actId="20577"/>
          <ac:spMkLst>
            <pc:docMk/>
            <pc:sldMk cId="2799354618" sldId="2147474045"/>
            <ac:spMk id="5" creationId="{8D47EC0D-3667-BD93-D5C5-D5CE9F3813C4}"/>
          </ac:spMkLst>
        </pc:spChg>
        <pc:spChg chg="del">
          <ac:chgData name="Pablo Sanz" userId="b60748b7-f2df-4c57-9ffa-ce60a404c4fa" providerId="ADAL" clId="{1E617974-9F53-4714-825E-75D4C223EC4C}" dt="2025-08-17T08:49:40.626" v="1058" actId="478"/>
          <ac:spMkLst>
            <pc:docMk/>
            <pc:sldMk cId="2799354618" sldId="2147474045"/>
            <ac:spMk id="7" creationId="{19075FB9-B88A-2AAE-2DDD-C776B079BC38}"/>
          </ac:spMkLst>
        </pc:spChg>
        <pc:spChg chg="del">
          <ac:chgData name="Pablo Sanz" userId="b60748b7-f2df-4c57-9ffa-ce60a404c4fa" providerId="ADAL" clId="{1E617974-9F53-4714-825E-75D4C223EC4C}" dt="2025-08-17T08:49:40.626" v="1058" actId="478"/>
          <ac:spMkLst>
            <pc:docMk/>
            <pc:sldMk cId="2799354618" sldId="2147474045"/>
            <ac:spMk id="8" creationId="{D713652A-923B-56DF-41B1-90BBB7E57595}"/>
          </ac:spMkLst>
        </pc:spChg>
        <pc:spChg chg="del">
          <ac:chgData name="Pablo Sanz" userId="b60748b7-f2df-4c57-9ffa-ce60a404c4fa" providerId="ADAL" clId="{1E617974-9F53-4714-825E-75D4C223EC4C}" dt="2025-08-17T08:49:40.626" v="1058" actId="478"/>
          <ac:spMkLst>
            <pc:docMk/>
            <pc:sldMk cId="2799354618" sldId="2147474045"/>
            <ac:spMk id="9" creationId="{5E104116-4BB7-0E8F-B508-CFC32EBFB202}"/>
          </ac:spMkLst>
        </pc:spChg>
        <pc:spChg chg="del">
          <ac:chgData name="Pablo Sanz" userId="b60748b7-f2df-4c57-9ffa-ce60a404c4fa" providerId="ADAL" clId="{1E617974-9F53-4714-825E-75D4C223EC4C}" dt="2025-08-17T08:49:40.626" v="1058" actId="478"/>
          <ac:spMkLst>
            <pc:docMk/>
            <pc:sldMk cId="2799354618" sldId="2147474045"/>
            <ac:spMk id="10" creationId="{82BEA5BE-6468-A2C6-A25D-F1C4E790893C}"/>
          </ac:spMkLst>
        </pc:spChg>
        <pc:spChg chg="del">
          <ac:chgData name="Pablo Sanz" userId="b60748b7-f2df-4c57-9ffa-ce60a404c4fa" providerId="ADAL" clId="{1E617974-9F53-4714-825E-75D4C223EC4C}" dt="2025-08-17T08:49:40.626" v="1058" actId="478"/>
          <ac:spMkLst>
            <pc:docMk/>
            <pc:sldMk cId="2799354618" sldId="2147474045"/>
            <ac:spMk id="11" creationId="{C400DA50-C414-4853-AD86-BC624FFF9D21}"/>
          </ac:spMkLst>
        </pc:spChg>
        <pc:spChg chg="del">
          <ac:chgData name="Pablo Sanz" userId="b60748b7-f2df-4c57-9ffa-ce60a404c4fa" providerId="ADAL" clId="{1E617974-9F53-4714-825E-75D4C223EC4C}" dt="2025-08-17T08:49:40.626" v="1058" actId="478"/>
          <ac:spMkLst>
            <pc:docMk/>
            <pc:sldMk cId="2799354618" sldId="2147474045"/>
            <ac:spMk id="12" creationId="{951AC890-ECF5-84B1-CC0E-AC56F2A218DF}"/>
          </ac:spMkLst>
        </pc:spChg>
        <pc:spChg chg="add mod">
          <ac:chgData name="Pablo Sanz" userId="b60748b7-f2df-4c57-9ffa-ce60a404c4fa" providerId="ADAL" clId="{1E617974-9F53-4714-825E-75D4C223EC4C}" dt="2025-08-17T08:49:41.066" v="1059"/>
          <ac:spMkLst>
            <pc:docMk/>
            <pc:sldMk cId="2799354618" sldId="2147474045"/>
            <ac:spMk id="13" creationId="{13F9CF97-1D10-5903-DCDC-F399430F012B}"/>
          </ac:spMkLst>
        </pc:spChg>
        <pc:spChg chg="add mod">
          <ac:chgData name="Pablo Sanz" userId="b60748b7-f2df-4c57-9ffa-ce60a404c4fa" providerId="ADAL" clId="{1E617974-9F53-4714-825E-75D4C223EC4C}" dt="2025-08-17T08:54:49.904" v="1257" actId="20577"/>
          <ac:spMkLst>
            <pc:docMk/>
            <pc:sldMk cId="2799354618" sldId="2147474045"/>
            <ac:spMk id="14" creationId="{C731C4CC-458C-2A09-7768-A23A0067106C}"/>
          </ac:spMkLst>
        </pc:spChg>
        <pc:spChg chg="del">
          <ac:chgData name="Pablo Sanz" userId="b60748b7-f2df-4c57-9ffa-ce60a404c4fa" providerId="ADAL" clId="{1E617974-9F53-4714-825E-75D4C223EC4C}" dt="2025-08-17T08:49:40.626" v="1058" actId="478"/>
          <ac:spMkLst>
            <pc:docMk/>
            <pc:sldMk cId="2799354618" sldId="2147474045"/>
            <ac:spMk id="16" creationId="{FD326175-8EFB-F36B-5F6E-DB0FD700EBBE}"/>
          </ac:spMkLst>
        </pc:spChg>
        <pc:spChg chg="del">
          <ac:chgData name="Pablo Sanz" userId="b60748b7-f2df-4c57-9ffa-ce60a404c4fa" providerId="ADAL" clId="{1E617974-9F53-4714-825E-75D4C223EC4C}" dt="2025-08-17T08:49:40.626" v="1058" actId="478"/>
          <ac:spMkLst>
            <pc:docMk/>
            <pc:sldMk cId="2799354618" sldId="2147474045"/>
            <ac:spMk id="17" creationId="{56F01E7D-C95F-CD36-4B31-0F1F33F06690}"/>
          </ac:spMkLst>
        </pc:spChg>
        <pc:spChg chg="del">
          <ac:chgData name="Pablo Sanz" userId="b60748b7-f2df-4c57-9ffa-ce60a404c4fa" providerId="ADAL" clId="{1E617974-9F53-4714-825E-75D4C223EC4C}" dt="2025-08-17T08:49:40.626" v="1058" actId="478"/>
          <ac:spMkLst>
            <pc:docMk/>
            <pc:sldMk cId="2799354618" sldId="2147474045"/>
            <ac:spMk id="19" creationId="{6FBB5C2C-1667-0C11-CEF1-989A7AD1D1C9}"/>
          </ac:spMkLst>
        </pc:spChg>
        <pc:spChg chg="del">
          <ac:chgData name="Pablo Sanz" userId="b60748b7-f2df-4c57-9ffa-ce60a404c4fa" providerId="ADAL" clId="{1E617974-9F53-4714-825E-75D4C223EC4C}" dt="2025-08-17T08:49:40.626" v="1058" actId="478"/>
          <ac:spMkLst>
            <pc:docMk/>
            <pc:sldMk cId="2799354618" sldId="2147474045"/>
            <ac:spMk id="20" creationId="{C672770C-8283-1A04-065A-35F2164CEB21}"/>
          </ac:spMkLst>
        </pc:spChg>
        <pc:spChg chg="add mod">
          <ac:chgData name="Pablo Sanz" userId="b60748b7-f2df-4c57-9ffa-ce60a404c4fa" providerId="ADAL" clId="{1E617974-9F53-4714-825E-75D4C223EC4C}" dt="2025-08-17T08:55:41.045" v="1338" actId="20577"/>
          <ac:spMkLst>
            <pc:docMk/>
            <pc:sldMk cId="2799354618" sldId="2147474045"/>
            <ac:spMk id="21" creationId="{6EB4F2FB-499A-A82E-F142-BD6DEFA47715}"/>
          </ac:spMkLst>
        </pc:spChg>
        <pc:picChg chg="add mod">
          <ac:chgData name="Pablo Sanz" userId="b60748b7-f2df-4c57-9ffa-ce60a404c4fa" providerId="ADAL" clId="{1E617974-9F53-4714-825E-75D4C223EC4C}" dt="2025-08-17T08:49:41.066" v="1059"/>
          <ac:picMkLst>
            <pc:docMk/>
            <pc:sldMk cId="2799354618" sldId="2147474045"/>
            <ac:picMk id="23" creationId="{CE7681CF-1CAA-B68A-E8C7-825EBF3C9D7A}"/>
          </ac:picMkLst>
        </pc:picChg>
        <pc:picChg chg="add mod">
          <ac:chgData name="Pablo Sanz" userId="b60748b7-f2df-4c57-9ffa-ce60a404c4fa" providerId="ADAL" clId="{1E617974-9F53-4714-825E-75D4C223EC4C}" dt="2025-08-17T08:49:41.066" v="1059"/>
          <ac:picMkLst>
            <pc:docMk/>
            <pc:sldMk cId="2799354618" sldId="2147474045"/>
            <ac:picMk id="25" creationId="{D32DB3B4-5985-32BF-9237-93163CBDB561}"/>
          </ac:picMkLst>
        </pc:picChg>
      </pc:sldChg>
      <pc:sldChg chg="addSp delSp modSp add mod modNotesTx">
        <pc:chgData name="Pablo Sanz" userId="b60748b7-f2df-4c57-9ffa-ce60a404c4fa" providerId="ADAL" clId="{1E617974-9F53-4714-825E-75D4C223EC4C}" dt="2025-08-17T09:26:08.048" v="1999" actId="20577"/>
        <pc:sldMkLst>
          <pc:docMk/>
          <pc:sldMk cId="58238730" sldId="2147474046"/>
        </pc:sldMkLst>
        <pc:spChg chg="mod">
          <ac:chgData name="Pablo Sanz" userId="b60748b7-f2df-4c57-9ffa-ce60a404c4fa" providerId="ADAL" clId="{1E617974-9F53-4714-825E-75D4C223EC4C}" dt="2025-08-17T08:57:04.336" v="1433" actId="20577"/>
          <ac:spMkLst>
            <pc:docMk/>
            <pc:sldMk cId="58238730" sldId="2147474046"/>
            <ac:spMk id="5" creationId="{B4C5194B-534F-1D01-2437-F11F429254F0}"/>
          </ac:spMkLst>
        </pc:spChg>
        <pc:spChg chg="mod topLvl">
          <ac:chgData name="Pablo Sanz" userId="b60748b7-f2df-4c57-9ffa-ce60a404c4fa" providerId="ADAL" clId="{1E617974-9F53-4714-825E-75D4C223EC4C}" dt="2025-08-17T09:08:50.845" v="1954" actId="12788"/>
          <ac:spMkLst>
            <pc:docMk/>
            <pc:sldMk cId="58238730" sldId="2147474046"/>
            <ac:spMk id="7" creationId="{A32C8DCB-4294-BCFE-159E-E37C8DCC71D2}"/>
          </ac:spMkLst>
        </pc:spChg>
        <pc:spChg chg="mod topLvl">
          <ac:chgData name="Pablo Sanz" userId="b60748b7-f2df-4c57-9ffa-ce60a404c4fa" providerId="ADAL" clId="{1E617974-9F53-4714-825E-75D4C223EC4C}" dt="2025-08-17T09:08:54.184" v="1955" actId="12788"/>
          <ac:spMkLst>
            <pc:docMk/>
            <pc:sldMk cId="58238730" sldId="2147474046"/>
            <ac:spMk id="8" creationId="{0E179EAA-A9C7-56CD-F218-7E61D3A72CBE}"/>
          </ac:spMkLst>
        </pc:spChg>
        <pc:spChg chg="mod topLvl">
          <ac:chgData name="Pablo Sanz" userId="b60748b7-f2df-4c57-9ffa-ce60a404c4fa" providerId="ADAL" clId="{1E617974-9F53-4714-825E-75D4C223EC4C}" dt="2025-08-17T09:08:57.646" v="1956" actId="12788"/>
          <ac:spMkLst>
            <pc:docMk/>
            <pc:sldMk cId="58238730" sldId="2147474046"/>
            <ac:spMk id="9" creationId="{FF0E5E81-85B0-A990-6DF3-B3997A03F940}"/>
          </ac:spMkLst>
        </pc:spChg>
        <pc:spChg chg="mod topLvl">
          <ac:chgData name="Pablo Sanz" userId="b60748b7-f2df-4c57-9ffa-ce60a404c4fa" providerId="ADAL" clId="{1E617974-9F53-4714-825E-75D4C223EC4C}" dt="2025-08-17T09:04:13.613" v="1921" actId="165"/>
          <ac:spMkLst>
            <pc:docMk/>
            <pc:sldMk cId="58238730" sldId="2147474046"/>
            <ac:spMk id="10" creationId="{3C1955C3-BAAD-E9E9-1CA3-72D6EADCBF92}"/>
          </ac:spMkLst>
        </pc:spChg>
        <pc:spChg chg="mod topLvl">
          <ac:chgData name="Pablo Sanz" userId="b60748b7-f2df-4c57-9ffa-ce60a404c4fa" providerId="ADAL" clId="{1E617974-9F53-4714-825E-75D4C223EC4C}" dt="2025-08-17T09:04:13.613" v="1921" actId="165"/>
          <ac:spMkLst>
            <pc:docMk/>
            <pc:sldMk cId="58238730" sldId="2147474046"/>
            <ac:spMk id="11" creationId="{C6CF3ED9-D66F-81A2-321B-002D9457AA91}"/>
          </ac:spMkLst>
        </pc:spChg>
        <pc:spChg chg="mod topLvl">
          <ac:chgData name="Pablo Sanz" userId="b60748b7-f2df-4c57-9ffa-ce60a404c4fa" providerId="ADAL" clId="{1E617974-9F53-4714-825E-75D4C223EC4C}" dt="2025-08-17T09:04:13.613" v="1921" actId="165"/>
          <ac:spMkLst>
            <pc:docMk/>
            <pc:sldMk cId="58238730" sldId="2147474046"/>
            <ac:spMk id="12" creationId="{1E45BA79-DDCE-B6A6-4060-8D18B860F468}"/>
          </ac:spMkLst>
        </pc:spChg>
        <pc:spChg chg="mod topLvl">
          <ac:chgData name="Pablo Sanz" userId="b60748b7-f2df-4c57-9ffa-ce60a404c4fa" providerId="ADAL" clId="{1E617974-9F53-4714-825E-75D4C223EC4C}" dt="2025-08-17T09:04:13.613" v="1921" actId="165"/>
          <ac:spMkLst>
            <pc:docMk/>
            <pc:sldMk cId="58238730" sldId="2147474046"/>
            <ac:spMk id="15" creationId="{198E23C0-69C1-B82F-0EFE-6CC628A4C0BD}"/>
          </ac:spMkLst>
        </pc:spChg>
        <pc:spChg chg="mod topLvl">
          <ac:chgData name="Pablo Sanz" userId="b60748b7-f2df-4c57-9ffa-ce60a404c4fa" providerId="ADAL" clId="{1E617974-9F53-4714-825E-75D4C223EC4C}" dt="2025-08-17T09:04:13.613" v="1921" actId="165"/>
          <ac:spMkLst>
            <pc:docMk/>
            <pc:sldMk cId="58238730" sldId="2147474046"/>
            <ac:spMk id="16" creationId="{81ED7B05-C37D-E541-D598-B41AEED0CC49}"/>
          </ac:spMkLst>
        </pc:spChg>
        <pc:spChg chg="mod topLvl">
          <ac:chgData name="Pablo Sanz" userId="b60748b7-f2df-4c57-9ffa-ce60a404c4fa" providerId="ADAL" clId="{1E617974-9F53-4714-825E-75D4C223EC4C}" dt="2025-08-17T09:04:13.613" v="1921" actId="165"/>
          <ac:spMkLst>
            <pc:docMk/>
            <pc:sldMk cId="58238730" sldId="2147474046"/>
            <ac:spMk id="17" creationId="{749E254D-B372-41E3-0E79-DF1074CBE4AF}"/>
          </ac:spMkLst>
        </pc:spChg>
        <pc:spChg chg="del">
          <ac:chgData name="Pablo Sanz" userId="b60748b7-f2df-4c57-9ffa-ce60a404c4fa" providerId="ADAL" clId="{1E617974-9F53-4714-825E-75D4C223EC4C}" dt="2025-08-17T08:58:12.240" v="1437" actId="478"/>
          <ac:spMkLst>
            <pc:docMk/>
            <pc:sldMk cId="58238730" sldId="2147474046"/>
            <ac:spMk id="18" creationId="{CA35B9ED-52AD-552A-4F89-CFB1CC41B481}"/>
          </ac:spMkLst>
        </pc:spChg>
        <pc:spChg chg="del">
          <ac:chgData name="Pablo Sanz" userId="b60748b7-f2df-4c57-9ffa-ce60a404c4fa" providerId="ADAL" clId="{1E617974-9F53-4714-825E-75D4C223EC4C}" dt="2025-08-17T08:58:12.240" v="1437" actId="478"/>
          <ac:spMkLst>
            <pc:docMk/>
            <pc:sldMk cId="58238730" sldId="2147474046"/>
            <ac:spMk id="19" creationId="{07723333-CF8D-F8A3-8266-C4BA9E15F477}"/>
          </ac:spMkLst>
        </pc:spChg>
        <pc:spChg chg="del">
          <ac:chgData name="Pablo Sanz" userId="b60748b7-f2df-4c57-9ffa-ce60a404c4fa" providerId="ADAL" clId="{1E617974-9F53-4714-825E-75D4C223EC4C}" dt="2025-08-17T08:58:12.240" v="1437" actId="478"/>
          <ac:spMkLst>
            <pc:docMk/>
            <pc:sldMk cId="58238730" sldId="2147474046"/>
            <ac:spMk id="20" creationId="{16366542-C942-DBD6-7B2B-ACE63F45E0D6}"/>
          </ac:spMkLst>
        </pc:spChg>
        <pc:picChg chg="add mod">
          <ac:chgData name="Pablo Sanz" userId="b60748b7-f2df-4c57-9ffa-ce60a404c4fa" providerId="ADAL" clId="{1E617974-9F53-4714-825E-75D4C223EC4C}" dt="2025-08-17T09:08:50.845" v="1954" actId="12788"/>
          <ac:picMkLst>
            <pc:docMk/>
            <pc:sldMk cId="58238730" sldId="2147474046"/>
            <ac:picMk id="4" creationId="{B4918199-D8F3-2FB1-D518-86988CA9969C}"/>
          </ac:picMkLst>
        </pc:picChg>
        <pc:picChg chg="del">
          <ac:chgData name="Pablo Sanz" userId="b60748b7-f2df-4c57-9ffa-ce60a404c4fa" providerId="ADAL" clId="{1E617974-9F53-4714-825E-75D4C223EC4C}" dt="2025-08-17T09:04:17.803" v="1922" actId="478"/>
          <ac:picMkLst>
            <pc:docMk/>
            <pc:sldMk cId="58238730" sldId="2147474046"/>
            <ac:picMk id="6" creationId="{EA45B3A5-03CA-0F43-5575-07B64768A08C}"/>
          </ac:picMkLst>
        </pc:picChg>
        <pc:picChg chg="add mod">
          <ac:chgData name="Pablo Sanz" userId="b60748b7-f2df-4c57-9ffa-ce60a404c4fa" providerId="ADAL" clId="{1E617974-9F53-4714-825E-75D4C223EC4C}" dt="2025-08-17T09:08:54.184" v="1955" actId="12788"/>
          <ac:picMkLst>
            <pc:docMk/>
            <pc:sldMk cId="58238730" sldId="2147474046"/>
            <ac:picMk id="14" creationId="{9E861AEC-858D-C396-EBCA-1F7F85B07A1C}"/>
          </ac:picMkLst>
        </pc:picChg>
        <pc:picChg chg="del">
          <ac:chgData name="Pablo Sanz" userId="b60748b7-f2df-4c57-9ffa-ce60a404c4fa" providerId="ADAL" clId="{1E617974-9F53-4714-825E-75D4C223EC4C}" dt="2025-08-17T09:04:17.803" v="1922" actId="478"/>
          <ac:picMkLst>
            <pc:docMk/>
            <pc:sldMk cId="58238730" sldId="2147474046"/>
            <ac:picMk id="22" creationId="{AB8A1868-4263-2BDF-1374-C7125D0E5463}"/>
          </ac:picMkLst>
        </pc:picChg>
        <pc:picChg chg="add mod">
          <ac:chgData name="Pablo Sanz" userId="b60748b7-f2df-4c57-9ffa-ce60a404c4fa" providerId="ADAL" clId="{1E617974-9F53-4714-825E-75D4C223EC4C}" dt="2025-08-17T09:08:57.646" v="1956" actId="12788"/>
          <ac:picMkLst>
            <pc:docMk/>
            <pc:sldMk cId="58238730" sldId="2147474046"/>
            <ac:picMk id="23" creationId="{76B46821-2078-990B-29C7-2C3DD3CF40A2}"/>
          </ac:picMkLst>
        </pc:picChg>
        <pc:picChg chg="del mod topLvl">
          <ac:chgData name="Pablo Sanz" userId="b60748b7-f2df-4c57-9ffa-ce60a404c4fa" providerId="ADAL" clId="{1E617974-9F53-4714-825E-75D4C223EC4C}" dt="2025-08-17T09:04:17.803" v="1922" actId="478"/>
          <ac:picMkLst>
            <pc:docMk/>
            <pc:sldMk cId="58238730" sldId="2147474046"/>
            <ac:picMk id="24" creationId="{4BCE42F1-101E-4F96-5A8F-F80D5042C91C}"/>
          </ac:picMkLst>
        </pc:picChg>
        <pc:picChg chg="del">
          <ac:chgData name="Pablo Sanz" userId="b60748b7-f2df-4c57-9ffa-ce60a404c4fa" providerId="ADAL" clId="{1E617974-9F53-4714-825E-75D4C223EC4C}" dt="2025-08-17T08:58:12.240" v="1437" actId="478"/>
          <ac:picMkLst>
            <pc:docMk/>
            <pc:sldMk cId="58238730" sldId="2147474046"/>
            <ac:picMk id="26" creationId="{7CD3ADA6-AA61-6CC0-8613-67BFFA6ED014}"/>
          </ac:picMkLst>
        </pc:picChg>
      </pc:sldChg>
      <pc:sldChg chg="addSp delSp modSp add mod modNotesTx">
        <pc:chgData name="Pablo Sanz" userId="b60748b7-f2df-4c57-9ffa-ce60a404c4fa" providerId="ADAL" clId="{1E617974-9F53-4714-825E-75D4C223EC4C}" dt="2025-08-17T09:26:50.093" v="2006" actId="20577"/>
        <pc:sldMkLst>
          <pc:docMk/>
          <pc:sldMk cId="2851295444" sldId="2147474047"/>
        </pc:sldMkLst>
        <pc:spChg chg="mod">
          <ac:chgData name="Pablo Sanz" userId="b60748b7-f2df-4c57-9ffa-ce60a404c4fa" providerId="ADAL" clId="{1E617974-9F53-4714-825E-75D4C223EC4C}" dt="2025-08-17T08:58:47.534" v="1484" actId="20577"/>
          <ac:spMkLst>
            <pc:docMk/>
            <pc:sldMk cId="2851295444" sldId="2147474047"/>
            <ac:spMk id="5" creationId="{B33F15D2-5DCB-8666-46ED-DE02C3AC1835}"/>
          </ac:spMkLst>
        </pc:spChg>
        <pc:spChg chg="mod topLvl">
          <ac:chgData name="Pablo Sanz" userId="b60748b7-f2df-4c57-9ffa-ce60a404c4fa" providerId="ADAL" clId="{1E617974-9F53-4714-825E-75D4C223EC4C}" dt="2025-08-17T09:21:07.211" v="1988" actId="12788"/>
          <ac:spMkLst>
            <pc:docMk/>
            <pc:sldMk cId="2851295444" sldId="2147474047"/>
            <ac:spMk id="7" creationId="{5046A501-9EED-D893-D2F7-4C610106C699}"/>
          </ac:spMkLst>
        </pc:spChg>
        <pc:spChg chg="mod topLvl">
          <ac:chgData name="Pablo Sanz" userId="b60748b7-f2df-4c57-9ffa-ce60a404c4fa" providerId="ADAL" clId="{1E617974-9F53-4714-825E-75D4C223EC4C}" dt="2025-08-17T09:21:09.788" v="1989" actId="12788"/>
          <ac:spMkLst>
            <pc:docMk/>
            <pc:sldMk cId="2851295444" sldId="2147474047"/>
            <ac:spMk id="8" creationId="{B0DB1461-51C3-8870-CCE4-F56A2F6DB41A}"/>
          </ac:spMkLst>
        </pc:spChg>
        <pc:spChg chg="mod topLvl">
          <ac:chgData name="Pablo Sanz" userId="b60748b7-f2df-4c57-9ffa-ce60a404c4fa" providerId="ADAL" clId="{1E617974-9F53-4714-825E-75D4C223EC4C}" dt="2025-08-17T09:21:12.524" v="1990" actId="12788"/>
          <ac:spMkLst>
            <pc:docMk/>
            <pc:sldMk cId="2851295444" sldId="2147474047"/>
            <ac:spMk id="9" creationId="{79DABD9E-CA98-1128-A0FB-D8EF7882D320}"/>
          </ac:spMkLst>
        </pc:spChg>
        <pc:spChg chg="mod topLvl">
          <ac:chgData name="Pablo Sanz" userId="b60748b7-f2df-4c57-9ffa-ce60a404c4fa" providerId="ADAL" clId="{1E617974-9F53-4714-825E-75D4C223EC4C}" dt="2025-08-17T09:04:25.205" v="1923" actId="165"/>
          <ac:spMkLst>
            <pc:docMk/>
            <pc:sldMk cId="2851295444" sldId="2147474047"/>
            <ac:spMk id="10" creationId="{91C59F5A-201D-30F3-6FA4-44D59F6D86FA}"/>
          </ac:spMkLst>
        </pc:spChg>
        <pc:spChg chg="mod topLvl">
          <ac:chgData name="Pablo Sanz" userId="b60748b7-f2df-4c57-9ffa-ce60a404c4fa" providerId="ADAL" clId="{1E617974-9F53-4714-825E-75D4C223EC4C}" dt="2025-08-17T09:04:25.205" v="1923" actId="165"/>
          <ac:spMkLst>
            <pc:docMk/>
            <pc:sldMk cId="2851295444" sldId="2147474047"/>
            <ac:spMk id="11" creationId="{261B4214-DA5A-ABBA-2AAE-2BA9FE68962C}"/>
          </ac:spMkLst>
        </pc:spChg>
        <pc:spChg chg="mod topLvl">
          <ac:chgData name="Pablo Sanz" userId="b60748b7-f2df-4c57-9ffa-ce60a404c4fa" providerId="ADAL" clId="{1E617974-9F53-4714-825E-75D4C223EC4C}" dt="2025-08-17T09:04:25.205" v="1923" actId="165"/>
          <ac:spMkLst>
            <pc:docMk/>
            <pc:sldMk cId="2851295444" sldId="2147474047"/>
            <ac:spMk id="12" creationId="{7C3BBF95-7C5A-26C9-3DA5-34F1B2AEAE0C}"/>
          </ac:spMkLst>
        </pc:spChg>
        <pc:spChg chg="mod topLvl">
          <ac:chgData name="Pablo Sanz" userId="b60748b7-f2df-4c57-9ffa-ce60a404c4fa" providerId="ADAL" clId="{1E617974-9F53-4714-825E-75D4C223EC4C}" dt="2025-08-17T09:04:25.205" v="1923" actId="165"/>
          <ac:spMkLst>
            <pc:docMk/>
            <pc:sldMk cId="2851295444" sldId="2147474047"/>
            <ac:spMk id="15" creationId="{AABF35F4-AAAD-5294-9911-D0DB7A628C7B}"/>
          </ac:spMkLst>
        </pc:spChg>
        <pc:spChg chg="mod topLvl">
          <ac:chgData name="Pablo Sanz" userId="b60748b7-f2df-4c57-9ffa-ce60a404c4fa" providerId="ADAL" clId="{1E617974-9F53-4714-825E-75D4C223EC4C}" dt="2025-08-17T09:04:25.205" v="1923" actId="165"/>
          <ac:spMkLst>
            <pc:docMk/>
            <pc:sldMk cId="2851295444" sldId="2147474047"/>
            <ac:spMk id="16" creationId="{C0AD9AC9-ED1C-FE54-15F7-AABCC88A4DCC}"/>
          </ac:spMkLst>
        </pc:spChg>
        <pc:spChg chg="mod topLvl">
          <ac:chgData name="Pablo Sanz" userId="b60748b7-f2df-4c57-9ffa-ce60a404c4fa" providerId="ADAL" clId="{1E617974-9F53-4714-825E-75D4C223EC4C}" dt="2025-08-17T09:04:25.205" v="1923" actId="165"/>
          <ac:spMkLst>
            <pc:docMk/>
            <pc:sldMk cId="2851295444" sldId="2147474047"/>
            <ac:spMk id="17" creationId="{405426F0-45B3-A936-8D9E-2EA242BD8117}"/>
          </ac:spMkLst>
        </pc:spChg>
        <pc:picChg chg="del">
          <ac:chgData name="Pablo Sanz" userId="b60748b7-f2df-4c57-9ffa-ce60a404c4fa" providerId="ADAL" clId="{1E617974-9F53-4714-825E-75D4C223EC4C}" dt="2025-08-17T09:04:28.484" v="1924" actId="478"/>
          <ac:picMkLst>
            <pc:docMk/>
            <pc:sldMk cId="2851295444" sldId="2147474047"/>
            <ac:picMk id="6" creationId="{953CCC00-EF92-2416-DC50-989C99279DA8}"/>
          </ac:picMkLst>
        </pc:picChg>
        <pc:picChg chg="add mod">
          <ac:chgData name="Pablo Sanz" userId="b60748b7-f2df-4c57-9ffa-ce60a404c4fa" providerId="ADAL" clId="{1E617974-9F53-4714-825E-75D4C223EC4C}" dt="2025-08-17T09:21:07.211" v="1988" actId="12788"/>
          <ac:picMkLst>
            <pc:docMk/>
            <pc:sldMk cId="2851295444" sldId="2147474047"/>
            <ac:picMk id="13" creationId="{1FF67BEE-40CE-70B3-D5B5-3DCB2C41DAB1}"/>
          </ac:picMkLst>
        </pc:picChg>
        <pc:picChg chg="add del">
          <ac:chgData name="Pablo Sanz" userId="b60748b7-f2df-4c57-9ffa-ce60a404c4fa" providerId="ADAL" clId="{1E617974-9F53-4714-825E-75D4C223EC4C}" dt="2025-08-17T09:19:10.359" v="1961" actId="478"/>
          <ac:picMkLst>
            <pc:docMk/>
            <pc:sldMk cId="2851295444" sldId="2147474047"/>
            <ac:picMk id="18" creationId="{5782B6C9-73C7-D948-7945-DCE2A5EB40A9}"/>
          </ac:picMkLst>
        </pc:picChg>
        <pc:picChg chg="add mod">
          <ac:chgData name="Pablo Sanz" userId="b60748b7-f2df-4c57-9ffa-ce60a404c4fa" providerId="ADAL" clId="{1E617974-9F53-4714-825E-75D4C223EC4C}" dt="2025-08-17T09:21:09.788" v="1989" actId="12788"/>
          <ac:picMkLst>
            <pc:docMk/>
            <pc:sldMk cId="2851295444" sldId="2147474047"/>
            <ac:picMk id="20" creationId="{1C72E1D2-D08D-C469-2ECA-E664AB46FB5F}"/>
          </ac:picMkLst>
        </pc:picChg>
        <pc:picChg chg="del mod topLvl">
          <ac:chgData name="Pablo Sanz" userId="b60748b7-f2df-4c57-9ffa-ce60a404c4fa" providerId="ADAL" clId="{1E617974-9F53-4714-825E-75D4C223EC4C}" dt="2025-08-17T09:04:28.484" v="1924" actId="478"/>
          <ac:picMkLst>
            <pc:docMk/>
            <pc:sldMk cId="2851295444" sldId="2147474047"/>
            <ac:picMk id="22" creationId="{EF47D5A7-A5B4-E0AF-819D-D4312693F7FD}"/>
          </ac:picMkLst>
        </pc:picChg>
        <pc:picChg chg="add mod">
          <ac:chgData name="Pablo Sanz" userId="b60748b7-f2df-4c57-9ffa-ce60a404c4fa" providerId="ADAL" clId="{1E617974-9F53-4714-825E-75D4C223EC4C}" dt="2025-08-17T09:21:12.524" v="1990" actId="12788"/>
          <ac:picMkLst>
            <pc:docMk/>
            <pc:sldMk cId="2851295444" sldId="2147474047"/>
            <ac:picMk id="23" creationId="{4B642374-07EF-1C7C-E228-6231656A18ED}"/>
          </ac:picMkLst>
        </pc:picChg>
        <pc:picChg chg="del">
          <ac:chgData name="Pablo Sanz" userId="b60748b7-f2df-4c57-9ffa-ce60a404c4fa" providerId="ADAL" clId="{1E617974-9F53-4714-825E-75D4C223EC4C}" dt="2025-08-17T09:04:28.484" v="1924" actId="478"/>
          <ac:picMkLst>
            <pc:docMk/>
            <pc:sldMk cId="2851295444" sldId="2147474047"/>
            <ac:picMk id="24" creationId="{9CA30A79-E5BF-4711-F3B5-BCA26AF11F1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B7E6F-32B6-4D71-B377-734A03E6F81B}" type="datetimeFigureOut">
              <a:rPr lang="es-ES" smtClean="0"/>
              <a:t>16/08/2025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D2714-3170-454D-BDE7-33312AC0515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369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6DFC6-7D9C-4B63-B8DE-A4BEF9511721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8B64C-EDD0-41C9-AB7F-26F0E93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1.2 Filtros tempranos (“</a:t>
            </a:r>
            <a:r>
              <a:rPr lang="es-ES" b="1" dirty="0" err="1"/>
              <a:t>filter</a:t>
            </a:r>
            <a:r>
              <a:rPr lang="es-ES" b="1" dirty="0"/>
              <a:t> </a:t>
            </a:r>
            <a:r>
              <a:rPr lang="es-ES" b="1" dirty="0" err="1"/>
              <a:t>pushdown</a:t>
            </a:r>
            <a:r>
              <a:rPr lang="es-ES" b="1" dirty="0"/>
              <a:t>”)</a:t>
            </a:r>
          </a:p>
          <a:p>
            <a:r>
              <a:rPr lang="es-ES" dirty="0"/>
              <a:t>Aplicar filtros lo antes posible en el pipeline.</a:t>
            </a:r>
          </a:p>
          <a:p>
            <a:r>
              <a:rPr lang="es-ES" dirty="0" err="1"/>
              <a:t>Spark</a:t>
            </a:r>
            <a:r>
              <a:rPr lang="es-ES" dirty="0"/>
              <a:t> delega a la fuente de datos (</a:t>
            </a:r>
            <a:r>
              <a:rPr lang="es-ES" dirty="0" err="1"/>
              <a:t>Parquet</a:t>
            </a:r>
            <a:r>
              <a:rPr lang="es-ES" dirty="0"/>
              <a:t>, Delta, JDBC) → lectura más rápida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4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E8262-8A83-F93E-9702-8BF7869EF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4D9EF7-AEDF-CE2C-C424-32CD35FE6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8961AB-1D55-CD16-CC84-B0ADAD6A0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DESCRIBE DETAIL → metadatos: tamaño, particiones, formato.</a:t>
            </a:r>
          </a:p>
          <a:p>
            <a:r>
              <a:rPr lang="es-ES" dirty="0"/>
              <a:t>DESCRIBE HISTORY → auditoría: versiones, usuarios, operaciones.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020F5-8E6D-8FEC-26F7-6C4A53E36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6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E9308-3AA2-27BA-4C14-4B7AF8A59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69DA22-0ACF-FC77-8D5C-705C923111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1BA798-CC1B-3FD1-9402-2B17A4DF3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4.1 AQE (Adaptive </a:t>
            </a:r>
            <a:r>
              <a:rPr lang="es-ES" b="1" dirty="0" err="1"/>
              <a:t>Query</a:t>
            </a:r>
            <a:r>
              <a:rPr lang="es-ES" b="1" dirty="0"/>
              <a:t> </a:t>
            </a:r>
            <a:r>
              <a:rPr lang="es-ES" b="1" dirty="0" err="1"/>
              <a:t>Execution</a:t>
            </a:r>
            <a:r>
              <a:rPr lang="es-ES" b="1" dirty="0"/>
              <a:t>)</a:t>
            </a:r>
          </a:p>
          <a:p>
            <a:r>
              <a:rPr lang="es-ES" dirty="0"/>
              <a:t>Ejemplo: cambia un </a:t>
            </a:r>
            <a:r>
              <a:rPr lang="es-ES" dirty="0" err="1"/>
              <a:t>sort</a:t>
            </a:r>
            <a:r>
              <a:rPr lang="es-ES" dirty="0"/>
              <a:t> </a:t>
            </a:r>
            <a:r>
              <a:rPr lang="es-ES" dirty="0" err="1"/>
              <a:t>merge</a:t>
            </a:r>
            <a:r>
              <a:rPr lang="es-ES" dirty="0"/>
              <a:t> </a:t>
            </a:r>
            <a:r>
              <a:rPr lang="es-ES" dirty="0" err="1"/>
              <a:t>join</a:t>
            </a:r>
            <a:r>
              <a:rPr lang="es-ES" dirty="0"/>
              <a:t> a broadcast </a:t>
            </a:r>
            <a:r>
              <a:rPr lang="es-ES" dirty="0" err="1"/>
              <a:t>join</a:t>
            </a:r>
            <a:r>
              <a:rPr lang="es-ES" dirty="0"/>
              <a:t> si detecta que la tabla es pequeña.</a:t>
            </a:r>
          </a:p>
          <a:p>
            <a:endParaRPr lang="es-ES" dirty="0"/>
          </a:p>
          <a:p>
            <a:r>
              <a:rPr lang="es-ES" b="1" dirty="0"/>
              <a:t>4.2 </a:t>
            </a:r>
            <a:r>
              <a:rPr lang="es-ES" b="1" dirty="0" err="1"/>
              <a:t>Photon</a:t>
            </a:r>
            <a:r>
              <a:rPr lang="es-ES" b="1" dirty="0"/>
              <a:t> </a:t>
            </a:r>
            <a:r>
              <a:rPr lang="es-ES" b="1" dirty="0" err="1"/>
              <a:t>Engine</a:t>
            </a:r>
            <a:endParaRPr lang="es-ES" b="1" dirty="0"/>
          </a:p>
          <a:p>
            <a:r>
              <a:rPr lang="es-ES" dirty="0"/>
              <a:t>Transparente para el usuario → solo habilitar </a:t>
            </a:r>
            <a:r>
              <a:rPr lang="es-ES" dirty="0" err="1"/>
              <a:t>Photon</a:t>
            </a:r>
            <a:r>
              <a:rPr lang="es-ES" dirty="0"/>
              <a:t> al crear el </a:t>
            </a:r>
            <a:r>
              <a:rPr lang="es-ES" dirty="0" err="1"/>
              <a:t>cluster</a:t>
            </a:r>
            <a:r>
              <a:rPr lang="es-E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E1989-53D2-6A74-8012-1079EC242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5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97DD6-C3EF-4EDC-A764-DBBB13B3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B237E-3366-49DC-A5B2-875AB14C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13 Rectángulo">
            <a:extLst>
              <a:ext uri="{FF2B5EF4-FFF2-40B4-BE49-F238E27FC236}">
                <a16:creationId xmlns:a16="http://schemas.microsoft.com/office/drawing/2014/main" id="{D6C32259-CF4F-40D9-87EA-B3A647A1591D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3E2DF03-2CE7-4A9C-A771-591251BBF9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19 Imagen" descr="CESTE blanco estrella roja sin coletilla.png">
            <a:extLst>
              <a:ext uri="{FF2B5EF4-FFF2-40B4-BE49-F238E27FC236}">
                <a16:creationId xmlns:a16="http://schemas.microsoft.com/office/drawing/2014/main" id="{AE4FCCDC-943C-4720-9545-D9B580615F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EA877-320E-4E53-A0C7-FC3A97FF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BCAAD-0433-4C53-959E-D88902C1D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96752"/>
            <a:ext cx="386715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5E6915-382E-4217-ACD9-6D013606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C0036AAF-5A53-4151-90BE-48F07F7AB8C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0E4B335-D332-4E06-AE4D-5E17D86033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19 Imagen" descr="CESTE blanco estrella roja sin coletilla.png">
            <a:extLst>
              <a:ext uri="{FF2B5EF4-FFF2-40B4-BE49-F238E27FC236}">
                <a16:creationId xmlns:a16="http://schemas.microsoft.com/office/drawing/2014/main" id="{13C02505-FECE-4A29-9F34-42CD3910D9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4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EEDE8-238D-431B-9E02-ECEA5C50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54359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FC885-D21E-4C6F-92A4-7DF46EB7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152748"/>
            <a:ext cx="3868737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430F69-62A4-47BE-B8E1-BDB77F91F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976660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36B7D7-2137-443B-B8F2-2827DBA75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152748"/>
            <a:ext cx="3887788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41CAA0-A338-4726-AD36-E9CAB2E32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976660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13 Rectángulo">
            <a:extLst>
              <a:ext uri="{FF2B5EF4-FFF2-40B4-BE49-F238E27FC236}">
                <a16:creationId xmlns:a16="http://schemas.microsoft.com/office/drawing/2014/main" id="{CADFFFF2-D07E-48B3-B746-4C1E4E0D3EE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926C383A-DA23-4774-90AB-96458016A6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19 Imagen" descr="CESTE blanco estrella roja sin coletilla.png">
            <a:extLst>
              <a:ext uri="{FF2B5EF4-FFF2-40B4-BE49-F238E27FC236}">
                <a16:creationId xmlns:a16="http://schemas.microsoft.com/office/drawing/2014/main" id="{372DB351-4074-41B1-8D78-45083290FC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1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33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6F0CB5-4C9C-47CC-9AC6-73C1D182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939DD-6314-46C2-B153-796562A4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2474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7245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mujer en frente de laptop&#10;&#10;Descripción generada automáticamente">
            <a:extLst>
              <a:ext uri="{FF2B5EF4-FFF2-40B4-BE49-F238E27FC236}">
                <a16:creationId xmlns:a16="http://schemas.microsoft.com/office/drawing/2014/main" id="{1B2DE7D5-11AB-4593-8E63-D175747460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r="9979"/>
          <a:stretch/>
        </p:blipFill>
        <p:spPr>
          <a:xfrm>
            <a:off x="0" y="-20033"/>
            <a:ext cx="9144000" cy="6905417"/>
          </a:xfrm>
          <a:prstGeom prst="rect">
            <a:avLst/>
          </a:prstGeom>
        </p:spPr>
      </p:pic>
      <p:sp>
        <p:nvSpPr>
          <p:cNvPr id="5" name="12 Rectángulo">
            <a:extLst>
              <a:ext uri="{FF2B5EF4-FFF2-40B4-BE49-F238E27FC236}">
                <a16:creationId xmlns:a16="http://schemas.microsoft.com/office/drawing/2014/main" id="{16DA3BB4-B192-47D7-B785-553D283516FF}"/>
              </a:ext>
            </a:extLst>
          </p:cNvPr>
          <p:cNvSpPr/>
          <p:nvPr/>
        </p:nvSpPr>
        <p:spPr>
          <a:xfrm>
            <a:off x="1282604" y="519466"/>
            <a:ext cx="3816424" cy="2549494"/>
          </a:xfrm>
          <a:prstGeom prst="rect">
            <a:avLst/>
          </a:prstGeom>
          <a:solidFill>
            <a:srgbClr val="003594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39E4FC8-D959-4548-BC2D-FFB66F30D630}"/>
              </a:ext>
            </a:extLst>
          </p:cNvPr>
          <p:cNvGrpSpPr/>
          <p:nvPr/>
        </p:nvGrpSpPr>
        <p:grpSpPr>
          <a:xfrm>
            <a:off x="1358758" y="1068907"/>
            <a:ext cx="4365370" cy="1915534"/>
            <a:chOff x="560503" y="937402"/>
            <a:chExt cx="4365370" cy="1915534"/>
          </a:xfrm>
        </p:grpSpPr>
        <p:sp>
          <p:nvSpPr>
            <p:cNvPr id="7" name="1 Título">
              <a:extLst>
                <a:ext uri="{FF2B5EF4-FFF2-40B4-BE49-F238E27FC236}">
                  <a16:creationId xmlns:a16="http://schemas.microsoft.com/office/drawing/2014/main" id="{69E1C32A-6BA1-4445-86AA-71F7AA08089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937402"/>
              <a:ext cx="4365370" cy="58196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>
                <a:defRPr sz="36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CESTE</a:t>
              </a:r>
            </a:p>
          </p:txBody>
        </p:sp>
        <p:sp>
          <p:nvSpPr>
            <p:cNvPr id="8" name="2 Subtítulo">
              <a:extLst>
                <a:ext uri="{FF2B5EF4-FFF2-40B4-BE49-F238E27FC236}">
                  <a16:creationId xmlns:a16="http://schemas.microsoft.com/office/drawing/2014/main" id="{52C02F8F-E868-4CC8-9231-CE3B8698C2E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2383459"/>
              <a:ext cx="4365370" cy="46947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>
                <a:buNone/>
                <a:defRPr sz="2000" baseline="0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  <a:lvl2pPr marL="457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2pPr>
              <a:lvl3pPr marL="914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3pPr>
              <a:lvl4pPr marL="1371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4pPr>
              <a:lvl5pPr marL="18288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5pPr>
              <a:lvl6pPr marL="22860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6pPr>
              <a:lvl7pPr marL="2743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7pPr>
              <a:lvl8pPr marL="3200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8pPr>
              <a:lvl9pPr marL="3657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Arial" pitchFamily="34" charset="0"/>
                </a:rPr>
                <a:t>Zaragoza (España)</a:t>
              </a:r>
            </a:p>
          </p:txBody>
        </p:sp>
        <p:sp>
          <p:nvSpPr>
            <p:cNvPr id="9" name="1 Título">
              <a:extLst>
                <a:ext uri="{FF2B5EF4-FFF2-40B4-BE49-F238E27FC236}">
                  <a16:creationId xmlns:a16="http://schemas.microsoft.com/office/drawing/2014/main" id="{FFCCC8ED-BFDD-40C2-9384-6051B135D31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1087315"/>
              <a:ext cx="3501770" cy="1634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>
                <a:defRPr sz="28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Escuela Internacional de Negocios</a:t>
              </a:r>
            </a:p>
          </p:txBody>
        </p:sp>
      </p:grpSp>
      <p:sp>
        <p:nvSpPr>
          <p:cNvPr id="11" name="7 Rectángulo">
            <a:extLst>
              <a:ext uri="{FF2B5EF4-FFF2-40B4-BE49-F238E27FC236}">
                <a16:creationId xmlns:a16="http://schemas.microsoft.com/office/drawing/2014/main" id="{EA4F64AD-90F0-48AB-9FF8-1C33D6875C8F}"/>
              </a:ext>
            </a:extLst>
          </p:cNvPr>
          <p:cNvSpPr/>
          <p:nvPr/>
        </p:nvSpPr>
        <p:spPr>
          <a:xfrm>
            <a:off x="895446" y="6682676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29C61ABE-ECA3-4141-A971-81B9DEAA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130" y="6582971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7 Rectángulo">
            <a:extLst>
              <a:ext uri="{FF2B5EF4-FFF2-40B4-BE49-F238E27FC236}">
                <a16:creationId xmlns:a16="http://schemas.microsoft.com/office/drawing/2014/main" id="{AA627398-F4D7-4381-808D-80D5F1F3EB48}"/>
              </a:ext>
            </a:extLst>
          </p:cNvPr>
          <p:cNvSpPr/>
          <p:nvPr/>
        </p:nvSpPr>
        <p:spPr>
          <a:xfrm>
            <a:off x="0" y="-14102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0A8F8B0D-2FAA-485C-9D78-273EB1B0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7238" y="-316515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EC902A68-A05E-4C30-9FDE-A0B9A7E87B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08" y="614880"/>
            <a:ext cx="1512664" cy="7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7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833047" y="5507940"/>
            <a:ext cx="1477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www.ceste.es</a:t>
            </a:r>
          </a:p>
        </p:txBody>
      </p:sp>
      <p:pic>
        <p:nvPicPr>
          <p:cNvPr id="12" name="11 Imagen" descr="CESTE blanco estrella roj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4000" y="2348880"/>
            <a:ext cx="3816424" cy="1825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71AD3-09D8-FE17-9C97-6EB0B6790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4116F66-4545-87CE-AFA6-4CB55FB9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36912"/>
            <a:ext cx="7886700" cy="543595"/>
          </a:xfrm>
        </p:spPr>
        <p:txBody>
          <a:bodyPr>
            <a:normAutofit/>
          </a:bodyPr>
          <a:lstStyle/>
          <a:p>
            <a:pPr marL="266700" indent="-266700">
              <a:buFont typeface="+mj-lt"/>
              <a:buAutoNum type="arabicPeriod" startAt="2"/>
            </a:pPr>
            <a:r>
              <a:rPr lang="es-ES" dirty="0"/>
              <a:t>Técnicas de Optimización en </a:t>
            </a:r>
            <a:r>
              <a:rPr lang="es-ES" dirty="0" err="1"/>
              <a:t>Spark</a:t>
            </a:r>
            <a:r>
              <a:rPr lang="es-ES" dirty="0"/>
              <a:t> y </a:t>
            </a:r>
            <a:r>
              <a:rPr lang="es-ES" dirty="0" err="1"/>
              <a:t>Databricks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196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12B5E-B2A8-87EC-8580-F874BD221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9421D76-C94E-8B18-D0A0-D46760B1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Índice </a:t>
            </a:r>
            <a:r>
              <a:rPr lang="es-ES" dirty="0">
                <a:solidFill>
                  <a:schemeClr val="accent1"/>
                </a:solidFill>
              </a:rPr>
              <a:t>| Técnicas de Optimización en </a:t>
            </a:r>
            <a:r>
              <a:rPr lang="es-ES" dirty="0" err="1">
                <a:solidFill>
                  <a:schemeClr val="accent1"/>
                </a:solidFill>
              </a:rPr>
              <a:t>Spark</a:t>
            </a:r>
            <a:r>
              <a:rPr lang="es-ES" dirty="0">
                <a:solidFill>
                  <a:schemeClr val="accent1"/>
                </a:solidFill>
              </a:rPr>
              <a:t> y </a:t>
            </a:r>
            <a:r>
              <a:rPr lang="es-ES" dirty="0" err="1">
                <a:solidFill>
                  <a:schemeClr val="accent1"/>
                </a:solidFill>
              </a:rPr>
              <a:t>Databricks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3D6BC1-269D-E74B-1BC2-A84862C8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266700" indent="-266700">
              <a:buFont typeface="+mj-lt"/>
              <a:buAutoNum type="arabicPeriod"/>
            </a:pPr>
            <a:r>
              <a:rPr lang="en-US" sz="2400" dirty="0" err="1"/>
              <a:t>Buenas</a:t>
            </a:r>
            <a:r>
              <a:rPr lang="en-US" sz="2400" dirty="0"/>
              <a:t> </a:t>
            </a:r>
            <a:r>
              <a:rPr lang="en-US" sz="2400" dirty="0" err="1"/>
              <a:t>prácticas</a:t>
            </a:r>
            <a:r>
              <a:rPr lang="en-US" sz="2400" dirty="0"/>
              <a:t> de </a:t>
            </a:r>
            <a:r>
              <a:rPr lang="en-US" sz="2400" dirty="0" err="1"/>
              <a:t>código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Spark </a:t>
            </a:r>
          </a:p>
          <a:p>
            <a:pPr marL="266700" indent="-266700">
              <a:buFont typeface="+mj-lt"/>
              <a:buAutoNum type="arabicPeriod"/>
            </a:pPr>
            <a:endParaRPr lang="en-US" sz="2400" dirty="0"/>
          </a:p>
          <a:p>
            <a:pPr marL="266700" indent="-266700">
              <a:buFont typeface="+mj-lt"/>
              <a:buAutoNum type="arabicPeriod"/>
            </a:pPr>
            <a:r>
              <a:rPr lang="en-US" sz="2400" dirty="0" err="1"/>
              <a:t>Optimización</a:t>
            </a:r>
            <a:r>
              <a:rPr lang="en-US" sz="2400" dirty="0"/>
              <a:t> de </a:t>
            </a:r>
            <a:r>
              <a:rPr lang="en-US" sz="2400" dirty="0" err="1"/>
              <a:t>particionado</a:t>
            </a:r>
            <a:r>
              <a:rPr lang="en-US" sz="2400" dirty="0"/>
              <a:t> y </a:t>
            </a:r>
            <a:r>
              <a:rPr lang="en-US" sz="2400" dirty="0" err="1"/>
              <a:t>tamaño</a:t>
            </a:r>
            <a:r>
              <a:rPr lang="en-US" sz="2400" dirty="0"/>
              <a:t> de </a:t>
            </a:r>
            <a:r>
              <a:rPr lang="en-US" sz="2400" dirty="0" err="1"/>
              <a:t>archivos</a:t>
            </a:r>
            <a:r>
              <a:rPr lang="en-US" sz="2400" dirty="0"/>
              <a:t> </a:t>
            </a:r>
          </a:p>
          <a:p>
            <a:pPr marL="266700" indent="-266700">
              <a:buFont typeface="+mj-lt"/>
              <a:buAutoNum type="arabicPeriod"/>
            </a:pPr>
            <a:endParaRPr lang="en-US" sz="2400" dirty="0"/>
          </a:p>
          <a:p>
            <a:pPr marL="266700" indent="-266700">
              <a:buFont typeface="+mj-lt"/>
              <a:buAutoNum type="arabicPeriod"/>
            </a:pPr>
            <a:r>
              <a:rPr lang="en-US" sz="2400" dirty="0" err="1"/>
              <a:t>Optimización</a:t>
            </a:r>
            <a:r>
              <a:rPr lang="en-US" sz="2400" dirty="0"/>
              <a:t> con Delta Lake</a:t>
            </a:r>
          </a:p>
          <a:p>
            <a:pPr marL="266700" indent="-266700">
              <a:buFont typeface="+mj-lt"/>
              <a:buAutoNum type="arabicPeriod"/>
            </a:pPr>
            <a:endParaRPr lang="en-US" sz="2400" dirty="0"/>
          </a:p>
          <a:p>
            <a:pPr marL="266700" indent="-266700">
              <a:buFont typeface="+mj-lt"/>
              <a:buAutoNum type="arabicPeriod"/>
            </a:pPr>
            <a:r>
              <a:rPr lang="en-US" sz="2400" dirty="0"/>
              <a:t>Auto-</a:t>
            </a:r>
            <a:r>
              <a:rPr lang="en-US" sz="2400" dirty="0" err="1"/>
              <a:t>optimizaciones</a:t>
            </a:r>
            <a:r>
              <a:rPr lang="en-US" sz="2400" dirty="0"/>
              <a:t> de Databricks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38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6A8F9-A60B-AAFF-A9B9-591454AD3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91E4595-00BA-2111-65CF-7D0EBCDE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Objetivos </a:t>
            </a:r>
            <a:r>
              <a:rPr lang="es-ES" dirty="0">
                <a:solidFill>
                  <a:schemeClr val="accent1"/>
                </a:solidFill>
              </a:rPr>
              <a:t>| Diseñar pipelines de datos más sostenibles con buenas prácticas de ejecución.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7CDFE8-0CDD-974E-A38D-2968E0522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856" y="2086980"/>
            <a:ext cx="5239494" cy="2880320"/>
          </a:xfrm>
        </p:spPr>
        <p:txBody>
          <a:bodyPr>
            <a:normAutofit lnSpcReduction="10000"/>
          </a:bodyPr>
          <a:lstStyle/>
          <a:p>
            <a:pPr marL="266700" indent="-266700">
              <a:buFont typeface="+mj-lt"/>
              <a:buAutoNum type="arabicPeriod"/>
            </a:pPr>
            <a:r>
              <a:rPr lang="es-ES" dirty="0"/>
              <a:t>Aplicar buenas prácticas de código en </a:t>
            </a:r>
            <a:r>
              <a:rPr lang="es-ES" dirty="0" err="1"/>
              <a:t>Spark</a:t>
            </a:r>
            <a:r>
              <a:rPr lang="es-ES" dirty="0"/>
              <a:t> para reducir el coste de ejecución</a:t>
            </a:r>
          </a:p>
          <a:p>
            <a:pPr marL="266700" indent="-266700">
              <a:buFont typeface="+mj-lt"/>
              <a:buAutoNum type="arabicPeriod"/>
            </a:pPr>
            <a:endParaRPr lang="es-ES" dirty="0"/>
          </a:p>
          <a:p>
            <a:pPr marL="266700" indent="-266700">
              <a:buFont typeface="+mj-lt"/>
              <a:buAutoNum type="arabicPeriod"/>
            </a:pPr>
            <a:r>
              <a:rPr lang="es-ES" dirty="0"/>
              <a:t>Optimizar el particionado y la gestión de archivos en Delta Lake para mejorar la velocidad de lectura/escritura</a:t>
            </a:r>
          </a:p>
          <a:p>
            <a:pPr marL="266700" indent="-266700">
              <a:buFont typeface="+mj-lt"/>
              <a:buAutoNum type="arabicPeriod"/>
            </a:pPr>
            <a:endParaRPr lang="es-ES" dirty="0"/>
          </a:p>
          <a:p>
            <a:pPr marL="266700" indent="-266700">
              <a:buFont typeface="+mj-lt"/>
              <a:buAutoNum type="arabicPeriod"/>
            </a:pPr>
            <a:r>
              <a:rPr lang="es-ES" dirty="0"/>
              <a:t>Aprovechar las optimizaciones avanzadas de </a:t>
            </a:r>
            <a:r>
              <a:rPr lang="es-ES" dirty="0" err="1"/>
              <a:t>Databricks</a:t>
            </a:r>
            <a:r>
              <a:rPr lang="es-ES" dirty="0"/>
              <a:t> para mejorar el rendimiento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A7BD3-47A6-F183-744B-645A3EBE75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650" y="2420888"/>
            <a:ext cx="2212504" cy="221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6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9F942-959A-92CB-6512-B5C579B5B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CBA6FD-5EA7-F4C5-64B4-0BB2D088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Buenas prácticas de código </a:t>
            </a:r>
            <a:r>
              <a:rPr lang="es-ES" dirty="0">
                <a:solidFill>
                  <a:schemeClr val="accent1"/>
                </a:solidFill>
              </a:rPr>
              <a:t>| Selecciona lo mínimo, filtra pronto y une con cuidado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AD4A5-135C-3B93-64F8-595B2D36917C}"/>
              </a:ext>
            </a:extLst>
          </p:cNvPr>
          <p:cNvSpPr/>
          <p:nvPr/>
        </p:nvSpPr>
        <p:spPr>
          <a:xfrm>
            <a:off x="1284158" y="1496871"/>
            <a:ext cx="1536711" cy="3816424"/>
          </a:xfrm>
          <a:prstGeom prst="rect">
            <a:avLst/>
          </a:prstGeom>
          <a:solidFill>
            <a:srgbClr val="D9D9D9">
              <a:alpha val="30196"/>
            </a:srgb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5F927-5E49-C36E-DA94-9262CC206DD2}"/>
              </a:ext>
            </a:extLst>
          </p:cNvPr>
          <p:cNvSpPr/>
          <p:nvPr/>
        </p:nvSpPr>
        <p:spPr>
          <a:xfrm>
            <a:off x="3006096" y="1496871"/>
            <a:ext cx="1536711" cy="3816424"/>
          </a:xfrm>
          <a:prstGeom prst="rect">
            <a:avLst/>
          </a:prstGeom>
          <a:solidFill>
            <a:srgbClr val="D9D9D9">
              <a:alpha val="30196"/>
            </a:srgb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10614-5D24-3885-98F2-F056E4336565}"/>
              </a:ext>
            </a:extLst>
          </p:cNvPr>
          <p:cNvSpPr/>
          <p:nvPr/>
        </p:nvSpPr>
        <p:spPr>
          <a:xfrm>
            <a:off x="4728034" y="1496871"/>
            <a:ext cx="1536711" cy="3816424"/>
          </a:xfrm>
          <a:prstGeom prst="rect">
            <a:avLst/>
          </a:prstGeom>
          <a:solidFill>
            <a:srgbClr val="D9D9D9">
              <a:alpha val="30196"/>
            </a:srgb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8325F-6F1E-43AD-088F-134EDE176C7E}"/>
              </a:ext>
            </a:extLst>
          </p:cNvPr>
          <p:cNvSpPr txBox="1"/>
          <p:nvPr/>
        </p:nvSpPr>
        <p:spPr>
          <a:xfrm>
            <a:off x="1350513" y="1750189"/>
            <a:ext cx="1404000" cy="582262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Selección de columnas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47AB67-5D5E-8C5E-FB7C-F7031F9B5A24}"/>
              </a:ext>
            </a:extLst>
          </p:cNvPr>
          <p:cNvSpPr txBox="1"/>
          <p:nvPr/>
        </p:nvSpPr>
        <p:spPr>
          <a:xfrm>
            <a:off x="3072451" y="1750198"/>
            <a:ext cx="1404000" cy="582262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Filtros tempranos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5A278-4C52-F8F8-8B50-B885E75CCF81}"/>
              </a:ext>
            </a:extLst>
          </p:cNvPr>
          <p:cNvSpPr txBox="1"/>
          <p:nvPr/>
        </p:nvSpPr>
        <p:spPr>
          <a:xfrm>
            <a:off x="4794389" y="1750198"/>
            <a:ext cx="1404000" cy="582262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s-ES" sz="16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Joins</a:t>
            </a: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eficientes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7D5E2F-FD3D-A22D-388C-277D75C5AF56}"/>
              </a:ext>
            </a:extLst>
          </p:cNvPr>
          <p:cNvSpPr txBox="1"/>
          <p:nvPr/>
        </p:nvSpPr>
        <p:spPr>
          <a:xfrm>
            <a:off x="1284157" y="3429003"/>
            <a:ext cx="1536711" cy="1884295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0025" indent="-128588" defTabSz="685800">
              <a:buFont typeface="Arial" panose="020B0604020202020204" pitchFamily="34" charset="0"/>
              <a:buChar char="•"/>
              <a:defRPr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Evitar </a:t>
            </a:r>
            <a:r>
              <a:rPr lang="es-ES" sz="1400" i="1" dirty="0" err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s-ES" sz="1400" i="1" dirty="0">
                <a:solidFill>
                  <a:schemeClr val="tx2">
                    <a:lumMod val="75000"/>
                  </a:schemeClr>
                </a:solidFill>
              </a:rPr>
              <a:t> *</a:t>
            </a:r>
            <a:endParaRPr lang="en-US" sz="14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34CA5-F8CA-26DD-01B4-DD7BEE660FC6}"/>
              </a:ext>
            </a:extLst>
          </p:cNvPr>
          <p:cNvSpPr txBox="1"/>
          <p:nvPr/>
        </p:nvSpPr>
        <p:spPr>
          <a:xfrm>
            <a:off x="3006093" y="3429003"/>
            <a:ext cx="1536710" cy="1884293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Filtros lo antes posibles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chemeClr val="tx2">
                    <a:lumMod val="75000"/>
                  </a:schemeClr>
                </a:solidFill>
              </a:rPr>
              <a:t>Spark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 delega a la fuente de datos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8D9E3E-6EE2-D51C-7ABA-9E0234F101F8}"/>
              </a:ext>
            </a:extLst>
          </p:cNvPr>
          <p:cNvSpPr txBox="1"/>
          <p:nvPr/>
        </p:nvSpPr>
        <p:spPr>
          <a:xfrm>
            <a:off x="4728028" y="3429005"/>
            <a:ext cx="1536710" cy="1884291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Broadcast </a:t>
            </a:r>
            <a:r>
              <a:rPr lang="es-ES" sz="1400" dirty="0" err="1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 solo en tablas pequeñas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chemeClr val="tx2">
                    <a:lumMod val="75000"/>
                  </a:schemeClr>
                </a:solidFill>
              </a:rPr>
              <a:t>Repartition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 antes del </a:t>
            </a:r>
            <a:r>
              <a:rPr lang="es-ES" sz="1400" dirty="0" err="1">
                <a:solidFill>
                  <a:schemeClr val="tx2">
                    <a:lumMod val="75000"/>
                  </a:schemeClr>
                </a:solidFill>
              </a:rPr>
              <a:t>join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7B0DBD-41F6-AB6F-3936-3BF0E7CD6C28}"/>
              </a:ext>
            </a:extLst>
          </p:cNvPr>
          <p:cNvSpPr/>
          <p:nvPr/>
        </p:nvSpPr>
        <p:spPr>
          <a:xfrm>
            <a:off x="6444214" y="1496866"/>
            <a:ext cx="1536711" cy="3816424"/>
          </a:xfrm>
          <a:prstGeom prst="rect">
            <a:avLst/>
          </a:prstGeom>
          <a:solidFill>
            <a:srgbClr val="D9D9D9">
              <a:alpha val="30196"/>
            </a:srgb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7093EA-8DBB-5DA8-F0E7-B523A6BF8012}"/>
              </a:ext>
            </a:extLst>
          </p:cNvPr>
          <p:cNvSpPr txBox="1"/>
          <p:nvPr/>
        </p:nvSpPr>
        <p:spPr>
          <a:xfrm>
            <a:off x="6510569" y="1750194"/>
            <a:ext cx="1404000" cy="582262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Caché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4C465-6E6E-66FD-7414-71C339B0F84C}"/>
              </a:ext>
            </a:extLst>
          </p:cNvPr>
          <p:cNvSpPr txBox="1"/>
          <p:nvPr/>
        </p:nvSpPr>
        <p:spPr>
          <a:xfrm>
            <a:off x="6444208" y="3429000"/>
            <a:ext cx="1536710" cy="1884291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Solo si el </a:t>
            </a:r>
            <a:r>
              <a:rPr lang="es-ES" sz="1400" dirty="0" err="1">
                <a:solidFill>
                  <a:schemeClr val="tx2">
                    <a:lumMod val="75000"/>
                  </a:schemeClr>
                </a:solidFill>
              </a:rPr>
              <a:t>df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 se reutiliza 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EB61B-29A3-CB2C-12B5-3F6765EEA0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8513" y="2492968"/>
            <a:ext cx="648000" cy="648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47F4AE-EF11-26E6-7125-5CDBE9F8907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50451" y="2492968"/>
            <a:ext cx="648000" cy="64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0581FF1-046E-3A69-26C4-BE269E08719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72389" y="2492968"/>
            <a:ext cx="648000" cy="64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57E0351-0CC1-BCA4-6F5E-C835F7F01B5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88569" y="2492968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4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77682-C458-6D54-E151-E39AB96DE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E106AD9-451A-7776-1E80-08A717D4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Optimización de particionado y tamaño de archivos</a:t>
            </a:r>
            <a:r>
              <a:rPr lang="es-ES" dirty="0">
                <a:solidFill>
                  <a:schemeClr val="accent1"/>
                </a:solidFill>
              </a:rPr>
              <a:t>| Ni demasiado grande ni demasiado fragmentado</a:t>
            </a:r>
            <a:endParaRPr lang="es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A1F0F-F411-55D1-A788-F629AD4B95AE}"/>
              </a:ext>
            </a:extLst>
          </p:cNvPr>
          <p:cNvSpPr txBox="1"/>
          <p:nvPr/>
        </p:nvSpPr>
        <p:spPr>
          <a:xfrm>
            <a:off x="971600" y="1800272"/>
            <a:ext cx="7344816" cy="1268688"/>
          </a:xfrm>
          <a:prstGeom prst="round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8179D-D9AB-B395-2F67-1935DC7EABBF}"/>
              </a:ext>
            </a:extLst>
          </p:cNvPr>
          <p:cNvSpPr txBox="1"/>
          <p:nvPr/>
        </p:nvSpPr>
        <p:spPr>
          <a:xfrm>
            <a:off x="1043608" y="2134597"/>
            <a:ext cx="180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Particionamiento en tablas Delta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6B757-1557-8103-3DEC-D84596FF2744}"/>
              </a:ext>
            </a:extLst>
          </p:cNvPr>
          <p:cNvSpPr txBox="1"/>
          <p:nvPr/>
        </p:nvSpPr>
        <p:spPr>
          <a:xfrm>
            <a:off x="3707904" y="1972951"/>
            <a:ext cx="450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Solo por columnas de alta cardinalidad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Con filtros frecuentes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err="1">
                <a:solidFill>
                  <a:schemeClr val="tx2">
                    <a:lumMod val="75000"/>
                  </a:schemeClr>
                </a:solidFill>
              </a:rPr>
              <a:t>year</a:t>
            </a:r>
            <a:r>
              <a:rPr lang="es-ES" i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s-ES" i="1" dirty="0" err="1">
                <a:solidFill>
                  <a:schemeClr val="tx2">
                    <a:lumMod val="75000"/>
                  </a:schemeClr>
                </a:solidFill>
              </a:rPr>
              <a:t>month</a:t>
            </a:r>
            <a:r>
              <a:rPr lang="es-ES" i="1" dirty="0">
                <a:solidFill>
                  <a:schemeClr val="tx2">
                    <a:lumMod val="75000"/>
                  </a:schemeClr>
                </a:solidFill>
              </a:rPr>
              <a:t>, country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A44FE-6FF6-F2F3-B399-5C78F0455467}"/>
              </a:ext>
            </a:extLst>
          </p:cNvPr>
          <p:cNvSpPr txBox="1"/>
          <p:nvPr/>
        </p:nvSpPr>
        <p:spPr>
          <a:xfrm>
            <a:off x="971600" y="3527436"/>
            <a:ext cx="7344816" cy="1268688"/>
          </a:xfrm>
          <a:prstGeom prst="round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E9E27F-375F-E6A3-1401-D86AC137843F}"/>
              </a:ext>
            </a:extLst>
          </p:cNvPr>
          <p:cNvSpPr txBox="1"/>
          <p:nvPr/>
        </p:nvSpPr>
        <p:spPr>
          <a:xfrm>
            <a:off x="1043608" y="3998772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Compactación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FC4961-B384-DE74-57A4-944B043CD37D}"/>
              </a:ext>
            </a:extLst>
          </p:cNvPr>
          <p:cNvSpPr txBox="1"/>
          <p:nvPr/>
        </p:nvSpPr>
        <p:spPr>
          <a:xfrm>
            <a:off x="3707904" y="3700115"/>
            <a:ext cx="450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Ajuste según tamaño del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dataset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cluster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Compactar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archivos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pequeños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Optimize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coalesce/repartition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6B2E6-7AB4-F386-8D21-E10B3F940BC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81749" y="2182165"/>
            <a:ext cx="540000" cy="5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32B949-A6E1-1696-3BD6-85C78B4EE26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7448" y="390693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6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0FBDB-41EC-2262-262C-421D67F81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4C5194B-534F-1D01-2437-F11F4292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Optimización en </a:t>
            </a:r>
            <a:r>
              <a:rPr lang="es-ES" dirty="0" err="1"/>
              <a:t>Databricks</a:t>
            </a:r>
            <a:r>
              <a:rPr lang="es-ES" dirty="0"/>
              <a:t> </a:t>
            </a:r>
            <a:r>
              <a:rPr lang="es-ES" dirty="0">
                <a:solidFill>
                  <a:schemeClr val="accent1"/>
                </a:solidFill>
              </a:rPr>
              <a:t>| Delta Tables da herramientas para mantener el rendimiento de las tablas a lo largo del tiempo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2C8DCB-4294-BCFE-159E-E37C8DCC71D2}"/>
              </a:ext>
            </a:extLst>
          </p:cNvPr>
          <p:cNvSpPr/>
          <p:nvPr/>
        </p:nvSpPr>
        <p:spPr>
          <a:xfrm>
            <a:off x="1602001" y="1484784"/>
            <a:ext cx="1832728" cy="4139997"/>
          </a:xfrm>
          <a:prstGeom prst="rect">
            <a:avLst/>
          </a:prstGeom>
          <a:solidFill>
            <a:srgbClr val="D9D9D9">
              <a:alpha val="30196"/>
            </a:srgb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179EAA-A9C7-56CD-F218-7E61D3A72CBE}"/>
              </a:ext>
            </a:extLst>
          </p:cNvPr>
          <p:cNvSpPr/>
          <p:nvPr/>
        </p:nvSpPr>
        <p:spPr>
          <a:xfrm>
            <a:off x="3655637" y="1484784"/>
            <a:ext cx="1832728" cy="4139997"/>
          </a:xfrm>
          <a:prstGeom prst="rect">
            <a:avLst/>
          </a:prstGeom>
          <a:solidFill>
            <a:srgbClr val="D9D9D9">
              <a:alpha val="30196"/>
            </a:srgb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0E5E81-85B0-A990-6DF3-B3997A03F940}"/>
              </a:ext>
            </a:extLst>
          </p:cNvPr>
          <p:cNvSpPr/>
          <p:nvPr/>
        </p:nvSpPr>
        <p:spPr>
          <a:xfrm>
            <a:off x="5709272" y="1484784"/>
            <a:ext cx="1832728" cy="4139997"/>
          </a:xfrm>
          <a:prstGeom prst="rect">
            <a:avLst/>
          </a:prstGeom>
          <a:solidFill>
            <a:srgbClr val="D9D9D9">
              <a:alpha val="30196"/>
            </a:srgb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955C3-BAAD-E9E9-1CA3-72D6EADCBF92}"/>
              </a:ext>
            </a:extLst>
          </p:cNvPr>
          <p:cNvSpPr txBox="1"/>
          <p:nvPr/>
        </p:nvSpPr>
        <p:spPr>
          <a:xfrm>
            <a:off x="1681138" y="1759579"/>
            <a:ext cx="1674453" cy="63162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Z-</a:t>
            </a:r>
            <a:r>
              <a:rPr lang="es-ES" sz="1600" dirty="0" err="1">
                <a:solidFill>
                  <a:schemeClr val="tx2">
                    <a:lumMod val="75000"/>
                  </a:schemeClr>
                </a:solidFill>
              </a:rPr>
              <a:t>Ordering</a:t>
            </a:r>
            <a:endParaRPr lang="es-ES" sz="16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CF3ED9-D66F-81A2-321B-002D9457AA91}"/>
              </a:ext>
            </a:extLst>
          </p:cNvPr>
          <p:cNvSpPr txBox="1"/>
          <p:nvPr/>
        </p:nvSpPr>
        <p:spPr>
          <a:xfrm>
            <a:off x="3734774" y="1759589"/>
            <a:ext cx="1674453" cy="63162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 err="1">
                <a:solidFill>
                  <a:schemeClr val="tx2">
                    <a:lumMod val="75000"/>
                  </a:schemeClr>
                </a:solidFill>
              </a:rPr>
              <a:t>Optimize</a:t>
            </a:r>
            <a:endParaRPr lang="es-ES" sz="16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45BA79-DDCE-B6A6-4060-8D18B860F468}"/>
              </a:ext>
            </a:extLst>
          </p:cNvPr>
          <p:cNvSpPr txBox="1"/>
          <p:nvPr/>
        </p:nvSpPr>
        <p:spPr>
          <a:xfrm>
            <a:off x="5788409" y="1759589"/>
            <a:ext cx="1674453" cy="63162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s-ES" sz="1600" dirty="0" err="1">
                <a:solidFill>
                  <a:schemeClr val="tx2">
                    <a:lumMod val="75000"/>
                  </a:schemeClr>
                </a:solidFill>
              </a:rPr>
              <a:t>Vacuum</a:t>
            </a:r>
            <a:endParaRPr lang="es-ES" sz="16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E23C0-69C1-B82F-0EFE-6CC628A4C0BD}"/>
              </a:ext>
            </a:extLst>
          </p:cNvPr>
          <p:cNvSpPr txBox="1"/>
          <p:nvPr/>
        </p:nvSpPr>
        <p:spPr>
          <a:xfrm>
            <a:off x="1602000" y="3580730"/>
            <a:ext cx="1832728" cy="2044054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0025" indent="-128588" defTabSz="685800">
              <a:buFont typeface="Arial" panose="020B0604020202020204" pitchFamily="34" charset="0"/>
              <a:buChar char="•"/>
              <a:defRPr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Reordena físicamente los datos con alta cardinalidad y filtros recurrentes</a:t>
            </a:r>
            <a:endParaRPr lang="en-US" sz="14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ED7B05-C37D-E541-D598-B41AEED0CC49}"/>
              </a:ext>
            </a:extLst>
          </p:cNvPr>
          <p:cNvSpPr txBox="1"/>
          <p:nvPr/>
        </p:nvSpPr>
        <p:spPr>
          <a:xfrm>
            <a:off x="3655633" y="3580730"/>
            <a:ext cx="1832727" cy="2044051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Combina pequeños archivos en archivos más grandes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9E254D-B372-41E3-0E79-DF1074CBE4AF}"/>
              </a:ext>
            </a:extLst>
          </p:cNvPr>
          <p:cNvSpPr txBox="1"/>
          <p:nvPr/>
        </p:nvSpPr>
        <p:spPr>
          <a:xfrm>
            <a:off x="5709265" y="3580733"/>
            <a:ext cx="1832727" cy="2044049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Limpia archivos no referenciados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18199-D8F3-2FB1-D518-86988CA9969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94365" y="2391208"/>
            <a:ext cx="648000" cy="64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861AEC-858D-C396-EBCA-1F7F85B07A1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48001" y="2391208"/>
            <a:ext cx="648000" cy="64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B46821-2078-990B-29C7-2C3DD3CF40A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01636" y="2391208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70C5F-8060-56BC-FF22-7A6A4D4E8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33F15D2-5DCB-8666-46ED-DE02C3AC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Optimización en </a:t>
            </a:r>
            <a:r>
              <a:rPr lang="es-ES" dirty="0" err="1"/>
              <a:t>Databricks</a:t>
            </a:r>
            <a:r>
              <a:rPr lang="es-ES" dirty="0"/>
              <a:t> </a:t>
            </a:r>
            <a:r>
              <a:rPr lang="es-ES" dirty="0">
                <a:solidFill>
                  <a:schemeClr val="accent1"/>
                </a:solidFill>
              </a:rPr>
              <a:t>| </a:t>
            </a:r>
            <a:r>
              <a:rPr lang="es-ES" dirty="0" err="1">
                <a:solidFill>
                  <a:schemeClr val="accent1"/>
                </a:solidFill>
              </a:rPr>
              <a:t>Databricks</a:t>
            </a:r>
            <a:r>
              <a:rPr lang="es-ES" dirty="0">
                <a:solidFill>
                  <a:schemeClr val="accent1"/>
                </a:solidFill>
              </a:rPr>
              <a:t> automatiza muchas optimizaciones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6A501-9EED-D893-D2F7-4C610106C699}"/>
              </a:ext>
            </a:extLst>
          </p:cNvPr>
          <p:cNvSpPr/>
          <p:nvPr/>
        </p:nvSpPr>
        <p:spPr>
          <a:xfrm>
            <a:off x="1602001" y="1484784"/>
            <a:ext cx="1832728" cy="4139997"/>
          </a:xfrm>
          <a:prstGeom prst="rect">
            <a:avLst/>
          </a:prstGeom>
          <a:solidFill>
            <a:srgbClr val="D9D9D9">
              <a:alpha val="30196"/>
            </a:srgb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DB1461-51C3-8870-CCE4-F56A2F6DB41A}"/>
              </a:ext>
            </a:extLst>
          </p:cNvPr>
          <p:cNvSpPr/>
          <p:nvPr/>
        </p:nvSpPr>
        <p:spPr>
          <a:xfrm>
            <a:off x="3655637" y="1484784"/>
            <a:ext cx="1832728" cy="4139997"/>
          </a:xfrm>
          <a:prstGeom prst="rect">
            <a:avLst/>
          </a:prstGeom>
          <a:solidFill>
            <a:srgbClr val="D9D9D9">
              <a:alpha val="30196"/>
            </a:srgb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DABD9E-CA98-1128-A0FB-D8EF7882D320}"/>
              </a:ext>
            </a:extLst>
          </p:cNvPr>
          <p:cNvSpPr/>
          <p:nvPr/>
        </p:nvSpPr>
        <p:spPr>
          <a:xfrm>
            <a:off x="5709272" y="1484784"/>
            <a:ext cx="1832728" cy="4139997"/>
          </a:xfrm>
          <a:prstGeom prst="rect">
            <a:avLst/>
          </a:prstGeom>
          <a:solidFill>
            <a:srgbClr val="D9D9D9">
              <a:alpha val="30196"/>
            </a:srgb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59F5A-201D-30F3-6FA4-44D59F6D86FA}"/>
              </a:ext>
            </a:extLst>
          </p:cNvPr>
          <p:cNvSpPr txBox="1"/>
          <p:nvPr/>
        </p:nvSpPr>
        <p:spPr>
          <a:xfrm>
            <a:off x="1681139" y="1759579"/>
            <a:ext cx="1674453" cy="63162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AQE (Adaptative </a:t>
            </a:r>
            <a:r>
              <a:rPr lang="es-ES" sz="1600" dirty="0" err="1">
                <a:solidFill>
                  <a:schemeClr val="tx2">
                    <a:lumMod val="75000"/>
                  </a:schemeClr>
                </a:solidFill>
              </a:rPr>
              <a:t>Query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2">
                    <a:lumMod val="75000"/>
                  </a:schemeClr>
                </a:solidFill>
              </a:rPr>
              <a:t>Execution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s-ES" sz="16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B4214-DA5A-ABBA-2AAE-2BA9FE68962C}"/>
              </a:ext>
            </a:extLst>
          </p:cNvPr>
          <p:cNvSpPr txBox="1"/>
          <p:nvPr/>
        </p:nvSpPr>
        <p:spPr>
          <a:xfrm>
            <a:off x="3734773" y="1759589"/>
            <a:ext cx="1674453" cy="63162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 err="1">
                <a:solidFill>
                  <a:schemeClr val="tx2">
                    <a:lumMod val="75000"/>
                  </a:schemeClr>
                </a:solidFill>
              </a:rPr>
              <a:t>Photo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tx2">
                    <a:lumMod val="75000"/>
                  </a:schemeClr>
                </a:solidFill>
              </a:rPr>
              <a:t>Engine</a:t>
            </a:r>
            <a:endParaRPr lang="es-ES" sz="16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BBF95-7C5A-26C9-3DA5-34F1B2AEAE0C}"/>
              </a:ext>
            </a:extLst>
          </p:cNvPr>
          <p:cNvSpPr txBox="1"/>
          <p:nvPr/>
        </p:nvSpPr>
        <p:spPr>
          <a:xfrm>
            <a:off x="5788409" y="1759589"/>
            <a:ext cx="1674453" cy="63162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s-ES" sz="1600" dirty="0" err="1">
                <a:solidFill>
                  <a:schemeClr val="tx2">
                    <a:lumMod val="75000"/>
                  </a:schemeClr>
                </a:solidFill>
              </a:rPr>
              <a:t>Autoscaling</a:t>
            </a:r>
            <a:r>
              <a:rPr lang="es-ES" sz="1600" dirty="0">
                <a:solidFill>
                  <a:schemeClr val="tx2">
                    <a:lumMod val="75000"/>
                  </a:schemeClr>
                </a:solidFill>
              </a:rPr>
              <a:t> y </a:t>
            </a:r>
            <a:r>
              <a:rPr lang="es-ES" sz="1600" dirty="0" err="1">
                <a:solidFill>
                  <a:schemeClr val="tx2">
                    <a:lumMod val="75000"/>
                  </a:schemeClr>
                </a:solidFill>
              </a:rPr>
              <a:t>auto-termination</a:t>
            </a:r>
            <a:endParaRPr lang="es-ES" sz="16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F35F4-AAAD-5294-9911-D0DB7A628C7B}"/>
              </a:ext>
            </a:extLst>
          </p:cNvPr>
          <p:cNvSpPr txBox="1"/>
          <p:nvPr/>
        </p:nvSpPr>
        <p:spPr>
          <a:xfrm>
            <a:off x="1602000" y="3580730"/>
            <a:ext cx="1832728" cy="2044054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0025" indent="-128588" defTabSz="685800">
              <a:buFont typeface="Arial" panose="020B0604020202020204" pitchFamily="34" charset="0"/>
              <a:buChar char="•"/>
              <a:defRPr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Ajusta particiones y planes de ejecución en tiempo de ejecución</a:t>
            </a:r>
            <a:endParaRPr lang="en-US" sz="14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AD9AC9-ED1C-FE54-15F7-AABCC88A4DCC}"/>
              </a:ext>
            </a:extLst>
          </p:cNvPr>
          <p:cNvSpPr txBox="1"/>
          <p:nvPr/>
        </p:nvSpPr>
        <p:spPr>
          <a:xfrm>
            <a:off x="3655633" y="3580730"/>
            <a:ext cx="1832727" cy="2044052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Acelera operaciones SQL y DF con un motor en C++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5426F0-45B3-A936-8D9E-2EA242BD8117}"/>
              </a:ext>
            </a:extLst>
          </p:cNvPr>
          <p:cNvSpPr txBox="1"/>
          <p:nvPr/>
        </p:nvSpPr>
        <p:spPr>
          <a:xfrm>
            <a:off x="5709265" y="3580732"/>
            <a:ext cx="1832727" cy="2044049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Añade o quita nodos según la carga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F67BEE-40CE-70B3-D5B5-3DCB2C41DA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94365" y="2546429"/>
            <a:ext cx="648000" cy="64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72E1D2-D08D-C469-2ECA-E664AB46FB5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48001" y="2546429"/>
            <a:ext cx="648000" cy="64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642374-07EF-1C7C-E228-6231656A18E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01636" y="2546429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9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2AFD2-8AEF-C4B7-B19E-F2DF21125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4069BA0-7DC8-0DB2-31BC-92EE6A77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Optimización en </a:t>
            </a:r>
            <a:r>
              <a:rPr lang="es-ES" dirty="0" err="1"/>
              <a:t>Databricks</a:t>
            </a:r>
            <a:r>
              <a:rPr lang="es-ES" dirty="0"/>
              <a:t> </a:t>
            </a:r>
            <a:r>
              <a:rPr lang="es-ES" dirty="0">
                <a:solidFill>
                  <a:schemeClr val="accent1"/>
                </a:solidFill>
              </a:rPr>
              <a:t>| Manos a </a:t>
            </a:r>
            <a:r>
              <a:rPr lang="es-ES">
                <a:solidFill>
                  <a:schemeClr val="accent1"/>
                </a:solidFill>
              </a:rPr>
              <a:t>la obra</a:t>
            </a:r>
            <a:endParaRPr lang="es-ES" dirty="0"/>
          </a:p>
        </p:txBody>
      </p:sp>
      <p:pic>
        <p:nvPicPr>
          <p:cNvPr id="1026" name="Picture 2" descr="Databricks - Wikipedia, la enciclopedia libre">
            <a:extLst>
              <a:ext uri="{FF2B5EF4-FFF2-40B4-BE49-F238E27FC236}">
                <a16:creationId xmlns:a16="http://schemas.microsoft.com/office/drawing/2014/main" id="{000CF2C8-5A7D-2D41-0636-C3116F5FD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45245"/>
            <a:ext cx="7315162" cy="38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45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4c3f89-b1e2-4b5c-81e1-9b07710f5189">
      <Terms xmlns="http://schemas.microsoft.com/office/infopath/2007/PartnerControls"/>
    </lcf76f155ced4ddcb4097134ff3c332f>
    <TaxCatchAll xmlns="ce845bb0-6f82-4cf9-8b02-3916bb6268d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1D317CF2309C4E8DA448EE42D88B65" ma:contentTypeVersion="14" ma:contentTypeDescription="Crear nuevo documento." ma:contentTypeScope="" ma:versionID="499295a40b32042ffc1aa18e52107fb2">
  <xsd:schema xmlns:xsd="http://www.w3.org/2001/XMLSchema" xmlns:xs="http://www.w3.org/2001/XMLSchema" xmlns:p="http://schemas.microsoft.com/office/2006/metadata/properties" xmlns:ns2="e24c3f89-b1e2-4b5c-81e1-9b07710f5189" xmlns:ns3="ce845bb0-6f82-4cf9-8b02-3916bb6268df" targetNamespace="http://schemas.microsoft.com/office/2006/metadata/properties" ma:root="true" ma:fieldsID="cacbbaa88dffef174e809ab62d2fa790" ns2:_="" ns3:_="">
    <xsd:import namespace="e24c3f89-b1e2-4b5c-81e1-9b07710f5189"/>
    <xsd:import namespace="ce845bb0-6f82-4cf9-8b02-3916bb6268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c3f89-b1e2-4b5c-81e1-9b07710f51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59dbaa74-2a60-464d-988b-bba989cac7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45bb0-6f82-4cf9-8b02-3916bb6268d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1e47c2f-83de-443c-9b77-fbf0d35e4197}" ma:internalName="TaxCatchAll" ma:showField="CatchAllData" ma:web="ce845bb0-6f82-4cf9-8b02-3916bb6268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79858A-5E67-489D-9BB4-CD604D981F2A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e24c3f89-b1e2-4b5c-81e1-9b07710f5189"/>
    <ds:schemaRef ds:uri="http://www.w3.org/XML/1998/namespace"/>
    <ds:schemaRef ds:uri="http://purl.org/dc/elements/1.1/"/>
    <ds:schemaRef ds:uri="ce845bb0-6f82-4cf9-8b02-3916bb6268df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57BF0C9-4CDD-43A3-8A95-A49D62C2F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4c3f89-b1e2-4b5c-81e1-9b07710f5189"/>
    <ds:schemaRef ds:uri="ce845bb0-6f82-4cf9-8b02-3916bb6268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DDB250-E753-47E4-8ED1-CAC7AD183E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12522</TotalTime>
  <Words>406</Words>
  <Application>Microsoft Office PowerPoint</Application>
  <PresentationFormat>On-screen Show (4:3)</PresentationFormat>
  <Paragraphs>68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</vt:lpstr>
      <vt:lpstr>Diseño personalizado</vt:lpstr>
      <vt:lpstr>PowerPoint Presentation</vt:lpstr>
      <vt:lpstr>Técnicas de Optimización en Spark y Databricks</vt:lpstr>
      <vt:lpstr>Índice | Técnicas de Optimización en Spark y Databricks</vt:lpstr>
      <vt:lpstr>Objetivos | Diseñar pipelines de datos más sostenibles con buenas prácticas de ejecución.</vt:lpstr>
      <vt:lpstr>Buenas prácticas de código | Selecciona lo mínimo, filtra pronto y une con cuidado</vt:lpstr>
      <vt:lpstr>Optimización de particionado y tamaño de archivos| Ni demasiado grande ni demasiado fragmentado</vt:lpstr>
      <vt:lpstr>Optimización en Databricks | Delta Tables da herramientas para mantener el rendimiento de las tablas a lo largo del tiempo</vt:lpstr>
      <vt:lpstr>Optimización en Databricks | Databricks automatiza muchas optimizaciones</vt:lpstr>
      <vt:lpstr>Optimización en Databricks | Manos a la obra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psoria</dc:creator>
  <cp:lastModifiedBy>Pablo Sanz</cp:lastModifiedBy>
  <cp:revision>382</cp:revision>
  <cp:lastPrinted>2018-06-15T07:54:48Z</cp:lastPrinted>
  <dcterms:created xsi:type="dcterms:W3CDTF">2014-05-13T08:36:54Z</dcterms:created>
  <dcterms:modified xsi:type="dcterms:W3CDTF">2025-08-17T09:27:33Z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0x010100D61D317CF2309C4E8DA448EE42D88B65</vt:lpwstr>
  </property>
</Properties>
</file>