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0"/>
  </p:notesMasterIdLst>
  <p:handoutMasterIdLst>
    <p:handoutMasterId r:id="rId11"/>
  </p:handoutMasterIdLst>
  <p:sldIdLst>
    <p:sldId id="295" r:id="rId5"/>
    <p:sldId id="2147474048" r:id="rId6"/>
    <p:sldId id="2147474049" r:id="rId7"/>
    <p:sldId id="2147474051" r:id="rId8"/>
    <p:sldId id="257" r:id="rId9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</p14:sldIdLst>
        </p14:section>
        <p14:section name="Introduccion" id="{E1F08D0B-FF43-433D-9BE7-4AF73DB53E13}">
          <p14:sldIdLst>
            <p14:sldId id="2147474048"/>
            <p14:sldId id="2147474049"/>
            <p14:sldId id="2147474051"/>
          </p14:sldIdLst>
        </p14:section>
        <p14:section name="Fin" id="{728CE3FF-81F4-4A62-A135-F5BB8251E8E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D40D34"/>
    <a:srgbClr val="083796"/>
    <a:srgbClr val="F5750B"/>
    <a:srgbClr val="FFEE46"/>
    <a:srgbClr val="D0C70A"/>
    <a:srgbClr val="062970"/>
    <a:srgbClr val="2D5499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9F1C2-AC96-4AA7-8C53-563450E0E1DA}" v="55" dt="2025-10-13T06:02:35.051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60"/>
  </p:normalViewPr>
  <p:slideViewPr>
    <p:cSldViewPr>
      <p:cViewPr varScale="1">
        <p:scale>
          <a:sx n="81" d="100"/>
          <a:sy n="81" d="100"/>
        </p:scale>
        <p:origin x="1413" y="33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anz" userId="b60748b7-f2df-4c57-9ffa-ce60a404c4fa" providerId="ADAL" clId="{7B3D9554-FF81-4EB3-A54D-3312DDA58C95}"/>
    <pc:docChg chg="undo custSel addSld delSld modSld addSection delSection modSection">
      <pc:chgData name="Pablo Sanz" userId="b60748b7-f2df-4c57-9ffa-ce60a404c4fa" providerId="ADAL" clId="{7B3D9554-FF81-4EB3-A54D-3312DDA58C95}" dt="2025-05-25T19:22:31.710" v="1227" actId="20577"/>
      <pc:docMkLst>
        <pc:docMk/>
      </pc:docMkLst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1648622587" sldId="334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72106050" sldId="335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630953449" sldId="336"/>
        </pc:sldMkLst>
      </pc:sldChg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910241638" sldId="33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876114064" sldId="33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12809633" sldId="33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61196676" sldId="340"/>
        </pc:sldMkLst>
      </pc:sldChg>
      <pc:sldChg chg="del">
        <pc:chgData name="Pablo Sanz" userId="b60748b7-f2df-4c57-9ffa-ce60a404c4fa" providerId="ADAL" clId="{7B3D9554-FF81-4EB3-A54D-3312DDA58C95}" dt="2025-05-23T17:01:57.451" v="1168" actId="47"/>
        <pc:sldMkLst>
          <pc:docMk/>
          <pc:sldMk cId="3504083086" sldId="2147474003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083179937" sldId="2147474026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5229177" sldId="214747402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56919486" sldId="214747402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91730709" sldId="214747402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63013833" sldId="2147474030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694997189" sldId="2147474031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37063794" sldId="2147474032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948245080" sldId="2147474033"/>
        </pc:sldMkLst>
      </pc:sldChg>
      <pc:sldChg chg="modSp add del mod">
        <pc:chgData name="Pablo Sanz" userId="b60748b7-f2df-4c57-9ffa-ce60a404c4fa" providerId="ADAL" clId="{7B3D9554-FF81-4EB3-A54D-3312DDA58C95}" dt="2025-05-25T19:22:31.710" v="1227" actId="20577"/>
        <pc:sldMkLst>
          <pc:docMk/>
          <pc:sldMk cId="3515729321" sldId="2147474034"/>
        </pc:sldMkLst>
      </pc:sldChg>
      <pc:sldChg chg="modSp mod">
        <pc:chgData name="Pablo Sanz" userId="b60748b7-f2df-4c57-9ffa-ce60a404c4fa" providerId="ADAL" clId="{7B3D9554-FF81-4EB3-A54D-3312DDA58C95}" dt="2025-05-23T15:55:51.316" v="176" actId="20577"/>
        <pc:sldMkLst>
          <pc:docMk/>
          <pc:sldMk cId="3633853361" sldId="2147474036"/>
        </pc:sldMkLst>
      </pc:sldChg>
      <pc:sldChg chg="modSp mod">
        <pc:chgData name="Pablo Sanz" userId="b60748b7-f2df-4c57-9ffa-ce60a404c4fa" providerId="ADAL" clId="{7B3D9554-FF81-4EB3-A54D-3312DDA58C95}" dt="2025-05-23T15:43:26.490" v="132" actId="27636"/>
        <pc:sldMkLst>
          <pc:docMk/>
          <pc:sldMk cId="4254767141" sldId="2147474037"/>
        </pc:sldMkLst>
      </pc:sldChg>
      <pc:sldChg chg="addSp delSp modSp add mod">
        <pc:chgData name="Pablo Sanz" userId="b60748b7-f2df-4c57-9ffa-ce60a404c4fa" providerId="ADAL" clId="{7B3D9554-FF81-4EB3-A54D-3312DDA58C95}" dt="2025-05-23T15:42:04.585" v="101" actId="1076"/>
        <pc:sldMkLst>
          <pc:docMk/>
          <pc:sldMk cId="2768458998" sldId="2147474039"/>
        </pc:sldMkLst>
      </pc:sldChg>
      <pc:sldChg chg="addSp delSp modSp add mod">
        <pc:chgData name="Pablo Sanz" userId="b60748b7-f2df-4c57-9ffa-ce60a404c4fa" providerId="ADAL" clId="{7B3D9554-FF81-4EB3-A54D-3312DDA58C95}" dt="2025-05-23T15:42:51.684" v="106" actId="1076"/>
        <pc:sldMkLst>
          <pc:docMk/>
          <pc:sldMk cId="3063459761" sldId="2147474040"/>
        </pc:sldMkLst>
      </pc:sldChg>
      <pc:sldChg chg="addSp delSp modSp add mod">
        <pc:chgData name="Pablo Sanz" userId="b60748b7-f2df-4c57-9ffa-ce60a404c4fa" providerId="ADAL" clId="{7B3D9554-FF81-4EB3-A54D-3312DDA58C95}" dt="2025-05-23T16:51:03.736" v="723" actId="20577"/>
        <pc:sldMkLst>
          <pc:docMk/>
          <pc:sldMk cId="641552541" sldId="2147474041"/>
        </pc:sldMkLst>
      </pc:sldChg>
      <pc:sldChg chg="modSp add mod">
        <pc:chgData name="Pablo Sanz" userId="b60748b7-f2df-4c57-9ffa-ce60a404c4fa" providerId="ADAL" clId="{7B3D9554-FF81-4EB3-A54D-3312DDA58C95}" dt="2025-05-23T16:40:45.198" v="656" actId="27636"/>
        <pc:sldMkLst>
          <pc:docMk/>
          <pc:sldMk cId="3471979225" sldId="2147474042"/>
        </pc:sldMkLst>
      </pc:sldChg>
      <pc:sldChg chg="addSp delSp modSp add mod">
        <pc:chgData name="Pablo Sanz" userId="b60748b7-f2df-4c57-9ffa-ce60a404c4fa" providerId="ADAL" clId="{7B3D9554-FF81-4EB3-A54D-3312DDA58C95}" dt="2025-05-23T17:22:07.096" v="1209" actId="12788"/>
        <pc:sldMkLst>
          <pc:docMk/>
          <pc:sldMk cId="1066311120" sldId="2147474043"/>
        </pc:sldMkLst>
      </pc:sldChg>
      <pc:sldChg chg="modSp add mod">
        <pc:chgData name="Pablo Sanz" userId="b60748b7-f2df-4c57-9ffa-ce60a404c4fa" providerId="ADAL" clId="{7B3D9554-FF81-4EB3-A54D-3312DDA58C95}" dt="2025-05-23T17:22:28.743" v="1211"/>
        <pc:sldMkLst>
          <pc:docMk/>
          <pc:sldMk cId="2223811373" sldId="2147474044"/>
        </pc:sldMkLst>
      </pc:sldChg>
      <pc:sldMasterChg chg="delSldLayout">
        <pc:chgData name="Pablo Sanz" userId="b60748b7-f2df-4c57-9ffa-ce60a404c4fa" providerId="ADAL" clId="{7B3D9554-FF81-4EB3-A54D-3312DDA58C95}" dt="2025-05-23T17:01:57.451" v="1168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7B3D9554-FF81-4EB3-A54D-3312DDA58C95}" dt="2025-05-23T17:01:57.451" v="1168" actId="47"/>
          <pc:sldLayoutMkLst>
            <pc:docMk/>
            <pc:sldMasterMk cId="2572454742" sldId="2147483653"/>
            <pc:sldLayoutMk cId="1427469889" sldId="2147483660"/>
          </pc:sldLayoutMkLst>
        </pc:sldLayoutChg>
      </pc:sldMasterChg>
    </pc:docChg>
  </pc:docChgLst>
  <pc:docChgLst>
    <pc:chgData name="Pablo Sanz" userId="b60748b7-f2df-4c57-9ffa-ce60a404c4fa" providerId="ADAL" clId="{43ED9019-2D95-4CEA-B515-709C90EA3217}"/>
    <pc:docChg chg="undo custSel addSld delSld modSld sldOrd addSection delSection modSection">
      <pc:chgData name="Pablo Sanz" userId="b60748b7-f2df-4c57-9ffa-ce60a404c4fa" providerId="ADAL" clId="{43ED9019-2D95-4CEA-B515-709C90EA3217}" dt="2025-06-11T20:59:38.351" v="531" actId="313"/>
      <pc:docMkLst>
        <pc:docMk/>
      </pc:docMkLst>
      <pc:sldChg chg="modSp mod ord">
        <pc:chgData name="Pablo Sanz" userId="b60748b7-f2df-4c57-9ffa-ce60a404c4fa" providerId="ADAL" clId="{43ED9019-2D95-4CEA-B515-709C90EA3217}" dt="2025-06-11T20:59:38.351" v="531" actId="313"/>
        <pc:sldMkLst>
          <pc:docMk/>
          <pc:sldMk cId="3515729321" sldId="2147474034"/>
        </pc:sldMkLst>
      </pc:sldChg>
      <pc:sldChg chg="modSp mod">
        <pc:chgData name="Pablo Sanz" userId="b60748b7-f2df-4c57-9ffa-ce60a404c4fa" providerId="ADAL" clId="{43ED9019-2D95-4CEA-B515-709C90EA3217}" dt="2025-06-08T09:40:35.587" v="113" actId="20577"/>
        <pc:sldMkLst>
          <pc:docMk/>
          <pc:sldMk cId="1441960302" sldId="2147474035"/>
        </pc:sldMkLst>
      </pc:sldChg>
      <pc:sldChg chg="modSp mod">
        <pc:chgData name="Pablo Sanz" userId="b60748b7-f2df-4c57-9ffa-ce60a404c4fa" providerId="ADAL" clId="{43ED9019-2D95-4CEA-B515-709C90EA3217}" dt="2025-06-08T09:40:42.425" v="127" actId="20577"/>
        <pc:sldMkLst>
          <pc:docMk/>
          <pc:sldMk cId="3633853361" sldId="2147474036"/>
        </pc:sldMkLst>
      </pc:sldChg>
      <pc:sldChg chg="modSp mod">
        <pc:chgData name="Pablo Sanz" userId="b60748b7-f2df-4c57-9ffa-ce60a404c4fa" providerId="ADAL" clId="{43ED9019-2D95-4CEA-B515-709C90EA3217}" dt="2025-06-11T20:59:30.843" v="530" actId="20577"/>
        <pc:sldMkLst>
          <pc:docMk/>
          <pc:sldMk cId="4254767141" sldId="2147474037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509343801" sldId="2147474038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768458998" sldId="2147474039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3063459761" sldId="2147474040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641552541" sldId="2147474041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3471979225" sldId="2147474042"/>
        </pc:sldMkLst>
      </pc:sldChg>
      <pc:sldChg chg="ord">
        <pc:chgData name="Pablo Sanz" userId="b60748b7-f2df-4c57-9ffa-ce60a404c4fa" providerId="ADAL" clId="{43ED9019-2D95-4CEA-B515-709C90EA3217}" dt="2025-06-08T16:47:17.687" v="367"/>
        <pc:sldMkLst>
          <pc:docMk/>
          <pc:sldMk cId="1066311120" sldId="2147474043"/>
        </pc:sldMkLst>
      </pc:sldChg>
      <pc:sldChg chg="modSp mod ord">
        <pc:chgData name="Pablo Sanz" userId="b60748b7-f2df-4c57-9ffa-ce60a404c4fa" providerId="ADAL" clId="{43ED9019-2D95-4CEA-B515-709C90EA3217}" dt="2025-06-08T16:48:58.195" v="475" actId="20577"/>
        <pc:sldMkLst>
          <pc:docMk/>
          <pc:sldMk cId="2223811373" sldId="2147474044"/>
        </pc:sldMkLst>
      </pc:sldChg>
      <pc:sldChg chg="addSp delSp modSp add mod">
        <pc:chgData name="Pablo Sanz" userId="b60748b7-f2df-4c57-9ffa-ce60a404c4fa" providerId="ADAL" clId="{43ED9019-2D95-4CEA-B515-709C90EA3217}" dt="2025-06-08T16:50:34.132" v="529" actId="20577"/>
        <pc:sldMkLst>
          <pc:docMk/>
          <pc:sldMk cId="637695768" sldId="2147474045"/>
        </pc:sldMkLst>
      </pc:sldChg>
    </pc:docChg>
  </pc:docChgLst>
  <pc:docChgLst>
    <pc:chgData name="Pablo Sanz" userId="b60748b7-f2df-4c57-9ffa-ce60a404c4fa" providerId="ADAL" clId="{E9D1FD81-3E63-4739-A1C1-2527BED33D45}"/>
    <pc:docChg chg="undo custSel addSld delSld modSld delSection modSection">
      <pc:chgData name="Pablo Sanz" userId="b60748b7-f2df-4c57-9ffa-ce60a404c4fa" providerId="ADAL" clId="{E9D1FD81-3E63-4739-A1C1-2527BED33D45}" dt="2025-08-18T17:14:19.882" v="898"/>
      <pc:docMkLst>
        <pc:docMk/>
      </pc:docMkLst>
      <pc:sldChg chg="addSp delSp modSp mod">
        <pc:chgData name="Pablo Sanz" userId="b60748b7-f2df-4c57-9ffa-ce60a404c4fa" providerId="ADAL" clId="{E9D1FD81-3E63-4739-A1C1-2527BED33D45}" dt="2025-08-17T10:06:20.701" v="235" actId="165"/>
        <pc:sldMkLst>
          <pc:docMk/>
          <pc:sldMk cId="3515729321" sldId="2147474034"/>
        </pc:sldMkLst>
      </pc:sldChg>
      <pc:sldChg chg="modSp mod">
        <pc:chgData name="Pablo Sanz" userId="b60748b7-f2df-4c57-9ffa-ce60a404c4fa" providerId="ADAL" clId="{E9D1FD81-3E63-4739-A1C1-2527BED33D45}" dt="2025-08-17T09:41:40.394" v="3" actId="20577"/>
        <pc:sldMkLst>
          <pc:docMk/>
          <pc:sldMk cId="1441960302" sldId="2147474035"/>
        </pc:sldMkLst>
      </pc:sldChg>
      <pc:sldChg chg="modSp mod">
        <pc:chgData name="Pablo Sanz" userId="b60748b7-f2df-4c57-9ffa-ce60a404c4fa" providerId="ADAL" clId="{E9D1FD81-3E63-4739-A1C1-2527BED33D45}" dt="2025-08-17T09:42:51.592" v="138" actId="20577"/>
        <pc:sldMkLst>
          <pc:docMk/>
          <pc:sldMk cId="3633853361" sldId="2147474036"/>
        </pc:sldMkLst>
      </pc:sldChg>
      <pc:sldChg chg="modSp mod">
        <pc:chgData name="Pablo Sanz" userId="b60748b7-f2df-4c57-9ffa-ce60a404c4fa" providerId="ADAL" clId="{E9D1FD81-3E63-4739-A1C1-2527BED33D45}" dt="2025-08-18T17:05:04.226" v="604"/>
        <pc:sldMkLst>
          <pc:docMk/>
          <pc:sldMk cId="4254767141" sldId="2147474037"/>
        </pc:sldMkLst>
      </pc:sldChg>
      <pc:sldChg chg="addSp delSp modSp mod">
        <pc:chgData name="Pablo Sanz" userId="b60748b7-f2df-4c57-9ffa-ce60a404c4fa" providerId="ADAL" clId="{E9D1FD81-3E63-4739-A1C1-2527BED33D45}" dt="2025-08-18T17:13:36.289" v="863"/>
        <pc:sldMkLst>
          <pc:docMk/>
          <pc:sldMk cId="1066311120" sldId="2147474043"/>
        </pc:sldMkLst>
      </pc:sldChg>
      <pc:sldChg chg="modSp mod">
        <pc:chgData name="Pablo Sanz" userId="b60748b7-f2df-4c57-9ffa-ce60a404c4fa" providerId="ADAL" clId="{E9D1FD81-3E63-4739-A1C1-2527BED33D45}" dt="2025-08-18T17:14:19.882" v="898"/>
        <pc:sldMkLst>
          <pc:docMk/>
          <pc:sldMk cId="2223811373" sldId="2147474044"/>
        </pc:sldMkLst>
      </pc:sldChg>
      <pc:sldChg chg="del">
        <pc:chgData name="Pablo Sanz" userId="b60748b7-f2df-4c57-9ffa-ce60a404c4fa" providerId="ADAL" clId="{E9D1FD81-3E63-4739-A1C1-2527BED33D45}" dt="2025-08-18T17:13:38.797" v="864" actId="47"/>
        <pc:sldMkLst>
          <pc:docMk/>
          <pc:sldMk cId="637695768" sldId="2147474045"/>
        </pc:sldMkLst>
      </pc:sldChg>
      <pc:sldChg chg="addSp delSp modSp add mod">
        <pc:chgData name="Pablo Sanz" userId="b60748b7-f2df-4c57-9ffa-ce60a404c4fa" providerId="ADAL" clId="{E9D1FD81-3E63-4739-A1C1-2527BED33D45}" dt="2025-08-17T10:29:23.594" v="593" actId="207"/>
        <pc:sldMkLst>
          <pc:docMk/>
          <pc:sldMk cId="203805096" sldId="2147474046"/>
        </pc:sldMkLst>
      </pc:sldChg>
      <pc:sldChg chg="add del">
        <pc:chgData name="Pablo Sanz" userId="b60748b7-f2df-4c57-9ffa-ce60a404c4fa" providerId="ADAL" clId="{E9D1FD81-3E63-4739-A1C1-2527BED33D45}" dt="2025-08-17T10:06:19.578" v="234"/>
        <pc:sldMkLst>
          <pc:docMk/>
          <pc:sldMk cId="2222240496" sldId="2147474046"/>
        </pc:sldMkLst>
      </pc:sldChg>
    </pc:docChg>
  </pc:docChgLst>
  <pc:docChgLst>
    <pc:chgData name="Pablo Sanz" userId="b60748b7-f2df-4c57-9ffa-ce60a404c4fa" providerId="ADAL" clId="{3445D012-336F-49A7-A294-E71B7694E80C}"/>
    <pc:docChg chg="undo redo custSel addSld delSld modSld sldOrd addSection modSection">
      <pc:chgData name="Pablo Sanz" userId="b60748b7-f2df-4c57-9ffa-ce60a404c4fa" providerId="ADAL" clId="{3445D012-336F-49A7-A294-E71B7694E80C}" dt="2025-05-23T10:33:06.649" v="4572" actId="20577"/>
      <pc:docMkLst>
        <pc:docMk/>
      </pc:docMkLst>
      <pc:sldChg chg="addSp modSp mod">
        <pc:chgData name="Pablo Sanz" userId="b60748b7-f2df-4c57-9ffa-ce60a404c4fa" providerId="ADAL" clId="{3445D012-336F-49A7-A294-E71B7694E80C}" dt="2025-04-25T18:14:44.696" v="620" actId="1076"/>
        <pc:sldMkLst>
          <pc:docMk/>
          <pc:sldMk cId="1648622587" sldId="334"/>
        </pc:sldMkLst>
      </pc:sldChg>
      <pc:sldChg chg="addSp delSp modSp add mod">
        <pc:chgData name="Pablo Sanz" userId="b60748b7-f2df-4c57-9ffa-ce60a404c4fa" providerId="ADAL" clId="{3445D012-336F-49A7-A294-E71B7694E80C}" dt="2025-04-25T18:01:20.653" v="254" actId="20577"/>
        <pc:sldMkLst>
          <pc:docMk/>
          <pc:sldMk cId="3972106050" sldId="335"/>
        </pc:sldMkLst>
      </pc:sldChg>
      <pc:sldChg chg="modSp add mod ord">
        <pc:chgData name="Pablo Sanz" userId="b60748b7-f2df-4c57-9ffa-ce60a404c4fa" providerId="ADAL" clId="{3445D012-336F-49A7-A294-E71B7694E80C}" dt="2025-04-25T18:26:54.754" v="1116" actId="20577"/>
        <pc:sldMkLst>
          <pc:docMk/>
          <pc:sldMk cId="1630953449" sldId="336"/>
        </pc:sldMkLst>
      </pc:sldChg>
      <pc:sldChg chg="modSp add mod">
        <pc:chgData name="Pablo Sanz" userId="b60748b7-f2df-4c57-9ffa-ce60a404c4fa" providerId="ADAL" clId="{3445D012-336F-49A7-A294-E71B7694E80C}" dt="2025-05-23T10:33:06.649" v="4572" actId="20577"/>
        <pc:sldMkLst>
          <pc:docMk/>
          <pc:sldMk cId="910241638" sldId="337"/>
        </pc:sldMkLst>
      </pc:sldChg>
      <pc:sldChg chg="add del">
        <pc:chgData name="Pablo Sanz" userId="b60748b7-f2df-4c57-9ffa-ce60a404c4fa" providerId="ADAL" clId="{3445D012-336F-49A7-A294-E71B7694E80C}" dt="2025-04-25T18:15:18.825" v="624" actId="47"/>
        <pc:sldMkLst>
          <pc:docMk/>
          <pc:sldMk cId="2326715694" sldId="338"/>
        </pc:sldMkLst>
      </pc:sldChg>
      <pc:sldChg chg="addSp modSp add mod ord">
        <pc:chgData name="Pablo Sanz" userId="b60748b7-f2df-4c57-9ffa-ce60a404c4fa" providerId="ADAL" clId="{3445D012-336F-49A7-A294-E71B7694E80C}" dt="2025-04-25T18:28:39.149" v="1192" actId="20577"/>
        <pc:sldMkLst>
          <pc:docMk/>
          <pc:sldMk cId="2876114064" sldId="338"/>
        </pc:sldMkLst>
      </pc:sldChg>
      <pc:sldChg chg="addSp delSp modSp add mod">
        <pc:chgData name="Pablo Sanz" userId="b60748b7-f2df-4c57-9ffa-ce60a404c4fa" providerId="ADAL" clId="{3445D012-336F-49A7-A294-E71B7694E80C}" dt="2025-05-23T10:28:57.545" v="4517" actId="20577"/>
        <pc:sldMkLst>
          <pc:docMk/>
          <pc:sldMk cId="3912809633" sldId="339"/>
        </pc:sldMkLst>
      </pc:sldChg>
      <pc:sldChg chg="addSp delSp modSp add mod">
        <pc:chgData name="Pablo Sanz" userId="b60748b7-f2df-4c57-9ffa-ce60a404c4fa" providerId="ADAL" clId="{3445D012-336F-49A7-A294-E71B7694E80C}" dt="2025-04-26T10:18:22.926" v="1502" actId="207"/>
        <pc:sldMkLst>
          <pc:docMk/>
          <pc:sldMk cId="1961196676" sldId="340"/>
        </pc:sldMkLst>
      </pc:sldChg>
      <pc:sldChg chg="modSp add del mod">
        <pc:chgData name="Pablo Sanz" userId="b60748b7-f2df-4c57-9ffa-ce60a404c4fa" providerId="ADAL" clId="{3445D012-336F-49A7-A294-E71B7694E80C}" dt="2025-04-26T10:14:02.187" v="1456" actId="47"/>
        <pc:sldMkLst>
          <pc:docMk/>
          <pc:sldMk cId="2952024714" sldId="2147473978"/>
        </pc:sldMkLst>
      </pc:sldChg>
      <pc:sldChg chg="modSp add del mod">
        <pc:chgData name="Pablo Sanz" userId="b60748b7-f2df-4c57-9ffa-ce60a404c4fa" providerId="ADAL" clId="{3445D012-336F-49A7-A294-E71B7694E80C}" dt="2025-04-26T10:39:36.932" v="1503" actId="47"/>
        <pc:sldMkLst>
          <pc:docMk/>
          <pc:sldMk cId="3353819699" sldId="2147473980"/>
        </pc:sldMkLst>
      </pc:sldChg>
      <pc:sldChg chg="modSp add del mod">
        <pc:chgData name="Pablo Sanz" userId="b60748b7-f2df-4c57-9ffa-ce60a404c4fa" providerId="ADAL" clId="{3445D012-336F-49A7-A294-E71B7694E80C}" dt="2025-04-26T07:50:11.329" v="1272" actId="47"/>
        <pc:sldMkLst>
          <pc:docMk/>
          <pc:sldMk cId="2772237289" sldId="2147473983"/>
        </pc:sldMkLst>
      </pc:sldChg>
      <pc:sldChg chg="modSp add del mod ord">
        <pc:chgData name="Pablo Sanz" userId="b60748b7-f2df-4c57-9ffa-ce60a404c4fa" providerId="ADAL" clId="{3445D012-336F-49A7-A294-E71B7694E80C}" dt="2025-05-12T06:05:30.461" v="3760" actId="47"/>
        <pc:sldMkLst>
          <pc:docMk/>
          <pc:sldMk cId="2127246953" sldId="2147473984"/>
        </pc:sldMkLst>
      </pc:sldChg>
      <pc:sldChg chg="modSp add mod ord">
        <pc:chgData name="Pablo Sanz" userId="b60748b7-f2df-4c57-9ffa-ce60a404c4fa" providerId="ADAL" clId="{3445D012-336F-49A7-A294-E71B7694E80C}" dt="2025-05-12T06:09:15.753" v="3767"/>
        <pc:sldMkLst>
          <pc:docMk/>
          <pc:sldMk cId="3504083086" sldId="2147474003"/>
        </pc:sldMkLst>
      </pc:sldChg>
      <pc:sldChg chg="modSp add del mod">
        <pc:chgData name="Pablo Sanz" userId="b60748b7-f2df-4c57-9ffa-ce60a404c4fa" providerId="ADAL" clId="{3445D012-336F-49A7-A294-E71B7694E80C}" dt="2025-04-26T10:06:12.065" v="1410" actId="47"/>
        <pc:sldMkLst>
          <pc:docMk/>
          <pc:sldMk cId="143304954" sldId="2147474024"/>
        </pc:sldMkLst>
      </pc:sldChg>
      <pc:sldChg chg="addSp delSp modSp add del mod">
        <pc:chgData name="Pablo Sanz" userId="b60748b7-f2df-4c57-9ffa-ce60a404c4fa" providerId="ADAL" clId="{3445D012-336F-49A7-A294-E71B7694E80C}" dt="2025-04-26T10:58:09.031" v="1699" actId="47"/>
        <pc:sldMkLst>
          <pc:docMk/>
          <pc:sldMk cId="3974225013" sldId="2147474025"/>
        </pc:sldMkLst>
      </pc:sldChg>
      <pc:sldChg chg="addSp delSp modSp add mod">
        <pc:chgData name="Pablo Sanz" userId="b60748b7-f2df-4c57-9ffa-ce60a404c4fa" providerId="ADAL" clId="{3445D012-336F-49A7-A294-E71B7694E80C}" dt="2025-04-26T10:49:10.186" v="1658" actId="20577"/>
        <pc:sldMkLst>
          <pc:docMk/>
          <pc:sldMk cId="3083179937" sldId="2147474026"/>
        </pc:sldMkLst>
      </pc:sldChg>
      <pc:sldChg chg="addSp delSp modSp add mod">
        <pc:chgData name="Pablo Sanz" userId="b60748b7-f2df-4c57-9ffa-ce60a404c4fa" providerId="ADAL" clId="{3445D012-336F-49A7-A294-E71B7694E80C}" dt="2025-04-26T10:58:30.050" v="1701" actId="1076"/>
        <pc:sldMkLst>
          <pc:docMk/>
          <pc:sldMk cId="195229177" sldId="2147474027"/>
        </pc:sldMkLst>
      </pc:sldChg>
      <pc:sldChg chg="addSp delSp modSp add mod">
        <pc:chgData name="Pablo Sanz" userId="b60748b7-f2df-4c57-9ffa-ce60a404c4fa" providerId="ADAL" clId="{3445D012-336F-49A7-A294-E71B7694E80C}" dt="2025-04-26T11:25:33.340" v="1936" actId="1076"/>
        <pc:sldMkLst>
          <pc:docMk/>
          <pc:sldMk cId="956919486" sldId="2147474028"/>
        </pc:sldMkLst>
      </pc:sldChg>
      <pc:sldChg chg="addSp delSp modSp add mod">
        <pc:chgData name="Pablo Sanz" userId="b60748b7-f2df-4c57-9ffa-ce60a404c4fa" providerId="ADAL" clId="{3445D012-336F-49A7-A294-E71B7694E80C}" dt="2025-05-08T21:08:45.349" v="3346" actId="20577"/>
        <pc:sldMkLst>
          <pc:docMk/>
          <pc:sldMk cId="991730709" sldId="2147474029"/>
        </pc:sldMkLst>
      </pc:sldChg>
      <pc:sldChg chg="delSp modSp add mod modNotesTx">
        <pc:chgData name="Pablo Sanz" userId="b60748b7-f2df-4c57-9ffa-ce60a404c4fa" providerId="ADAL" clId="{3445D012-336F-49A7-A294-E71B7694E80C}" dt="2025-05-08T20:52:19.762" v="2931" actId="20577"/>
        <pc:sldMkLst>
          <pc:docMk/>
          <pc:sldMk cId="63013833" sldId="2147474030"/>
        </pc:sldMkLst>
      </pc:sldChg>
      <pc:sldChg chg="add del">
        <pc:chgData name="Pablo Sanz" userId="b60748b7-f2df-4c57-9ffa-ce60a404c4fa" providerId="ADAL" clId="{3445D012-336F-49A7-A294-E71B7694E80C}" dt="2025-05-08T20:43:27.731" v="2151"/>
        <pc:sldMkLst>
          <pc:docMk/>
          <pc:sldMk cId="3911265853" sldId="2147474030"/>
        </pc:sldMkLst>
      </pc:sldChg>
      <pc:sldChg chg="addSp delSp modSp add mod modNotesTx">
        <pc:chgData name="Pablo Sanz" userId="b60748b7-f2df-4c57-9ffa-ce60a404c4fa" providerId="ADAL" clId="{3445D012-336F-49A7-A294-E71B7694E80C}" dt="2025-05-08T21:13:27.024" v="3469" actId="108"/>
        <pc:sldMkLst>
          <pc:docMk/>
          <pc:sldMk cId="3694997189" sldId="2147474031"/>
        </pc:sldMkLst>
      </pc:sldChg>
      <pc:sldChg chg="addSp delSp modSp add mod">
        <pc:chgData name="Pablo Sanz" userId="b60748b7-f2df-4c57-9ffa-ce60a404c4fa" providerId="ADAL" clId="{3445D012-336F-49A7-A294-E71B7694E80C}" dt="2025-05-08T21:11:22.933" v="3424" actId="12788"/>
        <pc:sldMkLst>
          <pc:docMk/>
          <pc:sldMk cId="3937063794" sldId="2147474032"/>
        </pc:sldMkLst>
      </pc:sldChg>
      <pc:sldChg chg="addSp delSp modSp add mod">
        <pc:chgData name="Pablo Sanz" userId="b60748b7-f2df-4c57-9ffa-ce60a404c4fa" providerId="ADAL" clId="{3445D012-336F-49A7-A294-E71B7694E80C}" dt="2025-05-08T21:22:42.751" v="3641" actId="12788"/>
        <pc:sldMkLst>
          <pc:docMk/>
          <pc:sldMk cId="2948245080" sldId="2147474033"/>
        </pc:sldMkLst>
      </pc:sldChg>
      <pc:sldChg chg="addSp modSp add del">
        <pc:chgData name="Pablo Sanz" userId="b60748b7-f2df-4c57-9ffa-ce60a404c4fa" providerId="ADAL" clId="{3445D012-336F-49A7-A294-E71B7694E80C}" dt="2025-05-08T21:23:26.012" v="3644" actId="47"/>
        <pc:sldMkLst>
          <pc:docMk/>
          <pc:sldMk cId="878473937" sldId="2147474034"/>
        </pc:sldMkLst>
      </pc:sldChg>
      <pc:sldChg chg="addSp delSp modSp add mod">
        <pc:chgData name="Pablo Sanz" userId="b60748b7-f2df-4c57-9ffa-ce60a404c4fa" providerId="ADAL" clId="{3445D012-336F-49A7-A294-E71B7694E80C}" dt="2025-05-12T06:04:47.835" v="3759" actId="14100"/>
        <pc:sldMkLst>
          <pc:docMk/>
          <pc:sldMk cId="3515729321" sldId="2147474034"/>
        </pc:sldMkLst>
      </pc:sldChg>
      <pc:sldChg chg="modSp add mod">
        <pc:chgData name="Pablo Sanz" userId="b60748b7-f2df-4c57-9ffa-ce60a404c4fa" providerId="ADAL" clId="{3445D012-336F-49A7-A294-E71B7694E80C}" dt="2025-05-12T06:09:50.443" v="3771" actId="27636"/>
        <pc:sldMkLst>
          <pc:docMk/>
          <pc:sldMk cId="1441960302" sldId="2147474035"/>
        </pc:sldMkLst>
      </pc:sldChg>
      <pc:sldChg chg="modSp add mod">
        <pc:chgData name="Pablo Sanz" userId="b60748b7-f2df-4c57-9ffa-ce60a404c4fa" providerId="ADAL" clId="{3445D012-336F-49A7-A294-E71B7694E80C}" dt="2025-05-23T10:32:42.474" v="4532" actId="20577"/>
        <pc:sldMkLst>
          <pc:docMk/>
          <pc:sldMk cId="3633853361" sldId="2147474036"/>
        </pc:sldMkLst>
      </pc:sldChg>
      <pc:sldChg chg="modSp add mod">
        <pc:chgData name="Pablo Sanz" userId="b60748b7-f2df-4c57-9ffa-ce60a404c4fa" providerId="ADAL" clId="{3445D012-336F-49A7-A294-E71B7694E80C}" dt="2025-05-12T06:26:59.339" v="4076" actId="20577"/>
        <pc:sldMkLst>
          <pc:docMk/>
          <pc:sldMk cId="4254767141" sldId="2147474037"/>
        </pc:sldMkLst>
      </pc:sldChg>
      <pc:sldChg chg="addSp delSp modSp add mod">
        <pc:chgData name="Pablo Sanz" userId="b60748b7-f2df-4c57-9ffa-ce60a404c4fa" providerId="ADAL" clId="{3445D012-336F-49A7-A294-E71B7694E80C}" dt="2025-05-12T06:45:25.291" v="4416" actId="12788"/>
        <pc:sldMkLst>
          <pc:docMk/>
          <pc:sldMk cId="2509343801" sldId="2147474038"/>
        </pc:sldMkLst>
      </pc:sldChg>
      <pc:sldChg chg="delSp add del">
        <pc:chgData name="Pablo Sanz" userId="b60748b7-f2df-4c57-9ffa-ce60a404c4fa" providerId="ADAL" clId="{3445D012-336F-49A7-A294-E71B7694E80C}" dt="2025-05-12T06:40:53.535" v="4156" actId="47"/>
        <pc:sldMkLst>
          <pc:docMk/>
          <pc:sldMk cId="2510353451" sldId="2147474039"/>
        </pc:sldMkLst>
      </pc:sldChg>
      <pc:sldMasterChg chg="delSldLayout">
        <pc:chgData name="Pablo Sanz" userId="b60748b7-f2df-4c57-9ffa-ce60a404c4fa" providerId="ADAL" clId="{3445D012-336F-49A7-A294-E71B7694E80C}" dt="2025-04-26T07:50:11.329" v="1272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3445D012-336F-49A7-A294-E71B7694E80C}" dt="2025-04-26T07:50:11.329" v="1272" actId="47"/>
          <pc:sldLayoutMkLst>
            <pc:docMk/>
            <pc:sldMasterMk cId="2572454742" sldId="2147483653"/>
            <pc:sldLayoutMk cId="2500194487" sldId="2147483660"/>
          </pc:sldLayoutMkLst>
        </pc:sldLayoutChg>
      </pc:sldMasterChg>
    </pc:docChg>
  </pc:docChgLst>
  <pc:docChgLst>
    <pc:chgData name="Pablo Sanz" userId="b60748b7-f2df-4c57-9ffa-ce60a404c4fa" providerId="ADAL" clId="{45C9F1C2-AC96-4AA7-8C53-563450E0E1DA}"/>
    <pc:docChg chg="undo custSel addSld delSld modSld modSection">
      <pc:chgData name="Pablo Sanz" userId="b60748b7-f2df-4c57-9ffa-ce60a404c4fa" providerId="ADAL" clId="{45C9F1C2-AC96-4AA7-8C53-563450E0E1DA}" dt="2025-10-13T06:02:41.102" v="1104" actId="47"/>
      <pc:docMkLst>
        <pc:docMk/>
      </pc:docMkLst>
      <pc:sldChg chg="del">
        <pc:chgData name="Pablo Sanz" userId="b60748b7-f2df-4c57-9ffa-ce60a404c4fa" providerId="ADAL" clId="{45C9F1C2-AC96-4AA7-8C53-563450E0E1DA}" dt="2025-10-13T06:02:41.102" v="1104" actId="47"/>
        <pc:sldMkLst>
          <pc:docMk/>
          <pc:sldMk cId="3515729321" sldId="2147474034"/>
        </pc:sldMkLst>
      </pc:sldChg>
      <pc:sldChg chg="del">
        <pc:chgData name="Pablo Sanz" userId="b60748b7-f2df-4c57-9ffa-ce60a404c4fa" providerId="ADAL" clId="{45C9F1C2-AC96-4AA7-8C53-563450E0E1DA}" dt="2025-10-13T05:37:57.346" v="4" actId="47"/>
        <pc:sldMkLst>
          <pc:docMk/>
          <pc:sldMk cId="1441960302" sldId="2147474035"/>
        </pc:sldMkLst>
      </pc:sldChg>
      <pc:sldChg chg="del">
        <pc:chgData name="Pablo Sanz" userId="b60748b7-f2df-4c57-9ffa-ce60a404c4fa" providerId="ADAL" clId="{45C9F1C2-AC96-4AA7-8C53-563450E0E1DA}" dt="2025-10-13T05:37:57.346" v="4" actId="47"/>
        <pc:sldMkLst>
          <pc:docMk/>
          <pc:sldMk cId="3633853361" sldId="2147474036"/>
        </pc:sldMkLst>
      </pc:sldChg>
      <pc:sldChg chg="del">
        <pc:chgData name="Pablo Sanz" userId="b60748b7-f2df-4c57-9ffa-ce60a404c4fa" providerId="ADAL" clId="{45C9F1C2-AC96-4AA7-8C53-563450E0E1DA}" dt="2025-10-13T05:37:57.346" v="4" actId="47"/>
        <pc:sldMkLst>
          <pc:docMk/>
          <pc:sldMk cId="4254767141" sldId="2147474037"/>
        </pc:sldMkLst>
      </pc:sldChg>
      <pc:sldChg chg="del">
        <pc:chgData name="Pablo Sanz" userId="b60748b7-f2df-4c57-9ffa-ce60a404c4fa" providerId="ADAL" clId="{45C9F1C2-AC96-4AA7-8C53-563450E0E1DA}" dt="2025-10-13T06:02:41.102" v="1104" actId="47"/>
        <pc:sldMkLst>
          <pc:docMk/>
          <pc:sldMk cId="1066311120" sldId="2147474043"/>
        </pc:sldMkLst>
      </pc:sldChg>
      <pc:sldChg chg="del">
        <pc:chgData name="Pablo Sanz" userId="b60748b7-f2df-4c57-9ffa-ce60a404c4fa" providerId="ADAL" clId="{45C9F1C2-AC96-4AA7-8C53-563450E0E1DA}" dt="2025-10-13T06:02:41.102" v="1104" actId="47"/>
        <pc:sldMkLst>
          <pc:docMk/>
          <pc:sldMk cId="2223811373" sldId="2147474044"/>
        </pc:sldMkLst>
      </pc:sldChg>
      <pc:sldChg chg="del">
        <pc:chgData name="Pablo Sanz" userId="b60748b7-f2df-4c57-9ffa-ce60a404c4fa" providerId="ADAL" clId="{45C9F1C2-AC96-4AA7-8C53-563450E0E1DA}" dt="2025-10-13T06:02:41.102" v="1104" actId="47"/>
        <pc:sldMkLst>
          <pc:docMk/>
          <pc:sldMk cId="203805096" sldId="2147474046"/>
        </pc:sldMkLst>
      </pc:sldChg>
      <pc:sldChg chg="addSp delSp modSp add del mod">
        <pc:chgData name="Pablo Sanz" userId="b60748b7-f2df-4c57-9ffa-ce60a404c4fa" providerId="ADAL" clId="{45C9F1C2-AC96-4AA7-8C53-563450E0E1DA}" dt="2025-10-13T05:50:03.699" v="499" actId="47"/>
        <pc:sldMkLst>
          <pc:docMk/>
          <pc:sldMk cId="1575051394" sldId="2147474047"/>
        </pc:sldMkLst>
        <pc:spChg chg="add del mod">
          <ac:chgData name="Pablo Sanz" userId="b60748b7-f2df-4c57-9ffa-ce60a404c4fa" providerId="ADAL" clId="{45C9F1C2-AC96-4AA7-8C53-563450E0E1DA}" dt="2025-10-13T05:37:50.833" v="2" actId="3680"/>
          <ac:spMkLst>
            <pc:docMk/>
            <pc:sldMk cId="1575051394" sldId="2147474047"/>
            <ac:spMk id="4" creationId="{91A533B1-FFE2-C090-E3DE-948F54057FB7}"/>
          </ac:spMkLst>
        </pc:spChg>
        <pc:spChg chg="del">
          <ac:chgData name="Pablo Sanz" userId="b60748b7-f2df-4c57-9ffa-ce60a404c4fa" providerId="ADAL" clId="{45C9F1C2-AC96-4AA7-8C53-563450E0E1DA}" dt="2025-10-13T05:37:45.004" v="1" actId="478"/>
          <ac:spMkLst>
            <pc:docMk/>
            <pc:sldMk cId="1575051394" sldId="2147474047"/>
            <ac:spMk id="6" creationId="{77871EA2-A2FE-BA0E-BD6B-7C1BBADB5ECC}"/>
          </ac:spMkLst>
        </pc:spChg>
        <pc:graphicFrameChg chg="add mod ord modGraphic">
          <ac:chgData name="Pablo Sanz" userId="b60748b7-f2df-4c57-9ffa-ce60a404c4fa" providerId="ADAL" clId="{45C9F1C2-AC96-4AA7-8C53-563450E0E1DA}" dt="2025-10-13T05:49:20.400" v="491" actId="114"/>
          <ac:graphicFrameMkLst>
            <pc:docMk/>
            <pc:sldMk cId="1575051394" sldId="2147474047"/>
            <ac:graphicFrameMk id="7" creationId="{418C9F93-EF21-499C-CA36-27A6CC36F2A1}"/>
          </ac:graphicFrameMkLst>
        </pc:graphicFrameChg>
        <pc:picChg chg="del">
          <ac:chgData name="Pablo Sanz" userId="b60748b7-f2df-4c57-9ffa-ce60a404c4fa" providerId="ADAL" clId="{45C9F1C2-AC96-4AA7-8C53-563450E0E1DA}" dt="2025-10-13T05:37:51.771" v="3" actId="478"/>
          <ac:picMkLst>
            <pc:docMk/>
            <pc:sldMk cId="1575051394" sldId="2147474047"/>
            <ac:picMk id="3" creationId="{EFBF303B-E8D2-88B3-F6E2-627B2F17AC02}"/>
          </ac:picMkLst>
        </pc:picChg>
      </pc:sldChg>
      <pc:sldChg chg="addSp delSp modSp add mod">
        <pc:chgData name="Pablo Sanz" userId="b60748b7-f2df-4c57-9ffa-ce60a404c4fa" providerId="ADAL" clId="{45C9F1C2-AC96-4AA7-8C53-563450E0E1DA}" dt="2025-10-13T05:49:59.206" v="498" actId="14734"/>
        <pc:sldMkLst>
          <pc:docMk/>
          <pc:sldMk cId="2914292234" sldId="2147474048"/>
        </pc:sldMkLst>
        <pc:spChg chg="add del mod">
          <ac:chgData name="Pablo Sanz" userId="b60748b7-f2df-4c57-9ffa-ce60a404c4fa" providerId="ADAL" clId="{45C9F1C2-AC96-4AA7-8C53-563450E0E1DA}" dt="2025-10-13T05:49:39.436" v="494" actId="478"/>
          <ac:spMkLst>
            <pc:docMk/>
            <pc:sldMk cId="2914292234" sldId="2147474048"/>
            <ac:spMk id="3" creationId="{C39EC655-EE93-0327-280C-0CCE1908C1C7}"/>
          </ac:spMkLst>
        </pc:spChg>
        <pc:spChg chg="del">
          <ac:chgData name="Pablo Sanz" userId="b60748b7-f2df-4c57-9ffa-ce60a404c4fa" providerId="ADAL" clId="{45C9F1C2-AC96-4AA7-8C53-563450E0E1DA}" dt="2025-10-13T05:49:37.676" v="493" actId="478"/>
          <ac:spMkLst>
            <pc:docMk/>
            <pc:sldMk cId="2914292234" sldId="2147474048"/>
            <ac:spMk id="5" creationId="{0803B2D7-FA48-8BC9-7DA0-F7955E0672E6}"/>
          </ac:spMkLst>
        </pc:spChg>
        <pc:graphicFrameChg chg="mod modGraphic">
          <ac:chgData name="Pablo Sanz" userId="b60748b7-f2df-4c57-9ffa-ce60a404c4fa" providerId="ADAL" clId="{45C9F1C2-AC96-4AA7-8C53-563450E0E1DA}" dt="2025-10-13T05:49:59.206" v="498" actId="14734"/>
          <ac:graphicFrameMkLst>
            <pc:docMk/>
            <pc:sldMk cId="2914292234" sldId="2147474048"/>
            <ac:graphicFrameMk id="7" creationId="{6B2FD821-DDA2-48A3-97E6-9F91C556234A}"/>
          </ac:graphicFrameMkLst>
        </pc:graphicFrameChg>
      </pc:sldChg>
      <pc:sldChg chg="addSp delSp modSp new mod">
        <pc:chgData name="Pablo Sanz" userId="b60748b7-f2df-4c57-9ffa-ce60a404c4fa" providerId="ADAL" clId="{45C9F1C2-AC96-4AA7-8C53-563450E0E1DA}" dt="2025-10-13T06:02:05.284" v="1081" actId="20577"/>
        <pc:sldMkLst>
          <pc:docMk/>
          <pc:sldMk cId="3781340221" sldId="2147474049"/>
        </pc:sldMkLst>
        <pc:spChg chg="del">
          <ac:chgData name="Pablo Sanz" userId="b60748b7-f2df-4c57-9ffa-ce60a404c4fa" providerId="ADAL" clId="{45C9F1C2-AC96-4AA7-8C53-563450E0E1DA}" dt="2025-10-13T05:50:59.624" v="501" actId="478"/>
          <ac:spMkLst>
            <pc:docMk/>
            <pc:sldMk cId="3781340221" sldId="2147474049"/>
            <ac:spMk id="2" creationId="{39A05047-1104-3392-9FDB-7D44FF1BDB01}"/>
          </ac:spMkLst>
        </pc:spChg>
        <pc:spChg chg="del mod">
          <ac:chgData name="Pablo Sanz" userId="b60748b7-f2df-4c57-9ffa-ce60a404c4fa" providerId="ADAL" clId="{45C9F1C2-AC96-4AA7-8C53-563450E0E1DA}" dt="2025-10-13T05:51:34.379" v="507"/>
          <ac:spMkLst>
            <pc:docMk/>
            <pc:sldMk cId="3781340221" sldId="2147474049"/>
            <ac:spMk id="3" creationId="{71F3AA4A-642D-D11C-6B40-72E939780A35}"/>
          </ac:spMkLst>
        </pc:spChg>
        <pc:spChg chg="add mod">
          <ac:chgData name="Pablo Sanz" userId="b60748b7-f2df-4c57-9ffa-ce60a404c4fa" providerId="ADAL" clId="{45C9F1C2-AC96-4AA7-8C53-563450E0E1DA}" dt="2025-10-13T05:54:58.845" v="753" actId="1036"/>
          <ac:spMkLst>
            <pc:docMk/>
            <pc:sldMk cId="3781340221" sldId="2147474049"/>
            <ac:spMk id="6" creationId="{43FAC848-A3C5-5E1E-ABF4-8D0C9FDB8569}"/>
          </ac:spMkLst>
        </pc:spChg>
        <pc:spChg chg="add mod">
          <ac:chgData name="Pablo Sanz" userId="b60748b7-f2df-4c57-9ffa-ce60a404c4fa" providerId="ADAL" clId="{45C9F1C2-AC96-4AA7-8C53-563450E0E1DA}" dt="2025-10-13T06:02:05.284" v="1081" actId="20577"/>
          <ac:spMkLst>
            <pc:docMk/>
            <pc:sldMk cId="3781340221" sldId="2147474049"/>
            <ac:spMk id="9" creationId="{DAD7B0BF-D8D4-4578-70A0-04C2C6B7BE02}"/>
          </ac:spMkLst>
        </pc:spChg>
        <pc:spChg chg="add mod">
          <ac:chgData name="Pablo Sanz" userId="b60748b7-f2df-4c57-9ffa-ce60a404c4fa" providerId="ADAL" clId="{45C9F1C2-AC96-4AA7-8C53-563450E0E1DA}" dt="2025-10-13T05:57:19.740" v="925" actId="552"/>
          <ac:spMkLst>
            <pc:docMk/>
            <pc:sldMk cId="3781340221" sldId="2147474049"/>
            <ac:spMk id="10" creationId="{8C90DE72-2156-C893-FB67-B9DC5CC8F8EA}"/>
          </ac:spMkLst>
        </pc:spChg>
        <pc:spChg chg="add mod">
          <ac:chgData name="Pablo Sanz" userId="b60748b7-f2df-4c57-9ffa-ce60a404c4fa" providerId="ADAL" clId="{45C9F1C2-AC96-4AA7-8C53-563450E0E1DA}" dt="2025-10-13T05:55:33.349" v="773"/>
          <ac:spMkLst>
            <pc:docMk/>
            <pc:sldMk cId="3781340221" sldId="2147474049"/>
            <ac:spMk id="11" creationId="{CE37810B-689B-E0B6-E92A-412C248C408E}"/>
          </ac:spMkLst>
        </pc:spChg>
        <pc:spChg chg="add mod">
          <ac:chgData name="Pablo Sanz" userId="b60748b7-f2df-4c57-9ffa-ce60a404c4fa" providerId="ADAL" clId="{45C9F1C2-AC96-4AA7-8C53-563450E0E1DA}" dt="2025-10-13T05:57:34.557" v="939" actId="20577"/>
          <ac:spMkLst>
            <pc:docMk/>
            <pc:sldMk cId="3781340221" sldId="2147474049"/>
            <ac:spMk id="12" creationId="{422549A9-F7D5-CC88-D4C6-5555754A1E78}"/>
          </ac:spMkLst>
        </pc:spChg>
        <pc:picChg chg="add mod">
          <ac:chgData name="Pablo Sanz" userId="b60748b7-f2df-4c57-9ffa-ce60a404c4fa" providerId="ADAL" clId="{45C9F1C2-AC96-4AA7-8C53-563450E0E1DA}" dt="2025-10-13T05:55:31.431" v="772" actId="1076"/>
          <ac:picMkLst>
            <pc:docMk/>
            <pc:sldMk cId="3781340221" sldId="2147474049"/>
            <ac:picMk id="5" creationId="{11B2B859-BADA-C2FB-4B78-A0CC6CA9C2EB}"/>
          </ac:picMkLst>
        </pc:picChg>
        <pc:picChg chg="add mod">
          <ac:chgData name="Pablo Sanz" userId="b60748b7-f2df-4c57-9ffa-ce60a404c4fa" providerId="ADAL" clId="{45C9F1C2-AC96-4AA7-8C53-563450E0E1DA}" dt="2025-10-13T05:54:52.887" v="747" actId="1036"/>
          <ac:picMkLst>
            <pc:docMk/>
            <pc:sldMk cId="3781340221" sldId="2147474049"/>
            <ac:picMk id="8" creationId="{302D4D31-4E3F-B5D0-0FAC-D7D05F0858C2}"/>
          </ac:picMkLst>
        </pc:picChg>
      </pc:sldChg>
      <pc:sldChg chg="add del">
        <pc:chgData name="Pablo Sanz" userId="b60748b7-f2df-4c57-9ffa-ce60a404c4fa" providerId="ADAL" clId="{45C9F1C2-AC96-4AA7-8C53-563450E0E1DA}" dt="2025-10-13T05:57:41.648" v="941" actId="47"/>
        <pc:sldMkLst>
          <pc:docMk/>
          <pc:sldMk cId="2759388992" sldId="2147474050"/>
        </pc:sldMkLst>
      </pc:sldChg>
      <pc:sldChg chg="addSp delSp modSp add mod">
        <pc:chgData name="Pablo Sanz" userId="b60748b7-f2df-4c57-9ffa-ce60a404c4fa" providerId="ADAL" clId="{45C9F1C2-AC96-4AA7-8C53-563450E0E1DA}" dt="2025-10-13T06:02:35.050" v="1103" actId="1037"/>
        <pc:sldMkLst>
          <pc:docMk/>
          <pc:sldMk cId="3144490576" sldId="2147474051"/>
        </pc:sldMkLst>
        <pc:spChg chg="mod">
          <ac:chgData name="Pablo Sanz" userId="b60748b7-f2df-4c57-9ffa-ce60a404c4fa" providerId="ADAL" clId="{45C9F1C2-AC96-4AA7-8C53-563450E0E1DA}" dt="2025-10-13T05:59:35.549" v="1037" actId="20577"/>
          <ac:spMkLst>
            <pc:docMk/>
            <pc:sldMk cId="3144490576" sldId="2147474051"/>
            <ac:spMk id="6" creationId="{A82CB79D-53DD-CC6A-6902-EF18F1A43561}"/>
          </ac:spMkLst>
        </pc:spChg>
        <pc:spChg chg="mod">
          <ac:chgData name="Pablo Sanz" userId="b60748b7-f2df-4c57-9ffa-ce60a404c4fa" providerId="ADAL" clId="{45C9F1C2-AC96-4AA7-8C53-563450E0E1DA}" dt="2025-10-13T06:02:35.050" v="1103" actId="1037"/>
          <ac:spMkLst>
            <pc:docMk/>
            <pc:sldMk cId="3144490576" sldId="2147474051"/>
            <ac:spMk id="9" creationId="{25E141AC-84AB-C6EB-60A1-404BF97B2CD9}"/>
          </ac:spMkLst>
        </pc:spChg>
        <pc:spChg chg="mod">
          <ac:chgData name="Pablo Sanz" userId="b60748b7-f2df-4c57-9ffa-ce60a404c4fa" providerId="ADAL" clId="{45C9F1C2-AC96-4AA7-8C53-563450E0E1DA}" dt="2025-10-13T05:58:44.268" v="974" actId="20577"/>
          <ac:spMkLst>
            <pc:docMk/>
            <pc:sldMk cId="3144490576" sldId="2147474051"/>
            <ac:spMk id="10" creationId="{C4B88FAC-2647-19D7-E25B-381FA89C6E95}"/>
          </ac:spMkLst>
        </pc:spChg>
        <pc:spChg chg="mod">
          <ac:chgData name="Pablo Sanz" userId="b60748b7-f2df-4c57-9ffa-ce60a404c4fa" providerId="ADAL" clId="{45C9F1C2-AC96-4AA7-8C53-563450E0E1DA}" dt="2025-10-13T05:58:46.686" v="976" actId="20577"/>
          <ac:spMkLst>
            <pc:docMk/>
            <pc:sldMk cId="3144490576" sldId="2147474051"/>
            <ac:spMk id="12" creationId="{D9F59C34-0DC3-6C04-952F-C80C1FEC277C}"/>
          </ac:spMkLst>
        </pc:spChg>
        <pc:picChg chg="add mod">
          <ac:chgData name="Pablo Sanz" userId="b60748b7-f2df-4c57-9ffa-ce60a404c4fa" providerId="ADAL" clId="{45C9F1C2-AC96-4AA7-8C53-563450E0E1DA}" dt="2025-10-13T05:59:00.928" v="980" actId="14100"/>
          <ac:picMkLst>
            <pc:docMk/>
            <pc:sldMk cId="3144490576" sldId="2147474051"/>
            <ac:picMk id="3" creationId="{049D6616-707E-3935-45BD-42E47D0C2E5D}"/>
          </ac:picMkLst>
        </pc:picChg>
        <pc:picChg chg="del">
          <ac:chgData name="Pablo Sanz" userId="b60748b7-f2df-4c57-9ffa-ce60a404c4fa" providerId="ADAL" clId="{45C9F1C2-AC96-4AA7-8C53-563450E0E1DA}" dt="2025-10-13T05:58:56.094" v="977" actId="478"/>
          <ac:picMkLst>
            <pc:docMk/>
            <pc:sldMk cId="3144490576" sldId="2147474051"/>
            <ac:picMk id="5" creationId="{E26F1AD8-49E5-4E6F-CB83-4D1BE16CC375}"/>
          </ac:picMkLst>
        </pc:picChg>
        <pc:picChg chg="add mod">
          <ac:chgData name="Pablo Sanz" userId="b60748b7-f2df-4c57-9ffa-ce60a404c4fa" providerId="ADAL" clId="{45C9F1C2-AC96-4AA7-8C53-563450E0E1DA}" dt="2025-10-13T06:00:16.155" v="1046" actId="1036"/>
          <ac:picMkLst>
            <pc:docMk/>
            <pc:sldMk cId="3144490576" sldId="2147474051"/>
            <ac:picMk id="7" creationId="{020428E8-21AC-D4BD-3A0A-F5804BBA879C}"/>
          </ac:picMkLst>
        </pc:picChg>
        <pc:picChg chg="del">
          <ac:chgData name="Pablo Sanz" userId="b60748b7-f2df-4c57-9ffa-ce60a404c4fa" providerId="ADAL" clId="{45C9F1C2-AC96-4AA7-8C53-563450E0E1DA}" dt="2025-10-13T06:00:01.777" v="1038" actId="478"/>
          <ac:picMkLst>
            <pc:docMk/>
            <pc:sldMk cId="3144490576" sldId="2147474051"/>
            <ac:picMk id="8" creationId="{A1EE7817-55C2-4798-BDCC-89AA38EFB8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13/10/2025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59D38-2B35-4F80-040A-6DF9CBCCF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2FD821-DDA2-48A3-97E6-9F91C5562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690615"/>
              </p:ext>
            </p:extLst>
          </p:nvPr>
        </p:nvGraphicFramePr>
        <p:xfrm>
          <a:off x="467544" y="692696"/>
          <a:ext cx="8047806" cy="456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4">
                  <a:extLst>
                    <a:ext uri="{9D8B030D-6E8A-4147-A177-3AD203B41FA5}">
                      <a16:colId xmlns:a16="http://schemas.microsoft.com/office/drawing/2014/main" val="109252048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449187385"/>
                    </a:ext>
                  </a:extLst>
                </a:gridCol>
                <a:gridCol w="2507461">
                  <a:extLst>
                    <a:ext uri="{9D8B030D-6E8A-4147-A177-3AD203B41FA5}">
                      <a16:colId xmlns:a16="http://schemas.microsoft.com/office/drawing/2014/main" val="2161613110"/>
                    </a:ext>
                  </a:extLst>
                </a:gridCol>
                <a:gridCol w="2011952">
                  <a:extLst>
                    <a:ext uri="{9D8B030D-6E8A-4147-A177-3AD203B41FA5}">
                      <a16:colId xmlns:a16="http://schemas.microsoft.com/office/drawing/2014/main" val="395416045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Concepto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Qué 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Cuándo se crea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Nivel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248826"/>
                  </a:ext>
                </a:extLst>
              </a:tr>
              <a:tr h="1113093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Job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 completa</a:t>
                      </a:r>
                      <a:br>
                        <a:rPr lang="es-ES" dirty="0"/>
                      </a:br>
                      <a:r>
                        <a:rPr lang="es-ES" i="1" dirty="0" err="1"/>
                        <a:t>count</a:t>
                      </a:r>
                      <a:r>
                        <a:rPr lang="es-ES" i="1" dirty="0"/>
                        <a:t>, </a:t>
                      </a:r>
                      <a:r>
                        <a:rPr lang="es-ES" i="1" dirty="0" err="1"/>
                        <a:t>save</a:t>
                      </a:r>
                      <a:r>
                        <a:rPr lang="es-ES" i="1" dirty="0"/>
                        <a:t>, </a:t>
                      </a:r>
                      <a:r>
                        <a:rPr lang="es-ES" i="1" dirty="0" err="1"/>
                        <a:t>collect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ejecuta una acción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Puede contener varios </a:t>
                      </a:r>
                      <a:r>
                        <a:rPr lang="es-ES" dirty="0" err="1"/>
                        <a:t>stages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8769"/>
                  </a:ext>
                </a:extLst>
              </a:tr>
              <a:tr h="1541943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Stage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Operaciones que pueden ejecutarse sin mover datos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Cada operación que requiere </a:t>
                      </a:r>
                      <a:r>
                        <a:rPr lang="es-ES" dirty="0" err="1"/>
                        <a:t>shuffle</a:t>
                      </a:r>
                      <a:br>
                        <a:rPr lang="es-ES" dirty="0"/>
                      </a:br>
                      <a:r>
                        <a:rPr lang="es-ES" i="1" dirty="0" err="1"/>
                        <a:t>groupby</a:t>
                      </a:r>
                      <a:r>
                        <a:rPr lang="es-ES" i="1" dirty="0"/>
                        <a:t>, </a:t>
                      </a:r>
                      <a:r>
                        <a:rPr lang="es-ES" i="1" dirty="0" err="1"/>
                        <a:t>join</a:t>
                      </a:r>
                      <a:r>
                        <a:rPr lang="es-ES" i="1" dirty="0"/>
                        <a:t>, </a:t>
                      </a:r>
                      <a:r>
                        <a:rPr lang="es-ES" i="1" dirty="0" err="1"/>
                        <a:t>repartition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Contiene varios </a:t>
                      </a:r>
                      <a:r>
                        <a:rPr lang="es-ES" dirty="0" err="1"/>
                        <a:t>task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27380"/>
                  </a:ext>
                </a:extLst>
              </a:tr>
              <a:tr h="1541943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Task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Unidad indivisible de ejecución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 partición de los datos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 ejecutan en </a:t>
                      </a:r>
                      <a:r>
                        <a:rPr lang="es-ES" dirty="0" err="1"/>
                        <a:t>pararlelos</a:t>
                      </a:r>
                      <a:r>
                        <a:rPr lang="es-ES" dirty="0"/>
                        <a:t> los </a:t>
                      </a:r>
                      <a:r>
                        <a:rPr lang="es-ES" dirty="0" err="1"/>
                        <a:t>executors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772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9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2B859-BADA-C2FB-4B78-A0CC6CA9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886773"/>
            <a:ext cx="2987031" cy="96399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3FAC848-A3C5-5E1E-ABF4-8D0C9FDB8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568" y="2073622"/>
            <a:ext cx="70540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1 -&gt; count 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acción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1 -&gt; No hay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suffle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(solo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DF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D4D31-4E3F-B5D0-0FAC-D7D05F08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42" y="3732794"/>
            <a:ext cx="5205929" cy="9624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AD7B0BF-D8D4-4578-70A0-04C2C6B7B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606" y="4953942"/>
            <a:ext cx="41324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Jobs:</a:t>
            </a:r>
            <a:r>
              <a:rPr lang="en-US" altLang="en-US" sz="1800" dirty="0">
                <a:latin typeface="Arial" panose="020B0604020202020204" pitchFamily="34" charset="0"/>
              </a:rPr>
              <a:t> 1 -&gt; collect es </a:t>
            </a:r>
            <a:r>
              <a:rPr lang="en-US" altLang="en-US" sz="1800" dirty="0" err="1">
                <a:latin typeface="Arial" panose="020B0604020202020204" pitchFamily="34" charset="0"/>
              </a:rPr>
              <a:t>acción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Stages:</a:t>
            </a:r>
            <a:r>
              <a:rPr lang="en-US" altLang="en-US" sz="1800" dirty="0">
                <a:latin typeface="Arial" panose="020B0604020202020204" pitchFamily="34" charset="0"/>
              </a:rPr>
              <a:t> 2 -&gt; </a:t>
            </a:r>
            <a:r>
              <a:rPr lang="en-US" altLang="en-US" sz="1800" dirty="0" err="1">
                <a:latin typeface="Arial" panose="020B0604020202020204" pitchFamily="34" charset="0"/>
              </a:rPr>
              <a:t>groupby</a:t>
            </a:r>
            <a:r>
              <a:rPr lang="en-US" altLang="en-US" sz="1800" dirty="0">
                <a:latin typeface="Arial" panose="020B0604020202020204" pitchFamily="34" charset="0"/>
              </a:rPr>
              <a:t> require shuffle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Tasks:</a:t>
            </a:r>
            <a:r>
              <a:rPr lang="en-US" altLang="en-US" sz="1800" dirty="0">
                <a:latin typeface="Arial" panose="020B0604020202020204" pitchFamily="34" charset="0"/>
              </a:rPr>
              <a:t> 8 -&gt; Cada stage </a:t>
            </a:r>
            <a:r>
              <a:rPr lang="en-US" altLang="en-US" sz="1800" dirty="0" err="1">
                <a:latin typeface="Arial" panose="020B0604020202020204" pitchFamily="34" charset="0"/>
              </a:rPr>
              <a:t>tiene</a:t>
            </a:r>
            <a:r>
              <a:rPr lang="en-US" altLang="en-US" sz="1800" dirty="0">
                <a:latin typeface="Arial" panose="020B0604020202020204" pitchFamily="34" charset="0"/>
              </a:rPr>
              <a:t> 4 Task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8C90DE72-2156-C893-FB67-B9DC5CC8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11" y="247055"/>
            <a:ext cx="4860000" cy="54359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Ejemplo 1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it-IT" dirty="0">
                <a:solidFill>
                  <a:schemeClr val="accent1"/>
                </a:solidFill>
              </a:rPr>
              <a:t>Un solo Job, un solo Stage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422549A9-F7D5-CC88-D4C6-5555754A1E78}"/>
              </a:ext>
            </a:extLst>
          </p:cNvPr>
          <p:cNvSpPr txBox="1">
            <a:spLocks/>
          </p:cNvSpPr>
          <p:nvPr/>
        </p:nvSpPr>
        <p:spPr>
          <a:xfrm>
            <a:off x="1978911" y="3157202"/>
            <a:ext cx="48600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Ejemplo 2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it-IT" dirty="0">
                <a:solidFill>
                  <a:schemeClr val="accent1"/>
                </a:solidFill>
              </a:rPr>
              <a:t>Un solo Job, varios Stages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34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5400-8781-7BC0-F702-52737755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82CB79D-53DD-CC6A-6902-EF18F1A43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568" y="2073622"/>
            <a:ext cx="70540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2 -&gt;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nuevo Job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(1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DF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5E141AC-84AB-C6EB-60A1-404BF97B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953942"/>
            <a:ext cx="71181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Jobs:</a:t>
            </a:r>
            <a:r>
              <a:rPr lang="en-US" altLang="en-US" sz="1800" dirty="0">
                <a:latin typeface="Arial" panose="020B0604020202020204" pitchFamily="34" charset="0"/>
              </a:rPr>
              <a:t> 1 -&gt; count es </a:t>
            </a:r>
            <a:r>
              <a:rPr lang="en-US" altLang="en-US" sz="1800" dirty="0" err="1">
                <a:latin typeface="Arial" panose="020B0604020202020204" pitchFamily="34" charset="0"/>
              </a:rPr>
              <a:t>acción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Stages:</a:t>
            </a:r>
            <a:r>
              <a:rPr lang="en-US" altLang="en-US" sz="1800" dirty="0">
                <a:latin typeface="Arial" panose="020B0604020202020204" pitchFamily="34" charset="0"/>
              </a:rPr>
              <a:t> 2 -&gt; join </a:t>
            </a:r>
            <a:r>
              <a:rPr lang="en-US" altLang="en-US" sz="1800" dirty="0" err="1">
                <a:latin typeface="Arial" panose="020B0604020202020204" pitchFamily="34" charset="0"/>
              </a:rPr>
              <a:t>implica</a:t>
            </a:r>
            <a:r>
              <a:rPr lang="en-US" altLang="en-US" sz="1800" dirty="0">
                <a:latin typeface="Arial" panose="020B0604020202020204" pitchFamily="34" charset="0"/>
              </a:rPr>
              <a:t> shuffle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Tasks:</a:t>
            </a:r>
            <a:r>
              <a:rPr lang="en-US" altLang="en-US" sz="1800" dirty="0">
                <a:latin typeface="Arial" panose="020B0604020202020204" pitchFamily="34" charset="0"/>
              </a:rPr>
              <a:t> El </a:t>
            </a:r>
            <a:r>
              <a:rPr lang="en-US" altLang="en-US" sz="1800" dirty="0" err="1">
                <a:latin typeface="Arial" panose="020B0604020202020204" pitchFamily="34" charset="0"/>
              </a:rPr>
              <a:t>número</a:t>
            </a:r>
            <a:r>
              <a:rPr lang="en-US" altLang="en-US" sz="1800" dirty="0">
                <a:latin typeface="Arial" panose="020B0604020202020204" pitchFamily="34" charset="0"/>
              </a:rPr>
              <a:t> de </a:t>
            </a:r>
            <a:r>
              <a:rPr lang="en-US" altLang="en-US" sz="1800" dirty="0" err="1">
                <a:latin typeface="Arial" panose="020B0604020202020204" pitchFamily="34" charset="0"/>
              </a:rPr>
              <a:t>particiones</a:t>
            </a:r>
            <a:r>
              <a:rPr lang="en-US" altLang="en-US" sz="1800" dirty="0">
                <a:latin typeface="Arial" panose="020B0604020202020204" pitchFamily="34" charset="0"/>
              </a:rPr>
              <a:t> del DF (</a:t>
            </a:r>
            <a:r>
              <a:rPr lang="en-US" altLang="en-US" sz="1800" dirty="0" err="1">
                <a:latin typeface="Arial" panose="020B0604020202020204" pitchFamily="34" charset="0"/>
              </a:rPr>
              <a:t>el</a:t>
            </a:r>
            <a:r>
              <a:rPr lang="en-US" altLang="en-US" sz="1800" dirty="0">
                <a:latin typeface="Arial" panose="020B0604020202020204" pitchFamily="34" charset="0"/>
              </a:rPr>
              <a:t> que </a:t>
            </a:r>
            <a:r>
              <a:rPr lang="en-US" altLang="en-US" sz="1800" dirty="0" err="1">
                <a:latin typeface="Arial" panose="020B0604020202020204" pitchFamily="34" charset="0"/>
              </a:rPr>
              <a:t>haya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por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defecto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C4B88FAC-2647-19D7-E25B-381FA89C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11" y="247055"/>
            <a:ext cx="4860000" cy="54359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Ejemplo 3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it-IT" dirty="0">
                <a:solidFill>
                  <a:schemeClr val="accent1"/>
                </a:solidFill>
              </a:rPr>
              <a:t>Varios Jobs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D9F59C34-0DC3-6C04-952F-C80C1FEC277C}"/>
              </a:ext>
            </a:extLst>
          </p:cNvPr>
          <p:cNvSpPr txBox="1">
            <a:spLocks/>
          </p:cNvSpPr>
          <p:nvPr/>
        </p:nvSpPr>
        <p:spPr>
          <a:xfrm>
            <a:off x="1978911" y="3157202"/>
            <a:ext cx="48600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Ejemplo 4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it-IT" dirty="0">
                <a:solidFill>
                  <a:schemeClr val="accent1"/>
                </a:solidFill>
              </a:rPr>
              <a:t>Join con shuffle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D6616-707E-3935-45BD-42E47D0C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51" y="773176"/>
            <a:ext cx="3978535" cy="1215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428E8-21AC-D4BD-3A0A-F5804BBA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45024"/>
            <a:ext cx="523040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9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e845bb0-6f82-4cf9-8b02-3916bb6268df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24c3f89-b1e2-4b5c-81e1-9b07710f5189"/>
  </ds:schemaRefs>
</ds:datastoreItem>
</file>

<file path=customXml/itemProps3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13618</TotalTime>
  <Words>225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Diseño personalizado</vt:lpstr>
      <vt:lpstr>PowerPoint Presentation</vt:lpstr>
      <vt:lpstr>PowerPoint Presentation</vt:lpstr>
      <vt:lpstr>Ejemplo 1 | Un solo Job, un solo Stage</vt:lpstr>
      <vt:lpstr>Ejemplo 3 | Varios Jobs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Pablo Sanz</cp:lastModifiedBy>
  <cp:revision>382</cp:revision>
  <cp:lastPrinted>2018-06-15T07:54:48Z</cp:lastPrinted>
  <dcterms:created xsi:type="dcterms:W3CDTF">2014-05-13T08:36:54Z</dcterms:created>
  <dcterms:modified xsi:type="dcterms:W3CDTF">2025-10-13T06:02:46Z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