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4"/>
  </p:notesMasterIdLst>
  <p:handoutMasterIdLst>
    <p:handoutMasterId r:id="rId15"/>
  </p:handoutMasterIdLst>
  <p:sldIdLst>
    <p:sldId id="295" r:id="rId5"/>
    <p:sldId id="2147474035" r:id="rId6"/>
    <p:sldId id="2147474036" r:id="rId7"/>
    <p:sldId id="2147474037" r:id="rId8"/>
    <p:sldId id="2147474034" r:id="rId9"/>
    <p:sldId id="2147474046" r:id="rId10"/>
    <p:sldId id="2147474043" r:id="rId11"/>
    <p:sldId id="2147474044" r:id="rId12"/>
    <p:sldId id="257" r:id="rId1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</p14:sldIdLst>
        </p14:section>
        <p14:section name="Introduccion" id="{E1F08D0B-FF43-433D-9BE7-4AF73DB53E13}">
          <p14:sldIdLst>
            <p14:sldId id="2147474035"/>
            <p14:sldId id="2147474036"/>
            <p14:sldId id="2147474037"/>
            <p14:sldId id="2147474034"/>
            <p14:sldId id="2147474046"/>
            <p14:sldId id="2147474043"/>
            <p14:sldId id="2147474044"/>
          </p14:sldIdLst>
        </p14:section>
        <p14:section name="Fin" id="{728CE3FF-81F4-4A62-A135-F5BB8251E8E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F7F7F"/>
    <a:srgbClr val="D40D34"/>
    <a:srgbClr val="083796"/>
    <a:srgbClr val="F5750B"/>
    <a:srgbClr val="FFEE46"/>
    <a:srgbClr val="D0C70A"/>
    <a:srgbClr val="062970"/>
    <a:srgbClr val="2D5499"/>
    <a:srgbClr val="6A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1FD81-3E63-4739-A1C1-2527BED33D45}" v="43" dt="2025-08-18T17:14:19.879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94660"/>
  </p:normalViewPr>
  <p:slideViewPr>
    <p:cSldViewPr>
      <p:cViewPr varScale="1">
        <p:scale>
          <a:sx n="101" d="100"/>
          <a:sy n="101" d="100"/>
        </p:scale>
        <p:origin x="2124" y="108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Sanz" userId="b60748b7-f2df-4c57-9ffa-ce60a404c4fa" providerId="ADAL" clId="{7B3D9554-FF81-4EB3-A54D-3312DDA58C95}"/>
    <pc:docChg chg="undo custSel addSld delSld modSld addSection delSection modSection">
      <pc:chgData name="Pablo Sanz" userId="b60748b7-f2df-4c57-9ffa-ce60a404c4fa" providerId="ADAL" clId="{7B3D9554-FF81-4EB3-A54D-3312DDA58C95}" dt="2025-05-25T19:22:31.710" v="1227" actId="20577"/>
      <pc:docMkLst>
        <pc:docMk/>
      </pc:docMkLst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1648622587" sldId="334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72106050" sldId="335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630953449" sldId="336"/>
        </pc:sldMkLst>
      </pc:sldChg>
      <pc:sldChg chg="del">
        <pc:chgData name="Pablo Sanz" userId="b60748b7-f2df-4c57-9ffa-ce60a404c4fa" providerId="ADAL" clId="{7B3D9554-FF81-4EB3-A54D-3312DDA58C95}" dt="2025-05-23T11:11:27.676" v="0" actId="47"/>
        <pc:sldMkLst>
          <pc:docMk/>
          <pc:sldMk cId="910241638" sldId="33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876114064" sldId="33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12809633" sldId="33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61196676" sldId="340"/>
        </pc:sldMkLst>
      </pc:sldChg>
      <pc:sldChg chg="del">
        <pc:chgData name="Pablo Sanz" userId="b60748b7-f2df-4c57-9ffa-ce60a404c4fa" providerId="ADAL" clId="{7B3D9554-FF81-4EB3-A54D-3312DDA58C95}" dt="2025-05-23T17:01:57.451" v="1168" actId="47"/>
        <pc:sldMkLst>
          <pc:docMk/>
          <pc:sldMk cId="3504083086" sldId="2147474003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083179937" sldId="2147474026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195229177" sldId="2147474027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56919486" sldId="2147474028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991730709" sldId="2147474029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63013833" sldId="2147474030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694997189" sldId="2147474031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3937063794" sldId="2147474032"/>
        </pc:sldMkLst>
      </pc:sldChg>
      <pc:sldChg chg="del">
        <pc:chgData name="Pablo Sanz" userId="b60748b7-f2df-4c57-9ffa-ce60a404c4fa" providerId="ADAL" clId="{7B3D9554-FF81-4EB3-A54D-3312DDA58C95}" dt="2025-05-23T11:11:35.183" v="1" actId="47"/>
        <pc:sldMkLst>
          <pc:docMk/>
          <pc:sldMk cId="2948245080" sldId="2147474033"/>
        </pc:sldMkLst>
      </pc:sldChg>
      <pc:sldChg chg="modSp add del mod">
        <pc:chgData name="Pablo Sanz" userId="b60748b7-f2df-4c57-9ffa-ce60a404c4fa" providerId="ADAL" clId="{7B3D9554-FF81-4EB3-A54D-3312DDA58C95}" dt="2025-05-25T19:22:31.710" v="1227" actId="20577"/>
        <pc:sldMkLst>
          <pc:docMk/>
          <pc:sldMk cId="3515729321" sldId="2147474034"/>
        </pc:sldMkLst>
        <pc:spChg chg="mod">
          <ac:chgData name="Pablo Sanz" userId="b60748b7-f2df-4c57-9ffa-ce60a404c4fa" providerId="ADAL" clId="{7B3D9554-FF81-4EB3-A54D-3312DDA58C95}" dt="2025-05-25T19:22:31.710" v="1227" actId="20577"/>
          <ac:spMkLst>
            <pc:docMk/>
            <pc:sldMk cId="3515729321" sldId="2147474034"/>
            <ac:spMk id="5" creationId="{EADAD1E5-47E5-65D0-1013-E0982993C668}"/>
          </ac:spMkLst>
        </pc:spChg>
      </pc:sldChg>
      <pc:sldChg chg="modSp mod">
        <pc:chgData name="Pablo Sanz" userId="b60748b7-f2df-4c57-9ffa-ce60a404c4fa" providerId="ADAL" clId="{7B3D9554-FF81-4EB3-A54D-3312DDA58C95}" dt="2025-05-23T15:55:51.316" v="176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7B3D9554-FF81-4EB3-A54D-3312DDA58C95}" dt="2025-05-23T15:55:51.316" v="176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mod">
        <pc:chgData name="Pablo Sanz" userId="b60748b7-f2df-4c57-9ffa-ce60a404c4fa" providerId="ADAL" clId="{7B3D9554-FF81-4EB3-A54D-3312DDA58C95}" dt="2025-05-23T15:43:26.490" v="132" actId="27636"/>
        <pc:sldMkLst>
          <pc:docMk/>
          <pc:sldMk cId="4254767141" sldId="2147474037"/>
        </pc:sldMkLst>
        <pc:spChg chg="mod">
          <ac:chgData name="Pablo Sanz" userId="b60748b7-f2df-4c57-9ffa-ce60a404c4fa" providerId="ADAL" clId="{7B3D9554-FF81-4EB3-A54D-3312DDA58C95}" dt="2025-05-23T15:43:26.490" v="132" actId="27636"/>
          <ac:spMkLst>
            <pc:docMk/>
            <pc:sldMk cId="4254767141" sldId="2147474037"/>
            <ac:spMk id="6" creationId="{7E7CDFE8-0CDD-974E-A38D-2968E0522905}"/>
          </ac:spMkLst>
        </pc:spChg>
      </pc:sldChg>
      <pc:sldChg chg="addSp delSp modSp add mod">
        <pc:chgData name="Pablo Sanz" userId="b60748b7-f2df-4c57-9ffa-ce60a404c4fa" providerId="ADAL" clId="{7B3D9554-FF81-4EB3-A54D-3312DDA58C95}" dt="2025-05-23T15:42:04.585" v="101" actId="1076"/>
        <pc:sldMkLst>
          <pc:docMk/>
          <pc:sldMk cId="2768458998" sldId="2147474039"/>
        </pc:sldMkLst>
      </pc:sldChg>
      <pc:sldChg chg="addSp delSp modSp add mod">
        <pc:chgData name="Pablo Sanz" userId="b60748b7-f2df-4c57-9ffa-ce60a404c4fa" providerId="ADAL" clId="{7B3D9554-FF81-4EB3-A54D-3312DDA58C95}" dt="2025-05-23T15:42:51.684" v="106" actId="1076"/>
        <pc:sldMkLst>
          <pc:docMk/>
          <pc:sldMk cId="3063459761" sldId="2147474040"/>
        </pc:sldMkLst>
      </pc:sldChg>
      <pc:sldChg chg="addSp delSp modSp add mod">
        <pc:chgData name="Pablo Sanz" userId="b60748b7-f2df-4c57-9ffa-ce60a404c4fa" providerId="ADAL" clId="{7B3D9554-FF81-4EB3-A54D-3312DDA58C95}" dt="2025-05-23T16:51:03.736" v="723" actId="20577"/>
        <pc:sldMkLst>
          <pc:docMk/>
          <pc:sldMk cId="641552541" sldId="2147474041"/>
        </pc:sldMkLst>
      </pc:sldChg>
      <pc:sldChg chg="modSp add mod">
        <pc:chgData name="Pablo Sanz" userId="b60748b7-f2df-4c57-9ffa-ce60a404c4fa" providerId="ADAL" clId="{7B3D9554-FF81-4EB3-A54D-3312DDA58C95}" dt="2025-05-23T16:40:45.198" v="656" actId="27636"/>
        <pc:sldMkLst>
          <pc:docMk/>
          <pc:sldMk cId="3471979225" sldId="2147474042"/>
        </pc:sldMkLst>
      </pc:sldChg>
      <pc:sldChg chg="addSp delSp modSp add mod">
        <pc:chgData name="Pablo Sanz" userId="b60748b7-f2df-4c57-9ffa-ce60a404c4fa" providerId="ADAL" clId="{7B3D9554-FF81-4EB3-A54D-3312DDA58C95}" dt="2025-05-23T17:22:07.096" v="1209" actId="12788"/>
        <pc:sldMkLst>
          <pc:docMk/>
          <pc:sldMk cId="1066311120" sldId="2147474043"/>
        </pc:sldMkLst>
        <pc:spChg chg="mod">
          <ac:chgData name="Pablo Sanz" userId="b60748b7-f2df-4c57-9ffa-ce60a404c4fa" providerId="ADAL" clId="{7B3D9554-FF81-4EB3-A54D-3312DDA58C95}" dt="2025-05-23T16:52:03.579" v="817" actId="33524"/>
          <ac:spMkLst>
            <pc:docMk/>
            <pc:sldMk cId="1066311120" sldId="2147474043"/>
            <ac:spMk id="5" creationId="{93C428C8-22C0-B9AD-D474-D2B74C3A9FFF}"/>
          </ac:spMkLst>
        </pc:spChg>
        <pc:spChg chg="add mod">
          <ac:chgData name="Pablo Sanz" userId="b60748b7-f2df-4c57-9ffa-ce60a404c4fa" providerId="ADAL" clId="{7B3D9554-FF81-4EB3-A54D-3312DDA58C95}" dt="2025-05-23T17:22:07.096" v="1209" actId="12788"/>
          <ac:spMkLst>
            <pc:docMk/>
            <pc:sldMk cId="1066311120" sldId="2147474043"/>
            <ac:spMk id="7" creationId="{91C3AA6D-4AE7-B0F6-EDEE-9CDC933DED80}"/>
          </ac:spMkLst>
        </pc:spChg>
        <pc:spChg chg="add mod">
          <ac:chgData name="Pablo Sanz" userId="b60748b7-f2df-4c57-9ffa-ce60a404c4fa" providerId="ADAL" clId="{7B3D9554-FF81-4EB3-A54D-3312DDA58C95}" dt="2025-05-23T17:22:04.551" v="1208" actId="12788"/>
          <ac:spMkLst>
            <pc:docMk/>
            <pc:sldMk cId="1066311120" sldId="2147474043"/>
            <ac:spMk id="8" creationId="{FDA8B63E-987B-09E3-5C2B-D5B30750DBCB}"/>
          </ac:spMkLst>
        </pc:spChg>
        <pc:spChg chg="add mod">
          <ac:chgData name="Pablo Sanz" userId="b60748b7-f2df-4c57-9ffa-ce60a404c4fa" providerId="ADAL" clId="{7B3D9554-FF81-4EB3-A54D-3312DDA58C95}" dt="2025-05-23T17:22:01.872" v="1207" actId="12788"/>
          <ac:spMkLst>
            <pc:docMk/>
            <pc:sldMk cId="1066311120" sldId="2147474043"/>
            <ac:spMk id="9" creationId="{DFFB6894-DBA0-6AE5-9BEB-93044DB669E6}"/>
          </ac:spMkLst>
        </pc:spChg>
        <pc:spChg chg="add mod">
          <ac:chgData name="Pablo Sanz" userId="b60748b7-f2df-4c57-9ffa-ce60a404c4fa" providerId="ADAL" clId="{7B3D9554-FF81-4EB3-A54D-3312DDA58C95}" dt="2025-05-23T16:53:27.559" v="933" actId="1037"/>
          <ac:spMkLst>
            <pc:docMk/>
            <pc:sldMk cId="1066311120" sldId="2147474043"/>
            <ac:spMk id="10" creationId="{BBEC08BF-1861-C92A-F657-26724932DE0E}"/>
          </ac:spMkLst>
        </pc:spChg>
        <pc:spChg chg="add mod">
          <ac:chgData name="Pablo Sanz" userId="b60748b7-f2df-4c57-9ffa-ce60a404c4fa" providerId="ADAL" clId="{7B3D9554-FF81-4EB3-A54D-3312DDA58C95}" dt="2025-05-23T16:55:47.348" v="978" actId="1035"/>
          <ac:spMkLst>
            <pc:docMk/>
            <pc:sldMk cId="1066311120" sldId="2147474043"/>
            <ac:spMk id="11" creationId="{401FDC33-5403-21BC-BDE1-11CA9A61FBAA}"/>
          </ac:spMkLst>
        </pc:spChg>
        <pc:spChg chg="mod">
          <ac:chgData name="Pablo Sanz" userId="b60748b7-f2df-4c57-9ffa-ce60a404c4fa" providerId="ADAL" clId="{7B3D9554-FF81-4EB3-A54D-3312DDA58C95}" dt="2025-05-23T16:55:47.348" v="978" actId="1035"/>
          <ac:spMkLst>
            <pc:docMk/>
            <pc:sldMk cId="1066311120" sldId="2147474043"/>
            <ac:spMk id="12" creationId="{3797484C-7310-AD1A-89CD-50B64EBC2D25}"/>
          </ac:spMkLst>
        </pc:spChg>
        <pc:spChg chg="add mod">
          <ac:chgData name="Pablo Sanz" userId="b60748b7-f2df-4c57-9ffa-ce60a404c4fa" providerId="ADAL" clId="{7B3D9554-FF81-4EB3-A54D-3312DDA58C95}" dt="2025-05-23T16:59:48.763" v="1033" actId="20577"/>
          <ac:spMkLst>
            <pc:docMk/>
            <pc:sldMk cId="1066311120" sldId="2147474043"/>
            <ac:spMk id="14" creationId="{94B47F90-F26D-3EC7-137E-076434041300}"/>
          </ac:spMkLst>
        </pc:spChg>
        <pc:spChg chg="add mod">
          <ac:chgData name="Pablo Sanz" userId="b60748b7-f2df-4c57-9ffa-ce60a404c4fa" providerId="ADAL" clId="{7B3D9554-FF81-4EB3-A54D-3312DDA58C95}" dt="2025-05-23T17:00:36.653" v="1096" actId="20577"/>
          <ac:spMkLst>
            <pc:docMk/>
            <pc:sldMk cId="1066311120" sldId="2147474043"/>
            <ac:spMk id="15" creationId="{F0ED0DB2-C261-7477-4282-9B9153C4F145}"/>
          </ac:spMkLst>
        </pc:spChg>
        <pc:spChg chg="add mod">
          <ac:chgData name="Pablo Sanz" userId="b60748b7-f2df-4c57-9ffa-ce60a404c4fa" providerId="ADAL" clId="{7B3D9554-FF81-4EB3-A54D-3312DDA58C95}" dt="2025-05-23T17:01:02.229" v="1125" actId="20577"/>
          <ac:spMkLst>
            <pc:docMk/>
            <pc:sldMk cId="1066311120" sldId="2147474043"/>
            <ac:spMk id="16" creationId="{8994451D-CECE-4F79-0284-75FA77D09154}"/>
          </ac:spMkLst>
        </pc:spChg>
      </pc:sldChg>
      <pc:sldChg chg="modSp add mod">
        <pc:chgData name="Pablo Sanz" userId="b60748b7-f2df-4c57-9ffa-ce60a404c4fa" providerId="ADAL" clId="{7B3D9554-FF81-4EB3-A54D-3312DDA58C95}" dt="2025-05-23T17:22:28.743" v="1211"/>
        <pc:sldMkLst>
          <pc:docMk/>
          <pc:sldMk cId="2223811373" sldId="2147474044"/>
        </pc:sldMkLst>
        <pc:spChg chg="mod">
          <ac:chgData name="Pablo Sanz" userId="b60748b7-f2df-4c57-9ffa-ce60a404c4fa" providerId="ADAL" clId="{7B3D9554-FF81-4EB3-A54D-3312DDA58C95}" dt="2025-05-23T17:22:28.743" v="1211"/>
          <ac:spMkLst>
            <pc:docMk/>
            <pc:sldMk cId="2223811373" sldId="2147474044"/>
            <ac:spMk id="5" creationId="{8696FAE8-5776-AADC-62D4-E951D48C4B04}"/>
          </ac:spMkLst>
        </pc:spChg>
      </pc:sldChg>
      <pc:sldMasterChg chg="delSldLayout">
        <pc:chgData name="Pablo Sanz" userId="b60748b7-f2df-4c57-9ffa-ce60a404c4fa" providerId="ADAL" clId="{7B3D9554-FF81-4EB3-A54D-3312DDA58C95}" dt="2025-05-23T17:01:57.451" v="1168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7B3D9554-FF81-4EB3-A54D-3312DDA58C95}" dt="2025-05-23T17:01:57.451" v="1168" actId="47"/>
          <pc:sldLayoutMkLst>
            <pc:docMk/>
            <pc:sldMasterMk cId="2572454742" sldId="2147483653"/>
            <pc:sldLayoutMk cId="1427469889" sldId="2147483660"/>
          </pc:sldLayoutMkLst>
        </pc:sldLayoutChg>
      </pc:sldMasterChg>
    </pc:docChg>
  </pc:docChgLst>
  <pc:docChgLst>
    <pc:chgData name="Pablo Sanz" userId="b60748b7-f2df-4c57-9ffa-ce60a404c4fa" providerId="ADAL" clId="{43ED9019-2D95-4CEA-B515-709C90EA3217}"/>
    <pc:docChg chg="undo custSel addSld delSld modSld sldOrd addSection delSection modSection">
      <pc:chgData name="Pablo Sanz" userId="b60748b7-f2df-4c57-9ffa-ce60a404c4fa" providerId="ADAL" clId="{43ED9019-2D95-4CEA-B515-709C90EA3217}" dt="2025-06-11T20:59:38.351" v="531" actId="313"/>
      <pc:docMkLst>
        <pc:docMk/>
      </pc:docMkLst>
      <pc:sldChg chg="modSp mod ord">
        <pc:chgData name="Pablo Sanz" userId="b60748b7-f2df-4c57-9ffa-ce60a404c4fa" providerId="ADAL" clId="{43ED9019-2D95-4CEA-B515-709C90EA3217}" dt="2025-06-11T20:59:38.351" v="531" actId="313"/>
        <pc:sldMkLst>
          <pc:docMk/>
          <pc:sldMk cId="3515729321" sldId="2147474034"/>
        </pc:sldMkLst>
        <pc:spChg chg="mod">
          <ac:chgData name="Pablo Sanz" userId="b60748b7-f2df-4c57-9ffa-ce60a404c4fa" providerId="ADAL" clId="{43ED9019-2D95-4CEA-B515-709C90EA3217}" dt="2025-06-08T09:42:10.143" v="168" actId="20577"/>
          <ac:spMkLst>
            <pc:docMk/>
            <pc:sldMk cId="3515729321" sldId="2147474034"/>
            <ac:spMk id="5" creationId="{EADAD1E5-47E5-65D0-1013-E0982993C668}"/>
          </ac:spMkLst>
        </pc:spChg>
        <pc:spChg chg="mod">
          <ac:chgData name="Pablo Sanz" userId="b60748b7-f2df-4c57-9ffa-ce60a404c4fa" providerId="ADAL" clId="{43ED9019-2D95-4CEA-B515-709C90EA3217}" dt="2025-06-11T20:59:38.351" v="531" actId="313"/>
          <ac:spMkLst>
            <pc:docMk/>
            <pc:sldMk cId="3515729321" sldId="2147474034"/>
            <ac:spMk id="17" creationId="{88D140D7-7F98-4112-EBE4-F76DF8E49A84}"/>
          </ac:spMkLst>
        </pc:spChg>
      </pc:sldChg>
      <pc:sldChg chg="modSp mod">
        <pc:chgData name="Pablo Sanz" userId="b60748b7-f2df-4c57-9ffa-ce60a404c4fa" providerId="ADAL" clId="{43ED9019-2D95-4CEA-B515-709C90EA3217}" dt="2025-06-08T09:40:35.587" v="113" actId="20577"/>
        <pc:sldMkLst>
          <pc:docMk/>
          <pc:sldMk cId="1441960302" sldId="2147474035"/>
        </pc:sldMkLst>
        <pc:spChg chg="mod">
          <ac:chgData name="Pablo Sanz" userId="b60748b7-f2df-4c57-9ffa-ce60a404c4fa" providerId="ADAL" clId="{43ED9019-2D95-4CEA-B515-709C90EA3217}" dt="2025-06-08T09:40:35.587" v="113" actId="20577"/>
          <ac:spMkLst>
            <pc:docMk/>
            <pc:sldMk cId="1441960302" sldId="2147474035"/>
            <ac:spMk id="5" creationId="{24116F66-4545-87CE-AFA6-4CB55FB9B0A3}"/>
          </ac:spMkLst>
        </pc:spChg>
      </pc:sldChg>
      <pc:sldChg chg="modSp mod">
        <pc:chgData name="Pablo Sanz" userId="b60748b7-f2df-4c57-9ffa-ce60a404c4fa" providerId="ADAL" clId="{43ED9019-2D95-4CEA-B515-709C90EA3217}" dt="2025-06-08T09:40:42.425" v="127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43ED9019-2D95-4CEA-B515-709C90EA3217}" dt="2025-06-08T09:39:02.812" v="57" actId="27636"/>
          <ac:spMkLst>
            <pc:docMk/>
            <pc:sldMk cId="3633853361" sldId="2147474036"/>
            <ac:spMk id="5" creationId="{39421D76-C94E-8B18-D0A0-D46760B17F75}"/>
          </ac:spMkLst>
        </pc:spChg>
        <pc:spChg chg="mod">
          <ac:chgData name="Pablo Sanz" userId="b60748b7-f2df-4c57-9ffa-ce60a404c4fa" providerId="ADAL" clId="{43ED9019-2D95-4CEA-B515-709C90EA3217}" dt="2025-06-08T09:40:42.425" v="127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mod">
        <pc:chgData name="Pablo Sanz" userId="b60748b7-f2df-4c57-9ffa-ce60a404c4fa" providerId="ADAL" clId="{43ED9019-2D95-4CEA-B515-709C90EA3217}" dt="2025-06-11T20:59:30.843" v="530" actId="20577"/>
        <pc:sldMkLst>
          <pc:docMk/>
          <pc:sldMk cId="4254767141" sldId="2147474037"/>
        </pc:sldMkLst>
        <pc:spChg chg="mod">
          <ac:chgData name="Pablo Sanz" userId="b60748b7-f2df-4c57-9ffa-ce60a404c4fa" providerId="ADAL" clId="{43ED9019-2D95-4CEA-B515-709C90EA3217}" dt="2025-06-11T20:59:30.843" v="530" actId="20577"/>
          <ac:spMkLst>
            <pc:docMk/>
            <pc:sldMk cId="4254767141" sldId="2147474037"/>
            <ac:spMk id="6" creationId="{7E7CDFE8-0CDD-974E-A38D-2968E0522905}"/>
          </ac:spMkLst>
        </pc:spChg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2509343801" sldId="2147474038"/>
        </pc:sldMkLst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2768458998" sldId="2147474039"/>
        </pc:sldMkLst>
      </pc:sldChg>
      <pc:sldChg chg="del">
        <pc:chgData name="Pablo Sanz" userId="b60748b7-f2df-4c57-9ffa-ce60a404c4fa" providerId="ADAL" clId="{43ED9019-2D95-4CEA-B515-709C90EA3217}" dt="2025-06-08T09:41:52.528" v="142" actId="47"/>
        <pc:sldMkLst>
          <pc:docMk/>
          <pc:sldMk cId="3063459761" sldId="2147474040"/>
        </pc:sldMkLst>
      </pc:sldChg>
      <pc:sldChg chg="del">
        <pc:chgData name="Pablo Sanz" userId="b60748b7-f2df-4c57-9ffa-ce60a404c4fa" providerId="ADAL" clId="{43ED9019-2D95-4CEA-B515-709C90EA3217}" dt="2025-06-08T09:41:54.402" v="143" actId="47"/>
        <pc:sldMkLst>
          <pc:docMk/>
          <pc:sldMk cId="641552541" sldId="2147474041"/>
        </pc:sldMkLst>
      </pc:sldChg>
      <pc:sldChg chg="del">
        <pc:chgData name="Pablo Sanz" userId="b60748b7-f2df-4c57-9ffa-ce60a404c4fa" providerId="ADAL" clId="{43ED9019-2D95-4CEA-B515-709C90EA3217}" dt="2025-06-08T09:41:54.402" v="143" actId="47"/>
        <pc:sldMkLst>
          <pc:docMk/>
          <pc:sldMk cId="3471979225" sldId="2147474042"/>
        </pc:sldMkLst>
      </pc:sldChg>
      <pc:sldChg chg="ord">
        <pc:chgData name="Pablo Sanz" userId="b60748b7-f2df-4c57-9ffa-ce60a404c4fa" providerId="ADAL" clId="{43ED9019-2D95-4CEA-B515-709C90EA3217}" dt="2025-06-08T16:47:17.687" v="367"/>
        <pc:sldMkLst>
          <pc:docMk/>
          <pc:sldMk cId="1066311120" sldId="2147474043"/>
        </pc:sldMkLst>
      </pc:sldChg>
      <pc:sldChg chg="modSp mod ord">
        <pc:chgData name="Pablo Sanz" userId="b60748b7-f2df-4c57-9ffa-ce60a404c4fa" providerId="ADAL" clId="{43ED9019-2D95-4CEA-B515-709C90EA3217}" dt="2025-06-08T16:48:58.195" v="475" actId="20577"/>
        <pc:sldMkLst>
          <pc:docMk/>
          <pc:sldMk cId="2223811373" sldId="2147474044"/>
        </pc:sldMkLst>
        <pc:spChg chg="mod">
          <ac:chgData name="Pablo Sanz" userId="b60748b7-f2df-4c57-9ffa-ce60a404c4fa" providerId="ADAL" clId="{43ED9019-2D95-4CEA-B515-709C90EA3217}" dt="2025-06-08T16:48:58.195" v="475" actId="20577"/>
          <ac:spMkLst>
            <pc:docMk/>
            <pc:sldMk cId="2223811373" sldId="2147474044"/>
            <ac:spMk id="5" creationId="{8696FAE8-5776-AADC-62D4-E951D48C4B04}"/>
          </ac:spMkLst>
        </pc:spChg>
      </pc:sldChg>
      <pc:sldChg chg="addSp delSp modSp add mod">
        <pc:chgData name="Pablo Sanz" userId="b60748b7-f2df-4c57-9ffa-ce60a404c4fa" providerId="ADAL" clId="{43ED9019-2D95-4CEA-B515-709C90EA3217}" dt="2025-06-08T16:50:34.132" v="529" actId="20577"/>
        <pc:sldMkLst>
          <pc:docMk/>
          <pc:sldMk cId="637695768" sldId="2147474045"/>
        </pc:sldMkLst>
        <pc:spChg chg="add mod">
          <ac:chgData name="Pablo Sanz" userId="b60748b7-f2df-4c57-9ffa-ce60a404c4fa" providerId="ADAL" clId="{43ED9019-2D95-4CEA-B515-709C90EA3217}" dt="2025-06-08T16:43:56.423" v="344" actId="1038"/>
          <ac:spMkLst>
            <pc:docMk/>
            <pc:sldMk cId="637695768" sldId="2147474045"/>
            <ac:spMk id="4" creationId="{511B45FD-BB2E-5025-83F1-110EF9C4DB2F}"/>
          </ac:spMkLst>
        </pc:spChg>
        <pc:spChg chg="mod">
          <ac:chgData name="Pablo Sanz" userId="b60748b7-f2df-4c57-9ffa-ce60a404c4fa" providerId="ADAL" clId="{43ED9019-2D95-4CEA-B515-709C90EA3217}" dt="2025-06-08T14:14:43.297" v="229" actId="27636"/>
          <ac:spMkLst>
            <pc:docMk/>
            <pc:sldMk cId="637695768" sldId="2147474045"/>
            <ac:spMk id="5" creationId="{BD7FA477-F2BE-4A6D-2165-90173468D6AA}"/>
          </ac:spMkLst>
        </pc:spChg>
        <pc:spChg chg="add mod ord">
          <ac:chgData name="Pablo Sanz" userId="b60748b7-f2df-4c57-9ffa-ce60a404c4fa" providerId="ADAL" clId="{43ED9019-2D95-4CEA-B515-709C90EA3217}" dt="2025-06-08T16:43:56.423" v="344" actId="1038"/>
          <ac:spMkLst>
            <pc:docMk/>
            <pc:sldMk cId="637695768" sldId="2147474045"/>
            <ac:spMk id="7" creationId="{30E4EDD2-D13B-E908-9189-984F7F8E7387}"/>
          </ac:spMkLst>
        </pc:spChg>
        <pc:spChg chg="add mod">
          <ac:chgData name="Pablo Sanz" userId="b60748b7-f2df-4c57-9ffa-ce60a404c4fa" providerId="ADAL" clId="{43ED9019-2D95-4CEA-B515-709C90EA3217}" dt="2025-06-08T16:49:28.694" v="489" actId="313"/>
          <ac:spMkLst>
            <pc:docMk/>
            <pc:sldMk cId="637695768" sldId="2147474045"/>
            <ac:spMk id="13" creationId="{0E4DEFBC-5341-3CDA-4F5D-2AA9970E8F12}"/>
          </ac:spMkLst>
        </pc:spChg>
        <pc:spChg chg="add mod">
          <ac:chgData name="Pablo Sanz" userId="b60748b7-f2df-4c57-9ffa-ce60a404c4fa" providerId="ADAL" clId="{43ED9019-2D95-4CEA-B515-709C90EA3217}" dt="2025-06-08T16:49:59.738" v="507" actId="20577"/>
          <ac:spMkLst>
            <pc:docMk/>
            <pc:sldMk cId="637695768" sldId="2147474045"/>
            <ac:spMk id="14" creationId="{7CDBC061-2DCE-AACD-3106-02A49B7BC0DC}"/>
          </ac:spMkLst>
        </pc:spChg>
        <pc:spChg chg="add mod">
          <ac:chgData name="Pablo Sanz" userId="b60748b7-f2df-4c57-9ffa-ce60a404c4fa" providerId="ADAL" clId="{43ED9019-2D95-4CEA-B515-709C90EA3217}" dt="2025-06-08T16:49:26.762" v="488" actId="313"/>
          <ac:spMkLst>
            <pc:docMk/>
            <pc:sldMk cId="637695768" sldId="2147474045"/>
            <ac:spMk id="15" creationId="{EA383880-80D9-5DB0-52B6-82CF3B674EED}"/>
          </ac:spMkLst>
        </pc:spChg>
        <pc:spChg chg="add mod">
          <ac:chgData name="Pablo Sanz" userId="b60748b7-f2df-4c57-9ffa-ce60a404c4fa" providerId="ADAL" clId="{43ED9019-2D95-4CEA-B515-709C90EA3217}" dt="2025-06-08T16:50:26.931" v="518" actId="20577"/>
          <ac:spMkLst>
            <pc:docMk/>
            <pc:sldMk cId="637695768" sldId="2147474045"/>
            <ac:spMk id="16" creationId="{39F1646E-6704-E1E3-2398-157663EB6BB7}"/>
          </ac:spMkLst>
        </pc:spChg>
        <pc:spChg chg="add mod">
          <ac:chgData name="Pablo Sanz" userId="b60748b7-f2df-4c57-9ffa-ce60a404c4fa" providerId="ADAL" clId="{43ED9019-2D95-4CEA-B515-709C90EA3217}" dt="2025-06-08T16:50:34.132" v="529" actId="20577"/>
          <ac:spMkLst>
            <pc:docMk/>
            <pc:sldMk cId="637695768" sldId="2147474045"/>
            <ac:spMk id="18" creationId="{439F551A-628E-1E20-A585-9867041DF245}"/>
          </ac:spMkLst>
        </pc:spChg>
      </pc:sldChg>
    </pc:docChg>
  </pc:docChgLst>
  <pc:docChgLst>
    <pc:chgData name="Pablo Sanz" userId="b60748b7-f2df-4c57-9ffa-ce60a404c4fa" providerId="ADAL" clId="{E9D1FD81-3E63-4739-A1C1-2527BED33D45}"/>
    <pc:docChg chg="undo custSel addSld delSld modSld delSection modSection">
      <pc:chgData name="Pablo Sanz" userId="b60748b7-f2df-4c57-9ffa-ce60a404c4fa" providerId="ADAL" clId="{E9D1FD81-3E63-4739-A1C1-2527BED33D45}" dt="2025-08-18T17:14:19.882" v="898"/>
      <pc:docMkLst>
        <pc:docMk/>
      </pc:docMkLst>
      <pc:sldChg chg="addSp delSp modSp mod">
        <pc:chgData name="Pablo Sanz" userId="b60748b7-f2df-4c57-9ffa-ce60a404c4fa" providerId="ADAL" clId="{E9D1FD81-3E63-4739-A1C1-2527BED33D45}" dt="2025-08-17T10:06:20.701" v="235" actId="165"/>
        <pc:sldMkLst>
          <pc:docMk/>
          <pc:sldMk cId="3515729321" sldId="2147474034"/>
        </pc:sldMkLst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2" creationId="{35CF758F-CBA3-5C42-A274-526AE8592954}"/>
          </ac:spMkLst>
        </pc:spChg>
        <pc:spChg chg="mod">
          <ac:chgData name="Pablo Sanz" userId="b60748b7-f2df-4c57-9ffa-ce60a404c4fa" providerId="ADAL" clId="{E9D1FD81-3E63-4739-A1C1-2527BED33D45}" dt="2025-08-17T10:03:15.334" v="231" actId="313"/>
          <ac:spMkLst>
            <pc:docMk/>
            <pc:sldMk cId="3515729321" sldId="2147474034"/>
            <ac:spMk id="5" creationId="{EADAD1E5-47E5-65D0-1013-E0982993C668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6" creationId="{05D98174-0762-78AD-2FA6-A1B7214F512F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10" creationId="{60DCC8E7-614E-8844-6D1C-D40770C02DE8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12" creationId="{BA92C060-526C-B6D2-5A40-EAEF69C33916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17" creationId="{88D140D7-7F98-4112-EBE4-F76DF8E49A84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24" creationId="{DFAA9A4A-F7E9-30D4-65B3-4CA077F4E02D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25" creationId="{E5A92599-0AE1-FD1E-06A9-DA7FDD2A1942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29" creationId="{3E6A2871-4AE1-D3ED-F913-7C7B0E729ECA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30" creationId="{7B25B6BA-A8A6-131B-F7D7-7D7CEFEB3757}"/>
          </ac:spMkLst>
        </pc:spChg>
        <pc:spChg chg="mod topLvl">
          <ac:chgData name="Pablo Sanz" userId="b60748b7-f2df-4c57-9ffa-ce60a404c4fa" providerId="ADAL" clId="{E9D1FD81-3E63-4739-A1C1-2527BED33D45}" dt="2025-08-17T10:06:20.701" v="235" actId="165"/>
          <ac:spMkLst>
            <pc:docMk/>
            <pc:sldMk cId="3515729321" sldId="2147474034"/>
            <ac:spMk id="32" creationId="{D0FA94A4-C4E2-DCB4-74F4-A292E699E1D8}"/>
          </ac:spMkLst>
        </pc:spChg>
      </pc:sldChg>
      <pc:sldChg chg="modSp mod">
        <pc:chgData name="Pablo Sanz" userId="b60748b7-f2df-4c57-9ffa-ce60a404c4fa" providerId="ADAL" clId="{E9D1FD81-3E63-4739-A1C1-2527BED33D45}" dt="2025-08-17T09:41:40.394" v="3" actId="20577"/>
        <pc:sldMkLst>
          <pc:docMk/>
          <pc:sldMk cId="1441960302" sldId="2147474035"/>
        </pc:sldMkLst>
        <pc:spChg chg="mod">
          <ac:chgData name="Pablo Sanz" userId="b60748b7-f2df-4c57-9ffa-ce60a404c4fa" providerId="ADAL" clId="{E9D1FD81-3E63-4739-A1C1-2527BED33D45}" dt="2025-08-17T09:41:40.394" v="3" actId="20577"/>
          <ac:spMkLst>
            <pc:docMk/>
            <pc:sldMk cId="1441960302" sldId="2147474035"/>
            <ac:spMk id="5" creationId="{24116F66-4545-87CE-AFA6-4CB55FB9B0A3}"/>
          </ac:spMkLst>
        </pc:spChg>
      </pc:sldChg>
      <pc:sldChg chg="modSp mod">
        <pc:chgData name="Pablo Sanz" userId="b60748b7-f2df-4c57-9ffa-ce60a404c4fa" providerId="ADAL" clId="{E9D1FD81-3E63-4739-A1C1-2527BED33D45}" dt="2025-08-17T09:42:51.592" v="138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E9D1FD81-3E63-4739-A1C1-2527BED33D45}" dt="2025-08-17T09:41:50.791" v="9" actId="27636"/>
          <ac:spMkLst>
            <pc:docMk/>
            <pc:sldMk cId="3633853361" sldId="2147474036"/>
            <ac:spMk id="5" creationId="{39421D76-C94E-8B18-D0A0-D46760B17F75}"/>
          </ac:spMkLst>
        </pc:spChg>
        <pc:spChg chg="mod">
          <ac:chgData name="Pablo Sanz" userId="b60748b7-f2df-4c57-9ffa-ce60a404c4fa" providerId="ADAL" clId="{E9D1FD81-3E63-4739-A1C1-2527BED33D45}" dt="2025-08-17T09:42:51.592" v="138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mod">
        <pc:chgData name="Pablo Sanz" userId="b60748b7-f2df-4c57-9ffa-ce60a404c4fa" providerId="ADAL" clId="{E9D1FD81-3E63-4739-A1C1-2527BED33D45}" dt="2025-08-18T17:05:04.226" v="604"/>
        <pc:sldMkLst>
          <pc:docMk/>
          <pc:sldMk cId="4254767141" sldId="2147474037"/>
        </pc:sldMkLst>
        <pc:spChg chg="mod">
          <ac:chgData name="Pablo Sanz" userId="b60748b7-f2df-4c57-9ffa-ce60a404c4fa" providerId="ADAL" clId="{E9D1FD81-3E63-4739-A1C1-2527BED33D45}" dt="2025-08-17T09:51:33.432" v="157" actId="20577"/>
          <ac:spMkLst>
            <pc:docMk/>
            <pc:sldMk cId="4254767141" sldId="2147474037"/>
            <ac:spMk id="5" creationId="{691E4595-00BA-2111-65CF-7D0EBCDE7777}"/>
          </ac:spMkLst>
        </pc:spChg>
        <pc:spChg chg="mod">
          <ac:chgData name="Pablo Sanz" userId="b60748b7-f2df-4c57-9ffa-ce60a404c4fa" providerId="ADAL" clId="{E9D1FD81-3E63-4739-A1C1-2527BED33D45}" dt="2025-08-18T17:05:04.226" v="604"/>
          <ac:spMkLst>
            <pc:docMk/>
            <pc:sldMk cId="4254767141" sldId="2147474037"/>
            <ac:spMk id="6" creationId="{7E7CDFE8-0CDD-974E-A38D-2968E0522905}"/>
          </ac:spMkLst>
        </pc:spChg>
      </pc:sldChg>
      <pc:sldChg chg="addSp delSp modSp mod">
        <pc:chgData name="Pablo Sanz" userId="b60748b7-f2df-4c57-9ffa-ce60a404c4fa" providerId="ADAL" clId="{E9D1FD81-3E63-4739-A1C1-2527BED33D45}" dt="2025-08-18T17:13:36.289" v="863"/>
        <pc:sldMkLst>
          <pc:docMk/>
          <pc:sldMk cId="1066311120" sldId="2147474043"/>
        </pc:sldMkLst>
        <pc:spChg chg="mod">
          <ac:chgData name="Pablo Sanz" userId="b60748b7-f2df-4c57-9ffa-ce60a404c4fa" providerId="ADAL" clId="{E9D1FD81-3E63-4739-A1C1-2527BED33D45}" dt="2025-08-18T17:13:36.289" v="863"/>
          <ac:spMkLst>
            <pc:docMk/>
            <pc:sldMk cId="1066311120" sldId="2147474043"/>
            <ac:spMk id="5" creationId="{93C428C8-22C0-B9AD-D474-D2B74C3A9FFF}"/>
          </ac:spMkLst>
        </pc:spChg>
        <pc:spChg chg="mod topLvl">
          <ac:chgData name="Pablo Sanz" userId="b60748b7-f2df-4c57-9ffa-ce60a404c4fa" providerId="ADAL" clId="{E9D1FD81-3E63-4739-A1C1-2527BED33D45}" dt="2025-08-18T17:13:07.777" v="859" actId="12788"/>
          <ac:spMkLst>
            <pc:docMk/>
            <pc:sldMk cId="1066311120" sldId="2147474043"/>
            <ac:spMk id="7" creationId="{91C3AA6D-4AE7-B0F6-EDEE-9CDC933DED80}"/>
          </ac:spMkLst>
        </pc:spChg>
        <pc:spChg chg="mod topLvl">
          <ac:chgData name="Pablo Sanz" userId="b60748b7-f2df-4c57-9ffa-ce60a404c4fa" providerId="ADAL" clId="{E9D1FD81-3E63-4739-A1C1-2527BED33D45}" dt="2025-08-18T17:13:09.879" v="860" actId="12788"/>
          <ac:spMkLst>
            <pc:docMk/>
            <pc:sldMk cId="1066311120" sldId="2147474043"/>
            <ac:spMk id="8" creationId="{FDA8B63E-987B-09E3-5C2B-D5B30750DBCB}"/>
          </ac:spMkLst>
        </pc:spChg>
        <pc:spChg chg="mod topLvl">
          <ac:chgData name="Pablo Sanz" userId="b60748b7-f2df-4c57-9ffa-ce60a404c4fa" providerId="ADAL" clId="{E9D1FD81-3E63-4739-A1C1-2527BED33D45}" dt="2025-08-18T17:13:13.977" v="861" actId="12788"/>
          <ac:spMkLst>
            <pc:docMk/>
            <pc:sldMk cId="1066311120" sldId="2147474043"/>
            <ac:spMk id="9" creationId="{DFFB6894-DBA0-6AE5-9BEB-93044DB669E6}"/>
          </ac:spMkLst>
        </pc:spChg>
        <pc:spChg chg="mod topLvl">
          <ac:chgData name="Pablo Sanz" userId="b60748b7-f2df-4c57-9ffa-ce60a404c4fa" providerId="ADAL" clId="{E9D1FD81-3E63-4739-A1C1-2527BED33D45}" dt="2025-08-18T17:12:45.240" v="851" actId="408"/>
          <ac:spMkLst>
            <pc:docMk/>
            <pc:sldMk cId="1066311120" sldId="2147474043"/>
            <ac:spMk id="10" creationId="{BBEC08BF-1861-C92A-F657-26724932DE0E}"/>
          </ac:spMkLst>
        </pc:spChg>
        <pc:spChg chg="mod topLvl">
          <ac:chgData name="Pablo Sanz" userId="b60748b7-f2df-4c57-9ffa-ce60a404c4fa" providerId="ADAL" clId="{E9D1FD81-3E63-4739-A1C1-2527BED33D45}" dt="2025-08-18T17:12:59.203" v="855" actId="12788"/>
          <ac:spMkLst>
            <pc:docMk/>
            <pc:sldMk cId="1066311120" sldId="2147474043"/>
            <ac:spMk id="11" creationId="{401FDC33-5403-21BC-BDE1-11CA9A61FBAA}"/>
          </ac:spMkLst>
        </pc:spChg>
        <pc:spChg chg="mod topLvl">
          <ac:chgData name="Pablo Sanz" userId="b60748b7-f2df-4c57-9ffa-ce60a404c4fa" providerId="ADAL" clId="{E9D1FD81-3E63-4739-A1C1-2527BED33D45}" dt="2025-08-18T17:12:46.835" v="852" actId="408"/>
          <ac:spMkLst>
            <pc:docMk/>
            <pc:sldMk cId="1066311120" sldId="2147474043"/>
            <ac:spMk id="12" creationId="{3797484C-7310-AD1A-89CD-50B64EBC2D25}"/>
          </ac:spMkLst>
        </pc:spChg>
        <pc:spChg chg="mod topLvl">
          <ac:chgData name="Pablo Sanz" userId="b60748b7-f2df-4c57-9ffa-ce60a404c4fa" providerId="ADAL" clId="{E9D1FD81-3E63-4739-A1C1-2527BED33D45}" dt="2025-08-18T17:12:46.835" v="852" actId="408"/>
          <ac:spMkLst>
            <pc:docMk/>
            <pc:sldMk cId="1066311120" sldId="2147474043"/>
            <ac:spMk id="14" creationId="{94B47F90-F26D-3EC7-137E-076434041300}"/>
          </ac:spMkLst>
        </pc:spChg>
        <pc:spChg chg="mod topLvl">
          <ac:chgData name="Pablo Sanz" userId="b60748b7-f2df-4c57-9ffa-ce60a404c4fa" providerId="ADAL" clId="{E9D1FD81-3E63-4739-A1C1-2527BED33D45}" dt="2025-08-18T17:12:56.214" v="854" actId="552"/>
          <ac:spMkLst>
            <pc:docMk/>
            <pc:sldMk cId="1066311120" sldId="2147474043"/>
            <ac:spMk id="15" creationId="{F0ED0DB2-C261-7477-4282-9B9153C4F145}"/>
          </ac:spMkLst>
        </pc:spChg>
        <pc:spChg chg="mod topLvl">
          <ac:chgData name="Pablo Sanz" userId="b60748b7-f2df-4c57-9ffa-ce60a404c4fa" providerId="ADAL" clId="{E9D1FD81-3E63-4739-A1C1-2527BED33D45}" dt="2025-08-18T17:12:45.240" v="851" actId="408"/>
          <ac:spMkLst>
            <pc:docMk/>
            <pc:sldMk cId="1066311120" sldId="2147474043"/>
            <ac:spMk id="16" creationId="{8994451D-CECE-4F79-0284-75FA77D09154}"/>
          </ac:spMkLst>
        </pc:spChg>
        <pc:spChg chg="del">
          <ac:chgData name="Pablo Sanz" userId="b60748b7-f2df-4c57-9ffa-ce60a404c4fa" providerId="ADAL" clId="{E9D1FD81-3E63-4739-A1C1-2527BED33D45}" dt="2025-08-18T17:06:19.626" v="673" actId="478"/>
          <ac:spMkLst>
            <pc:docMk/>
            <pc:sldMk cId="1066311120" sldId="2147474043"/>
            <ac:spMk id="17" creationId="{960DB576-5433-FCA8-4C70-6B0ED9948249}"/>
          </ac:spMkLst>
        </pc:spChg>
        <pc:spChg chg="del">
          <ac:chgData name="Pablo Sanz" userId="b60748b7-f2df-4c57-9ffa-ce60a404c4fa" providerId="ADAL" clId="{E9D1FD81-3E63-4739-A1C1-2527BED33D45}" dt="2025-08-18T17:06:19.626" v="673" actId="478"/>
          <ac:spMkLst>
            <pc:docMk/>
            <pc:sldMk cId="1066311120" sldId="2147474043"/>
            <ac:spMk id="18" creationId="{9FE388DA-5FBB-ADEF-CA10-744BA2300C21}"/>
          </ac:spMkLst>
        </pc:spChg>
        <pc:spChg chg="del">
          <ac:chgData name="Pablo Sanz" userId="b60748b7-f2df-4c57-9ffa-ce60a404c4fa" providerId="ADAL" clId="{E9D1FD81-3E63-4739-A1C1-2527BED33D45}" dt="2025-08-18T17:06:19.626" v="673" actId="478"/>
          <ac:spMkLst>
            <pc:docMk/>
            <pc:sldMk cId="1066311120" sldId="2147474043"/>
            <ac:spMk id="19" creationId="{7D318A25-208A-B768-7367-21F1D9A220D9}"/>
          </ac:spMkLst>
        </pc:spChg>
        <pc:spChg chg="del">
          <ac:chgData name="Pablo Sanz" userId="b60748b7-f2df-4c57-9ffa-ce60a404c4fa" providerId="ADAL" clId="{E9D1FD81-3E63-4739-A1C1-2527BED33D45}" dt="2025-08-18T17:06:19.626" v="673" actId="478"/>
          <ac:spMkLst>
            <pc:docMk/>
            <pc:sldMk cId="1066311120" sldId="2147474043"/>
            <ac:spMk id="27" creationId="{2E25E6EB-227F-57A2-1396-73E522A09DF4}"/>
          </ac:spMkLst>
        </pc:spChg>
        <pc:spChg chg="del">
          <ac:chgData name="Pablo Sanz" userId="b60748b7-f2df-4c57-9ffa-ce60a404c4fa" providerId="ADAL" clId="{E9D1FD81-3E63-4739-A1C1-2527BED33D45}" dt="2025-08-18T17:06:19.626" v="673" actId="478"/>
          <ac:spMkLst>
            <pc:docMk/>
            <pc:sldMk cId="1066311120" sldId="2147474043"/>
            <ac:spMk id="28" creationId="{04DAFE5A-C3F2-BF35-0358-168504571E0C}"/>
          </ac:spMkLst>
        </pc:spChg>
        <pc:spChg chg="del">
          <ac:chgData name="Pablo Sanz" userId="b60748b7-f2df-4c57-9ffa-ce60a404c4fa" providerId="ADAL" clId="{E9D1FD81-3E63-4739-A1C1-2527BED33D45}" dt="2025-08-18T17:06:19.626" v="673" actId="478"/>
          <ac:spMkLst>
            <pc:docMk/>
            <pc:sldMk cId="1066311120" sldId="2147474043"/>
            <ac:spMk id="29" creationId="{763532F3-8597-9A0B-19A2-1915CDB5F2F3}"/>
          </ac:spMkLst>
        </pc:spChg>
        <pc:grpChg chg="add del mod">
          <ac:chgData name="Pablo Sanz" userId="b60748b7-f2df-4c57-9ffa-ce60a404c4fa" providerId="ADAL" clId="{E9D1FD81-3E63-4739-A1C1-2527BED33D45}" dt="2025-08-18T17:12:27.713" v="848" actId="165"/>
          <ac:grpSpMkLst>
            <pc:docMk/>
            <pc:sldMk cId="1066311120" sldId="2147474043"/>
            <ac:grpSpMk id="21" creationId="{2C6FE98C-C294-1CF6-77CB-3AE8862ABE4D}"/>
          </ac:grpSpMkLst>
        </pc:grpChg>
        <pc:picChg chg="add mod">
          <ac:chgData name="Pablo Sanz" userId="b60748b7-f2df-4c57-9ffa-ce60a404c4fa" providerId="ADAL" clId="{E9D1FD81-3E63-4739-A1C1-2527BED33D45}" dt="2025-08-18T17:13:07.777" v="859" actId="12788"/>
          <ac:picMkLst>
            <pc:docMk/>
            <pc:sldMk cId="1066311120" sldId="2147474043"/>
            <ac:picMk id="3" creationId="{807F2242-1032-0FCF-23AE-93174B0E52C7}"/>
          </ac:picMkLst>
        </pc:picChg>
        <pc:picChg chg="add mod">
          <ac:chgData name="Pablo Sanz" userId="b60748b7-f2df-4c57-9ffa-ce60a404c4fa" providerId="ADAL" clId="{E9D1FD81-3E63-4739-A1C1-2527BED33D45}" dt="2025-08-18T17:13:09.879" v="860" actId="12788"/>
          <ac:picMkLst>
            <pc:docMk/>
            <pc:sldMk cId="1066311120" sldId="2147474043"/>
            <ac:picMk id="6" creationId="{50D1A9EA-B7E9-CF60-2D42-4894A60FC2F2}"/>
          </ac:picMkLst>
        </pc:picChg>
        <pc:picChg chg="add mod">
          <ac:chgData name="Pablo Sanz" userId="b60748b7-f2df-4c57-9ffa-ce60a404c4fa" providerId="ADAL" clId="{E9D1FD81-3E63-4739-A1C1-2527BED33D45}" dt="2025-08-18T17:13:13.977" v="861" actId="12788"/>
          <ac:picMkLst>
            <pc:docMk/>
            <pc:sldMk cId="1066311120" sldId="2147474043"/>
            <ac:picMk id="20" creationId="{DA2A5DB5-395A-EBFF-34CE-E183ED4EC871}"/>
          </ac:picMkLst>
        </pc:picChg>
        <pc:picChg chg="del mod">
          <ac:chgData name="Pablo Sanz" userId="b60748b7-f2df-4c57-9ffa-ce60a404c4fa" providerId="ADAL" clId="{E9D1FD81-3E63-4739-A1C1-2527BED33D45}" dt="2025-08-18T17:06:57.725" v="675" actId="478"/>
          <ac:picMkLst>
            <pc:docMk/>
            <pc:sldMk cId="1066311120" sldId="2147474043"/>
            <ac:picMk id="32" creationId="{0780C2E8-F948-1FD8-EAF7-E4631A0C0E74}"/>
          </ac:picMkLst>
        </pc:picChg>
        <pc:picChg chg="del">
          <ac:chgData name="Pablo Sanz" userId="b60748b7-f2df-4c57-9ffa-ce60a404c4fa" providerId="ADAL" clId="{E9D1FD81-3E63-4739-A1C1-2527BED33D45}" dt="2025-08-18T17:07:17.706" v="679" actId="478"/>
          <ac:picMkLst>
            <pc:docMk/>
            <pc:sldMk cId="1066311120" sldId="2147474043"/>
            <ac:picMk id="34" creationId="{C0B5E237-DDC0-E84D-E2CE-F7E0BD64CDAB}"/>
          </ac:picMkLst>
        </pc:picChg>
        <pc:picChg chg="del">
          <ac:chgData name="Pablo Sanz" userId="b60748b7-f2df-4c57-9ffa-ce60a404c4fa" providerId="ADAL" clId="{E9D1FD81-3E63-4739-A1C1-2527BED33D45}" dt="2025-08-18T17:08:13.206" v="683" actId="478"/>
          <ac:picMkLst>
            <pc:docMk/>
            <pc:sldMk cId="1066311120" sldId="2147474043"/>
            <ac:picMk id="36" creationId="{8372CA8B-E9C1-B1D4-FAD3-CF3B4A4F6A5E}"/>
          </ac:picMkLst>
        </pc:picChg>
        <pc:picChg chg="del">
          <ac:chgData name="Pablo Sanz" userId="b60748b7-f2df-4c57-9ffa-ce60a404c4fa" providerId="ADAL" clId="{E9D1FD81-3E63-4739-A1C1-2527BED33D45}" dt="2025-08-18T17:06:19.626" v="673" actId="478"/>
          <ac:picMkLst>
            <pc:docMk/>
            <pc:sldMk cId="1066311120" sldId="2147474043"/>
            <ac:picMk id="38" creationId="{A3D9F19F-DBA3-ED7F-0703-2180DD230C71}"/>
          </ac:picMkLst>
        </pc:picChg>
        <pc:picChg chg="del">
          <ac:chgData name="Pablo Sanz" userId="b60748b7-f2df-4c57-9ffa-ce60a404c4fa" providerId="ADAL" clId="{E9D1FD81-3E63-4739-A1C1-2527BED33D45}" dt="2025-08-18T17:06:19.626" v="673" actId="478"/>
          <ac:picMkLst>
            <pc:docMk/>
            <pc:sldMk cId="1066311120" sldId="2147474043"/>
            <ac:picMk id="40" creationId="{709A12A3-8A55-4C7C-D577-E1E29BA0D0AF}"/>
          </ac:picMkLst>
        </pc:picChg>
      </pc:sldChg>
      <pc:sldChg chg="modSp mod">
        <pc:chgData name="Pablo Sanz" userId="b60748b7-f2df-4c57-9ffa-ce60a404c4fa" providerId="ADAL" clId="{E9D1FD81-3E63-4739-A1C1-2527BED33D45}" dt="2025-08-18T17:14:19.882" v="898"/>
        <pc:sldMkLst>
          <pc:docMk/>
          <pc:sldMk cId="2223811373" sldId="2147474044"/>
        </pc:sldMkLst>
        <pc:spChg chg="mod">
          <ac:chgData name="Pablo Sanz" userId="b60748b7-f2df-4c57-9ffa-ce60a404c4fa" providerId="ADAL" clId="{E9D1FD81-3E63-4739-A1C1-2527BED33D45}" dt="2025-08-18T17:14:19.882" v="898"/>
          <ac:spMkLst>
            <pc:docMk/>
            <pc:sldMk cId="2223811373" sldId="2147474044"/>
            <ac:spMk id="5" creationId="{8696FAE8-5776-AADC-62D4-E951D48C4B04}"/>
          </ac:spMkLst>
        </pc:spChg>
      </pc:sldChg>
      <pc:sldChg chg="del">
        <pc:chgData name="Pablo Sanz" userId="b60748b7-f2df-4c57-9ffa-ce60a404c4fa" providerId="ADAL" clId="{E9D1FD81-3E63-4739-A1C1-2527BED33D45}" dt="2025-08-18T17:13:38.797" v="864" actId="47"/>
        <pc:sldMkLst>
          <pc:docMk/>
          <pc:sldMk cId="637695768" sldId="2147474045"/>
        </pc:sldMkLst>
      </pc:sldChg>
      <pc:sldChg chg="addSp delSp modSp add mod">
        <pc:chgData name="Pablo Sanz" userId="b60748b7-f2df-4c57-9ffa-ce60a404c4fa" providerId="ADAL" clId="{E9D1FD81-3E63-4739-A1C1-2527BED33D45}" dt="2025-08-17T10:29:23.594" v="593" actId="207"/>
        <pc:sldMkLst>
          <pc:docMk/>
          <pc:sldMk cId="203805096" sldId="2147474046"/>
        </pc:sldMkLst>
        <pc:spChg chg="de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2" creationId="{90356CB2-2F74-2EAD-1AC4-906C4F4FDEEE}"/>
          </ac:spMkLst>
        </pc:spChg>
        <pc:spChg chg="mod">
          <ac:chgData name="Pablo Sanz" userId="b60748b7-f2df-4c57-9ffa-ce60a404c4fa" providerId="ADAL" clId="{E9D1FD81-3E63-4739-A1C1-2527BED33D45}" dt="2025-08-17T10:29:23.594" v="593" actId="207"/>
          <ac:spMkLst>
            <pc:docMk/>
            <pc:sldMk cId="203805096" sldId="2147474046"/>
            <ac:spMk id="3" creationId="{DE1B55FB-1823-4F01-3A71-3AB5FEDC9C0A}"/>
          </ac:spMkLst>
        </pc:spChg>
        <pc:spChg chg="de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6" creationId="{B21CCF9A-E236-89B5-E767-D9ED15789E34}"/>
          </ac:spMkLst>
        </pc:spChg>
        <pc:spChg chg="del mod topLv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8" creationId="{AF9E836F-F71B-ECBA-5CC6-AC2123BA4580}"/>
          </ac:spMkLst>
        </pc:spChg>
        <pc:spChg chg="mod topLvl">
          <ac:chgData name="Pablo Sanz" userId="b60748b7-f2df-4c57-9ffa-ce60a404c4fa" providerId="ADAL" clId="{E9D1FD81-3E63-4739-A1C1-2527BED33D45}" dt="2025-08-17T10:29:11.396" v="592" actId="207"/>
          <ac:spMkLst>
            <pc:docMk/>
            <pc:sldMk cId="203805096" sldId="2147474046"/>
            <ac:spMk id="9" creationId="{822DCD2B-861B-D63D-C15D-78B532281695}"/>
          </ac:spMkLst>
        </pc:spChg>
        <pc:spChg chg="mod">
          <ac:chgData name="Pablo Sanz" userId="b60748b7-f2df-4c57-9ffa-ce60a404c4fa" providerId="ADAL" clId="{E9D1FD81-3E63-4739-A1C1-2527BED33D45}" dt="2025-08-17T10:28:59.321" v="590" actId="207"/>
          <ac:spMkLst>
            <pc:docMk/>
            <pc:sldMk cId="203805096" sldId="2147474046"/>
            <ac:spMk id="10" creationId="{3F7F55A2-16AE-7AE4-B9FE-752B4F39CA0C}"/>
          </ac:spMkLst>
        </pc:spChg>
        <pc:spChg chg="de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12" creationId="{F1DE3DA6-854E-0B28-1660-F1985D1BBB31}"/>
          </ac:spMkLst>
        </pc:spChg>
        <pc:spChg chg="de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17" creationId="{419D2DB2-395D-39AB-D52A-E6CCA8CD6FFE}"/>
          </ac:spMkLst>
        </pc:spChg>
        <pc:spChg chg="add mod">
          <ac:chgData name="Pablo Sanz" userId="b60748b7-f2df-4c57-9ffa-ce60a404c4fa" providerId="ADAL" clId="{E9D1FD81-3E63-4739-A1C1-2527BED33D45}" dt="2025-08-17T10:28:44.911" v="589" actId="207"/>
          <ac:spMkLst>
            <pc:docMk/>
            <pc:sldMk cId="203805096" sldId="2147474046"/>
            <ac:spMk id="19" creationId="{23C60F9A-65CF-1586-C9D2-7ABFD1EA5D04}"/>
          </ac:spMkLst>
        </pc:spChg>
        <pc:spChg chg="de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20" creationId="{E6289F4A-86E4-59A9-2CDC-89155EC5F405}"/>
          </ac:spMkLst>
        </pc:spChg>
        <pc:spChg chg="mod topLvl">
          <ac:chgData name="Pablo Sanz" userId="b60748b7-f2df-4c57-9ffa-ce60a404c4fa" providerId="ADAL" clId="{E9D1FD81-3E63-4739-A1C1-2527BED33D45}" dt="2025-08-17T10:14:09.070" v="237" actId="165"/>
          <ac:spMkLst>
            <pc:docMk/>
            <pc:sldMk cId="203805096" sldId="2147474046"/>
            <ac:spMk id="22" creationId="{EEB90164-44CA-8178-6BDA-1561B4D1EF9C}"/>
          </ac:spMkLst>
        </pc:spChg>
        <pc:spChg chg="del mod topLv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24" creationId="{2FBA95F6-CB96-ED4A-8863-DD24BCF5C41F}"/>
          </ac:spMkLst>
        </pc:spChg>
        <pc:spChg chg="del mod topLv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26" creationId="{E01CE133-CCF5-2C06-8AD1-326CDC22D56F}"/>
          </ac:spMkLst>
        </pc:spChg>
        <pc:spChg chg="mod topLvl">
          <ac:chgData name="Pablo Sanz" userId="b60748b7-f2df-4c57-9ffa-ce60a404c4fa" providerId="ADAL" clId="{E9D1FD81-3E63-4739-A1C1-2527BED33D45}" dt="2025-08-17T10:14:09.070" v="237" actId="165"/>
          <ac:spMkLst>
            <pc:docMk/>
            <pc:sldMk cId="203805096" sldId="2147474046"/>
            <ac:spMk id="27" creationId="{995D9AFB-EE08-CCE7-D500-ADBCD3847C1A}"/>
          </ac:spMkLst>
        </pc:spChg>
        <pc:spChg chg="del mod topLv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29" creationId="{326F5521-BDFD-826F-4BE3-5881CE3DC56D}"/>
          </ac:spMkLst>
        </pc:spChg>
        <pc:spChg chg="del">
          <ac:chgData name="Pablo Sanz" userId="b60748b7-f2df-4c57-9ffa-ce60a404c4fa" providerId="ADAL" clId="{E9D1FD81-3E63-4739-A1C1-2527BED33D45}" dt="2025-08-17T10:14:24.330" v="238" actId="478"/>
          <ac:spMkLst>
            <pc:docMk/>
            <pc:sldMk cId="203805096" sldId="2147474046"/>
            <ac:spMk id="30" creationId="{B1079689-824E-78C4-26AA-5959CE819978}"/>
          </ac:spMkLst>
        </pc:spChg>
        <pc:spChg chg="del">
          <ac:chgData name="Pablo Sanz" userId="b60748b7-f2df-4c57-9ffa-ce60a404c4fa" providerId="ADAL" clId="{E9D1FD81-3E63-4739-A1C1-2527BED33D45}" dt="2025-08-17T10:14:27.510" v="239" actId="478"/>
          <ac:spMkLst>
            <pc:docMk/>
            <pc:sldMk cId="203805096" sldId="2147474046"/>
            <ac:spMk id="31" creationId="{E755366C-6211-BE13-C7F1-40E88FD1EB7E}"/>
          </ac:spMkLst>
        </pc:spChg>
        <pc:spChg chg="del mod topLvl">
          <ac:chgData name="Pablo Sanz" userId="b60748b7-f2df-4c57-9ffa-ce60a404c4fa" providerId="ADAL" clId="{E9D1FD81-3E63-4739-A1C1-2527BED33D45}" dt="2025-08-17T10:14:27.510" v="239" actId="478"/>
          <ac:spMkLst>
            <pc:docMk/>
            <pc:sldMk cId="203805096" sldId="2147474046"/>
            <ac:spMk id="32" creationId="{6DB6B218-CCF3-9FDB-115B-51F2B5F03882}"/>
          </ac:spMkLst>
        </pc:spChg>
        <pc:spChg chg="del mod topLvl">
          <ac:chgData name="Pablo Sanz" userId="b60748b7-f2df-4c57-9ffa-ce60a404c4fa" providerId="ADAL" clId="{E9D1FD81-3E63-4739-A1C1-2527BED33D45}" dt="2025-08-17T10:14:27.510" v="239" actId="478"/>
          <ac:spMkLst>
            <pc:docMk/>
            <pc:sldMk cId="203805096" sldId="2147474046"/>
            <ac:spMk id="33" creationId="{1398C1E7-E5AD-9F4E-AF38-DB8C5DA9DB21}"/>
          </ac:spMkLst>
        </pc:spChg>
        <pc:spChg chg="del mod topLvl">
          <ac:chgData name="Pablo Sanz" userId="b60748b7-f2df-4c57-9ffa-ce60a404c4fa" providerId="ADAL" clId="{E9D1FD81-3E63-4739-A1C1-2527BED33D45}" dt="2025-08-17T10:14:27.510" v="239" actId="478"/>
          <ac:spMkLst>
            <pc:docMk/>
            <pc:sldMk cId="203805096" sldId="2147474046"/>
            <ac:spMk id="34" creationId="{6D0E9F12-179A-2B78-85CA-85B2FB9CE0AA}"/>
          </ac:spMkLst>
        </pc:spChg>
        <pc:spChg chg="add mod">
          <ac:chgData name="Pablo Sanz" userId="b60748b7-f2df-4c57-9ffa-ce60a404c4fa" providerId="ADAL" clId="{E9D1FD81-3E63-4739-A1C1-2527BED33D45}" dt="2025-08-17T10:28:44.911" v="589" actId="207"/>
          <ac:spMkLst>
            <pc:docMk/>
            <pc:sldMk cId="203805096" sldId="2147474046"/>
            <ac:spMk id="36" creationId="{E4C5CDEC-0534-C9CA-B55D-E4297F5D9784}"/>
          </ac:spMkLst>
        </pc:spChg>
        <pc:picChg chg="add mod">
          <ac:chgData name="Pablo Sanz" userId="b60748b7-f2df-4c57-9ffa-ce60a404c4fa" providerId="ADAL" clId="{E9D1FD81-3E63-4739-A1C1-2527BED33D45}" dt="2025-08-17T10:28:29.536" v="588"/>
          <ac:picMkLst>
            <pc:docMk/>
            <pc:sldMk cId="203805096" sldId="2147474046"/>
            <ac:picMk id="18" creationId="{7E508A36-37CE-0BDE-17E4-C6D7D8D12377}"/>
          </ac:picMkLst>
        </pc:picChg>
        <pc:picChg chg="add mod">
          <ac:chgData name="Pablo Sanz" userId="b60748b7-f2df-4c57-9ffa-ce60a404c4fa" providerId="ADAL" clId="{E9D1FD81-3E63-4739-A1C1-2527BED33D45}" dt="2025-08-17T10:28:29.536" v="588"/>
          <ac:picMkLst>
            <pc:docMk/>
            <pc:sldMk cId="203805096" sldId="2147474046"/>
            <ac:picMk id="28" creationId="{CBDBE5C5-781F-7F83-62ED-1D5F31FB1620}"/>
          </ac:picMkLst>
        </pc:picChg>
        <pc:cxnChg chg="add mod">
          <ac:chgData name="Pablo Sanz" userId="b60748b7-f2df-4c57-9ffa-ce60a404c4fa" providerId="ADAL" clId="{E9D1FD81-3E63-4739-A1C1-2527BED33D45}" dt="2025-08-17T10:27:22.292" v="548" actId="14100"/>
          <ac:cxnSpMkLst>
            <pc:docMk/>
            <pc:sldMk cId="203805096" sldId="2147474046"/>
            <ac:cxnSpMk id="7" creationId="{98AF7D58-8E46-5848-4DD7-9B9CC0382132}"/>
          </ac:cxnSpMkLst>
        </pc:cxnChg>
        <pc:cxnChg chg="add mod">
          <ac:chgData name="Pablo Sanz" userId="b60748b7-f2df-4c57-9ffa-ce60a404c4fa" providerId="ADAL" clId="{E9D1FD81-3E63-4739-A1C1-2527BED33D45}" dt="2025-08-17T10:27:28.123" v="550" actId="14100"/>
          <ac:cxnSpMkLst>
            <pc:docMk/>
            <pc:sldMk cId="203805096" sldId="2147474046"/>
            <ac:cxnSpMk id="15" creationId="{5B6F1DFE-EFE0-BD65-784A-5F2787E18687}"/>
          </ac:cxnSpMkLst>
        </pc:cxnChg>
      </pc:sldChg>
      <pc:sldChg chg="add del">
        <pc:chgData name="Pablo Sanz" userId="b60748b7-f2df-4c57-9ffa-ce60a404c4fa" providerId="ADAL" clId="{E9D1FD81-3E63-4739-A1C1-2527BED33D45}" dt="2025-08-17T10:06:19.578" v="234"/>
        <pc:sldMkLst>
          <pc:docMk/>
          <pc:sldMk cId="2222240496" sldId="2147474046"/>
        </pc:sldMkLst>
      </pc:sldChg>
    </pc:docChg>
  </pc:docChgLst>
  <pc:docChgLst>
    <pc:chgData name="Pablo Sanz" userId="b60748b7-f2df-4c57-9ffa-ce60a404c4fa" providerId="ADAL" clId="{3445D012-336F-49A7-A294-E71B7694E80C}"/>
    <pc:docChg chg="undo redo custSel addSld delSld modSld sldOrd addSection modSection">
      <pc:chgData name="Pablo Sanz" userId="b60748b7-f2df-4c57-9ffa-ce60a404c4fa" providerId="ADAL" clId="{3445D012-336F-49A7-A294-E71B7694E80C}" dt="2025-05-23T10:33:06.649" v="4572" actId="20577"/>
      <pc:docMkLst>
        <pc:docMk/>
      </pc:docMkLst>
      <pc:sldChg chg="addSp modSp mod">
        <pc:chgData name="Pablo Sanz" userId="b60748b7-f2df-4c57-9ffa-ce60a404c4fa" providerId="ADAL" clId="{3445D012-336F-49A7-A294-E71B7694E80C}" dt="2025-04-25T18:14:44.696" v="620" actId="1076"/>
        <pc:sldMkLst>
          <pc:docMk/>
          <pc:sldMk cId="1648622587" sldId="334"/>
        </pc:sldMkLst>
      </pc:sldChg>
      <pc:sldChg chg="addSp delSp modSp add mod">
        <pc:chgData name="Pablo Sanz" userId="b60748b7-f2df-4c57-9ffa-ce60a404c4fa" providerId="ADAL" clId="{3445D012-336F-49A7-A294-E71B7694E80C}" dt="2025-04-25T18:01:20.653" v="254" actId="20577"/>
        <pc:sldMkLst>
          <pc:docMk/>
          <pc:sldMk cId="3972106050" sldId="335"/>
        </pc:sldMkLst>
      </pc:sldChg>
      <pc:sldChg chg="modSp add mod ord">
        <pc:chgData name="Pablo Sanz" userId="b60748b7-f2df-4c57-9ffa-ce60a404c4fa" providerId="ADAL" clId="{3445D012-336F-49A7-A294-E71B7694E80C}" dt="2025-04-25T18:26:54.754" v="1116" actId="20577"/>
        <pc:sldMkLst>
          <pc:docMk/>
          <pc:sldMk cId="1630953449" sldId="336"/>
        </pc:sldMkLst>
      </pc:sldChg>
      <pc:sldChg chg="modSp add mod">
        <pc:chgData name="Pablo Sanz" userId="b60748b7-f2df-4c57-9ffa-ce60a404c4fa" providerId="ADAL" clId="{3445D012-336F-49A7-A294-E71B7694E80C}" dt="2025-05-23T10:33:06.649" v="4572" actId="20577"/>
        <pc:sldMkLst>
          <pc:docMk/>
          <pc:sldMk cId="910241638" sldId="337"/>
        </pc:sldMkLst>
      </pc:sldChg>
      <pc:sldChg chg="add del">
        <pc:chgData name="Pablo Sanz" userId="b60748b7-f2df-4c57-9ffa-ce60a404c4fa" providerId="ADAL" clId="{3445D012-336F-49A7-A294-E71B7694E80C}" dt="2025-04-25T18:15:18.825" v="624" actId="47"/>
        <pc:sldMkLst>
          <pc:docMk/>
          <pc:sldMk cId="2326715694" sldId="338"/>
        </pc:sldMkLst>
      </pc:sldChg>
      <pc:sldChg chg="addSp modSp add mod ord">
        <pc:chgData name="Pablo Sanz" userId="b60748b7-f2df-4c57-9ffa-ce60a404c4fa" providerId="ADAL" clId="{3445D012-336F-49A7-A294-E71B7694E80C}" dt="2025-04-25T18:28:39.149" v="1192" actId="20577"/>
        <pc:sldMkLst>
          <pc:docMk/>
          <pc:sldMk cId="2876114064" sldId="338"/>
        </pc:sldMkLst>
      </pc:sldChg>
      <pc:sldChg chg="addSp delSp modSp add mod">
        <pc:chgData name="Pablo Sanz" userId="b60748b7-f2df-4c57-9ffa-ce60a404c4fa" providerId="ADAL" clId="{3445D012-336F-49A7-A294-E71B7694E80C}" dt="2025-05-23T10:28:57.545" v="4517" actId="20577"/>
        <pc:sldMkLst>
          <pc:docMk/>
          <pc:sldMk cId="3912809633" sldId="339"/>
        </pc:sldMkLst>
      </pc:sldChg>
      <pc:sldChg chg="addSp delSp modSp add mod">
        <pc:chgData name="Pablo Sanz" userId="b60748b7-f2df-4c57-9ffa-ce60a404c4fa" providerId="ADAL" clId="{3445D012-336F-49A7-A294-E71B7694E80C}" dt="2025-04-26T10:18:22.926" v="1502" actId="207"/>
        <pc:sldMkLst>
          <pc:docMk/>
          <pc:sldMk cId="1961196676" sldId="340"/>
        </pc:sldMkLst>
      </pc:sldChg>
      <pc:sldChg chg="modSp add del mod">
        <pc:chgData name="Pablo Sanz" userId="b60748b7-f2df-4c57-9ffa-ce60a404c4fa" providerId="ADAL" clId="{3445D012-336F-49A7-A294-E71B7694E80C}" dt="2025-04-26T10:14:02.187" v="1456" actId="47"/>
        <pc:sldMkLst>
          <pc:docMk/>
          <pc:sldMk cId="2952024714" sldId="2147473978"/>
        </pc:sldMkLst>
      </pc:sldChg>
      <pc:sldChg chg="modSp add del mod">
        <pc:chgData name="Pablo Sanz" userId="b60748b7-f2df-4c57-9ffa-ce60a404c4fa" providerId="ADAL" clId="{3445D012-336F-49A7-A294-E71B7694E80C}" dt="2025-04-26T10:39:36.932" v="1503" actId="47"/>
        <pc:sldMkLst>
          <pc:docMk/>
          <pc:sldMk cId="3353819699" sldId="2147473980"/>
        </pc:sldMkLst>
      </pc:sldChg>
      <pc:sldChg chg="modSp add del mod">
        <pc:chgData name="Pablo Sanz" userId="b60748b7-f2df-4c57-9ffa-ce60a404c4fa" providerId="ADAL" clId="{3445D012-336F-49A7-A294-E71B7694E80C}" dt="2025-04-26T07:50:11.329" v="1272" actId="47"/>
        <pc:sldMkLst>
          <pc:docMk/>
          <pc:sldMk cId="2772237289" sldId="2147473983"/>
        </pc:sldMkLst>
      </pc:sldChg>
      <pc:sldChg chg="modSp add del mod ord">
        <pc:chgData name="Pablo Sanz" userId="b60748b7-f2df-4c57-9ffa-ce60a404c4fa" providerId="ADAL" clId="{3445D012-336F-49A7-A294-E71B7694E80C}" dt="2025-05-12T06:05:30.461" v="3760" actId="47"/>
        <pc:sldMkLst>
          <pc:docMk/>
          <pc:sldMk cId="2127246953" sldId="2147473984"/>
        </pc:sldMkLst>
      </pc:sldChg>
      <pc:sldChg chg="modSp add mod ord">
        <pc:chgData name="Pablo Sanz" userId="b60748b7-f2df-4c57-9ffa-ce60a404c4fa" providerId="ADAL" clId="{3445D012-336F-49A7-A294-E71B7694E80C}" dt="2025-05-12T06:09:15.753" v="3767"/>
        <pc:sldMkLst>
          <pc:docMk/>
          <pc:sldMk cId="3504083086" sldId="2147474003"/>
        </pc:sldMkLst>
      </pc:sldChg>
      <pc:sldChg chg="modSp add del mod">
        <pc:chgData name="Pablo Sanz" userId="b60748b7-f2df-4c57-9ffa-ce60a404c4fa" providerId="ADAL" clId="{3445D012-336F-49A7-A294-E71B7694E80C}" dt="2025-04-26T10:06:12.065" v="1410" actId="47"/>
        <pc:sldMkLst>
          <pc:docMk/>
          <pc:sldMk cId="143304954" sldId="2147474024"/>
        </pc:sldMkLst>
      </pc:sldChg>
      <pc:sldChg chg="addSp delSp modSp add del mod">
        <pc:chgData name="Pablo Sanz" userId="b60748b7-f2df-4c57-9ffa-ce60a404c4fa" providerId="ADAL" clId="{3445D012-336F-49A7-A294-E71B7694E80C}" dt="2025-04-26T10:58:09.031" v="1699" actId="47"/>
        <pc:sldMkLst>
          <pc:docMk/>
          <pc:sldMk cId="3974225013" sldId="2147474025"/>
        </pc:sldMkLst>
      </pc:sldChg>
      <pc:sldChg chg="addSp delSp modSp add mod">
        <pc:chgData name="Pablo Sanz" userId="b60748b7-f2df-4c57-9ffa-ce60a404c4fa" providerId="ADAL" clId="{3445D012-336F-49A7-A294-E71B7694E80C}" dt="2025-04-26T10:49:10.186" v="1658" actId="20577"/>
        <pc:sldMkLst>
          <pc:docMk/>
          <pc:sldMk cId="3083179937" sldId="2147474026"/>
        </pc:sldMkLst>
      </pc:sldChg>
      <pc:sldChg chg="addSp delSp modSp add mod">
        <pc:chgData name="Pablo Sanz" userId="b60748b7-f2df-4c57-9ffa-ce60a404c4fa" providerId="ADAL" clId="{3445D012-336F-49A7-A294-E71B7694E80C}" dt="2025-04-26T10:58:30.050" v="1701" actId="1076"/>
        <pc:sldMkLst>
          <pc:docMk/>
          <pc:sldMk cId="195229177" sldId="2147474027"/>
        </pc:sldMkLst>
      </pc:sldChg>
      <pc:sldChg chg="addSp delSp modSp add mod">
        <pc:chgData name="Pablo Sanz" userId="b60748b7-f2df-4c57-9ffa-ce60a404c4fa" providerId="ADAL" clId="{3445D012-336F-49A7-A294-E71B7694E80C}" dt="2025-04-26T11:25:33.340" v="1936" actId="1076"/>
        <pc:sldMkLst>
          <pc:docMk/>
          <pc:sldMk cId="956919486" sldId="2147474028"/>
        </pc:sldMkLst>
      </pc:sldChg>
      <pc:sldChg chg="addSp delSp modSp add mod">
        <pc:chgData name="Pablo Sanz" userId="b60748b7-f2df-4c57-9ffa-ce60a404c4fa" providerId="ADAL" clId="{3445D012-336F-49A7-A294-E71B7694E80C}" dt="2025-05-08T21:08:45.349" v="3346" actId="20577"/>
        <pc:sldMkLst>
          <pc:docMk/>
          <pc:sldMk cId="991730709" sldId="2147474029"/>
        </pc:sldMkLst>
      </pc:sldChg>
      <pc:sldChg chg="delSp modSp add mod modNotesTx">
        <pc:chgData name="Pablo Sanz" userId="b60748b7-f2df-4c57-9ffa-ce60a404c4fa" providerId="ADAL" clId="{3445D012-336F-49A7-A294-E71B7694E80C}" dt="2025-05-08T20:52:19.762" v="2931" actId="20577"/>
        <pc:sldMkLst>
          <pc:docMk/>
          <pc:sldMk cId="63013833" sldId="2147474030"/>
        </pc:sldMkLst>
      </pc:sldChg>
      <pc:sldChg chg="add del">
        <pc:chgData name="Pablo Sanz" userId="b60748b7-f2df-4c57-9ffa-ce60a404c4fa" providerId="ADAL" clId="{3445D012-336F-49A7-A294-E71B7694E80C}" dt="2025-05-08T20:43:27.731" v="2151"/>
        <pc:sldMkLst>
          <pc:docMk/>
          <pc:sldMk cId="3911265853" sldId="2147474030"/>
        </pc:sldMkLst>
      </pc:sldChg>
      <pc:sldChg chg="addSp delSp modSp add mod modNotesTx">
        <pc:chgData name="Pablo Sanz" userId="b60748b7-f2df-4c57-9ffa-ce60a404c4fa" providerId="ADAL" clId="{3445D012-336F-49A7-A294-E71B7694E80C}" dt="2025-05-08T21:13:27.024" v="3469" actId="108"/>
        <pc:sldMkLst>
          <pc:docMk/>
          <pc:sldMk cId="3694997189" sldId="2147474031"/>
        </pc:sldMkLst>
      </pc:sldChg>
      <pc:sldChg chg="addSp delSp modSp add mod">
        <pc:chgData name="Pablo Sanz" userId="b60748b7-f2df-4c57-9ffa-ce60a404c4fa" providerId="ADAL" clId="{3445D012-336F-49A7-A294-E71B7694E80C}" dt="2025-05-08T21:11:22.933" v="3424" actId="12788"/>
        <pc:sldMkLst>
          <pc:docMk/>
          <pc:sldMk cId="3937063794" sldId="2147474032"/>
        </pc:sldMkLst>
      </pc:sldChg>
      <pc:sldChg chg="addSp delSp modSp add mod">
        <pc:chgData name="Pablo Sanz" userId="b60748b7-f2df-4c57-9ffa-ce60a404c4fa" providerId="ADAL" clId="{3445D012-336F-49A7-A294-E71B7694E80C}" dt="2025-05-08T21:22:42.751" v="3641" actId="12788"/>
        <pc:sldMkLst>
          <pc:docMk/>
          <pc:sldMk cId="2948245080" sldId="2147474033"/>
        </pc:sldMkLst>
      </pc:sldChg>
      <pc:sldChg chg="addSp modSp add del">
        <pc:chgData name="Pablo Sanz" userId="b60748b7-f2df-4c57-9ffa-ce60a404c4fa" providerId="ADAL" clId="{3445D012-336F-49A7-A294-E71B7694E80C}" dt="2025-05-08T21:23:26.012" v="3644" actId="47"/>
        <pc:sldMkLst>
          <pc:docMk/>
          <pc:sldMk cId="878473937" sldId="2147474034"/>
        </pc:sldMkLst>
      </pc:sldChg>
      <pc:sldChg chg="addSp delSp modSp add mod">
        <pc:chgData name="Pablo Sanz" userId="b60748b7-f2df-4c57-9ffa-ce60a404c4fa" providerId="ADAL" clId="{3445D012-336F-49A7-A294-E71B7694E80C}" dt="2025-05-12T06:04:47.835" v="3759" actId="14100"/>
        <pc:sldMkLst>
          <pc:docMk/>
          <pc:sldMk cId="3515729321" sldId="2147474034"/>
        </pc:sldMkLst>
      </pc:sldChg>
      <pc:sldChg chg="modSp add mod">
        <pc:chgData name="Pablo Sanz" userId="b60748b7-f2df-4c57-9ffa-ce60a404c4fa" providerId="ADAL" clId="{3445D012-336F-49A7-A294-E71B7694E80C}" dt="2025-05-12T06:09:50.443" v="3771" actId="27636"/>
        <pc:sldMkLst>
          <pc:docMk/>
          <pc:sldMk cId="1441960302" sldId="2147474035"/>
        </pc:sldMkLst>
      </pc:sldChg>
      <pc:sldChg chg="modSp add mod">
        <pc:chgData name="Pablo Sanz" userId="b60748b7-f2df-4c57-9ffa-ce60a404c4fa" providerId="ADAL" clId="{3445D012-336F-49A7-A294-E71B7694E80C}" dt="2025-05-23T10:32:42.474" v="4532" actId="20577"/>
        <pc:sldMkLst>
          <pc:docMk/>
          <pc:sldMk cId="3633853361" sldId="2147474036"/>
        </pc:sldMkLst>
        <pc:spChg chg="mod">
          <ac:chgData name="Pablo Sanz" userId="b60748b7-f2df-4c57-9ffa-ce60a404c4fa" providerId="ADAL" clId="{3445D012-336F-49A7-A294-E71B7694E80C}" dt="2025-05-23T10:32:42.474" v="4532" actId="20577"/>
          <ac:spMkLst>
            <pc:docMk/>
            <pc:sldMk cId="3633853361" sldId="2147474036"/>
            <ac:spMk id="6" creationId="{513D6BC1-269D-E74B-1BC2-A84862C8827D}"/>
          </ac:spMkLst>
        </pc:spChg>
      </pc:sldChg>
      <pc:sldChg chg="modSp add mod">
        <pc:chgData name="Pablo Sanz" userId="b60748b7-f2df-4c57-9ffa-ce60a404c4fa" providerId="ADAL" clId="{3445D012-336F-49A7-A294-E71B7694E80C}" dt="2025-05-12T06:26:59.339" v="4076" actId="20577"/>
        <pc:sldMkLst>
          <pc:docMk/>
          <pc:sldMk cId="4254767141" sldId="2147474037"/>
        </pc:sldMkLst>
      </pc:sldChg>
      <pc:sldChg chg="addSp delSp modSp add mod">
        <pc:chgData name="Pablo Sanz" userId="b60748b7-f2df-4c57-9ffa-ce60a404c4fa" providerId="ADAL" clId="{3445D012-336F-49A7-A294-E71B7694E80C}" dt="2025-05-12T06:45:25.291" v="4416" actId="12788"/>
        <pc:sldMkLst>
          <pc:docMk/>
          <pc:sldMk cId="2509343801" sldId="2147474038"/>
        </pc:sldMkLst>
      </pc:sldChg>
      <pc:sldChg chg="delSp add del">
        <pc:chgData name="Pablo Sanz" userId="b60748b7-f2df-4c57-9ffa-ce60a404c4fa" providerId="ADAL" clId="{3445D012-336F-49A7-A294-E71B7694E80C}" dt="2025-05-12T06:40:53.535" v="4156" actId="47"/>
        <pc:sldMkLst>
          <pc:docMk/>
          <pc:sldMk cId="2510353451" sldId="2147474039"/>
        </pc:sldMkLst>
      </pc:sldChg>
      <pc:sldMasterChg chg="delSldLayout">
        <pc:chgData name="Pablo Sanz" userId="b60748b7-f2df-4c57-9ffa-ce60a404c4fa" providerId="ADAL" clId="{3445D012-336F-49A7-A294-E71B7694E80C}" dt="2025-04-26T07:50:11.329" v="1272" actId="47"/>
        <pc:sldMasterMkLst>
          <pc:docMk/>
          <pc:sldMasterMk cId="2572454742" sldId="2147483653"/>
        </pc:sldMasterMkLst>
        <pc:sldLayoutChg chg="del">
          <pc:chgData name="Pablo Sanz" userId="b60748b7-f2df-4c57-9ffa-ce60a404c4fa" providerId="ADAL" clId="{3445D012-336F-49A7-A294-E71B7694E80C}" dt="2025-04-26T07:50:11.329" v="1272" actId="47"/>
          <pc:sldLayoutMkLst>
            <pc:docMk/>
            <pc:sldMasterMk cId="2572454742" sldId="2147483653"/>
            <pc:sldLayoutMk cId="2500194487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17/08/2025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4C93A-67A9-CB85-9EF4-AD8727FF4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B645D0-D4CE-5A37-8D63-9D51E7588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702B0-4A47-0BC3-8559-3BBCAFA3C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D3E4-4179-67AF-81EF-A869DF784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1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DB4D-7B1D-1AA4-CDD9-A4063D62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04838-78B9-19BC-0BB9-D34271EB4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13911-8013-4777-1D51-9D3FB6AD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9B93-8E7C-9C3A-F94C-5872EEEE3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6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71AD3-09D8-FE17-9C97-6EB0B6790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116F66-4545-87CE-AFA6-4CB55FB9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6912"/>
            <a:ext cx="7886700" cy="543595"/>
          </a:xfrm>
        </p:spPr>
        <p:txBody>
          <a:bodyPr>
            <a:normAutofit/>
          </a:bodyPr>
          <a:lstStyle/>
          <a:p>
            <a:r>
              <a:rPr lang="es-ES" dirty="0"/>
              <a:t>3. Diseño de pipelines escalables y sostenibles en </a:t>
            </a:r>
            <a:r>
              <a:rPr lang="es-ES" dirty="0" err="1"/>
              <a:t>Databricks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19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12B5E-B2A8-87EC-8580-F874BD22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421D76-C94E-8B18-D0A0-D46760B1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Índice </a:t>
            </a:r>
            <a:r>
              <a:rPr lang="es-ES" dirty="0">
                <a:solidFill>
                  <a:schemeClr val="accent1"/>
                </a:solidFill>
              </a:rPr>
              <a:t>| Diseño de pipelines escalables y sostenibles en </a:t>
            </a:r>
            <a:r>
              <a:rPr lang="es-ES" dirty="0" err="1">
                <a:solidFill>
                  <a:schemeClr val="accent1"/>
                </a:solidFill>
              </a:rPr>
              <a:t>Databricks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3D6BC1-269D-E74B-1BC2-A84862C8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Buenas prácticas en diseño de pipelines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Orquestación con </a:t>
            </a:r>
            <a:r>
              <a:rPr lang="es-ES" dirty="0" err="1"/>
              <a:t>Databricks</a:t>
            </a:r>
            <a:r>
              <a:rPr lang="es-ES" dirty="0"/>
              <a:t> </a:t>
            </a:r>
            <a:r>
              <a:rPr lang="es-ES" dirty="0" err="1"/>
              <a:t>Workflows</a:t>
            </a:r>
            <a:endParaRPr lang="es-ES" dirty="0"/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Control de costes y </a:t>
            </a:r>
            <a:r>
              <a:rPr lang="es-ES" dirty="0" err="1"/>
              <a:t>clusters</a:t>
            </a:r>
            <a:r>
              <a:rPr lang="es-ES" dirty="0"/>
              <a:t> eficientes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Casos reales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38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A8F9-A60B-AAFF-A9B9-591454AD3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1E4595-00BA-2111-65CF-7D0EBCDE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 </a:t>
            </a:r>
            <a:r>
              <a:rPr lang="es-ES" dirty="0">
                <a:solidFill>
                  <a:schemeClr val="accent1"/>
                </a:solidFill>
              </a:rPr>
              <a:t>| Pipelines modulares, eficientes y de bajo coste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7CDFE8-0CDD-974E-A38D-2968E052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1628800"/>
            <a:ext cx="5239494" cy="3816424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dirty="0"/>
              <a:t>Diseñar pipelines modulares y resilientes en </a:t>
            </a:r>
            <a:r>
              <a:rPr lang="es-ES" dirty="0" err="1"/>
              <a:t>Databricks</a:t>
            </a:r>
            <a:r>
              <a:rPr lang="es-ES" dirty="0"/>
              <a:t> siguiendo buenas prácticas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Optimizar costes y recursos en producción, aprendiendo con casos reales de optimización.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  <a:p>
            <a:pPr marL="266700" indent="-266700">
              <a:buFont typeface="+mj-lt"/>
              <a:buAutoNum type="arabicPeriod"/>
            </a:pPr>
            <a:r>
              <a:rPr lang="es-ES" dirty="0"/>
              <a:t>Orquestar y automatizar pipelines con </a:t>
            </a:r>
            <a:r>
              <a:rPr lang="es-ES" dirty="0" err="1"/>
              <a:t>Workflows</a:t>
            </a:r>
            <a:r>
              <a:rPr lang="es-ES" dirty="0"/>
              <a:t>, integrando parámetros, dependencias y control de versiones</a:t>
            </a:r>
          </a:p>
          <a:p>
            <a:pPr marL="266700" indent="-266700">
              <a:buFont typeface="+mj-lt"/>
              <a:buAutoNum type="arabicPeriod"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A7BD3-47A6-F183-744B-645A3EBE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650" y="2420888"/>
            <a:ext cx="2212504" cy="22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A24E4-3DCA-15E1-A13E-7BD2DF2D6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DAD1E5-47E5-65D0-1013-E0982993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Buenas prácticas </a:t>
            </a:r>
            <a:r>
              <a:rPr lang="es-ES" dirty="0">
                <a:solidFill>
                  <a:schemeClr val="accent1"/>
                </a:solidFill>
              </a:rPr>
              <a:t>| Modular, parametrizable y resiliente a errores</a:t>
            </a:r>
            <a:endParaRPr lang="es-E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59D7CC-0A4D-88D7-BD07-4670B025E505}"/>
              </a:ext>
            </a:extLst>
          </p:cNvPr>
          <p:cNvGrpSpPr/>
          <p:nvPr/>
        </p:nvGrpSpPr>
        <p:grpSpPr>
          <a:xfrm>
            <a:off x="179512" y="1268760"/>
            <a:ext cx="8568952" cy="4442467"/>
            <a:chOff x="323528" y="1684048"/>
            <a:chExt cx="8046745" cy="4027172"/>
          </a:xfrm>
        </p:grpSpPr>
        <p:sp>
          <p:nvSpPr>
            <p:cNvPr id="2" name="Rounded Rectangle 147">
              <a:extLst>
                <a:ext uri="{FF2B5EF4-FFF2-40B4-BE49-F238E27FC236}">
                  <a16:creationId xmlns:a16="http://schemas.microsoft.com/office/drawing/2014/main" id="{35CF758F-CBA3-5C42-A274-526AE8592954}"/>
                </a:ext>
              </a:extLst>
            </p:cNvPr>
            <p:cNvSpPr/>
            <p:nvPr/>
          </p:nvSpPr>
          <p:spPr>
            <a:xfrm>
              <a:off x="4167932" y="2836198"/>
              <a:ext cx="1350000" cy="2321873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Entidades de negocio (cliente, producto, transacción, …)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Datos enriquecidos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Agregaciones o cálculos</a:t>
              </a:r>
            </a:p>
          </p:txBody>
        </p:sp>
        <p:sp>
          <p:nvSpPr>
            <p:cNvPr id="3" name="Rounded Rectangle 147">
              <a:extLst>
                <a:ext uri="{FF2B5EF4-FFF2-40B4-BE49-F238E27FC236}">
                  <a16:creationId xmlns:a16="http://schemas.microsoft.com/office/drawing/2014/main" id="{76E030A3-0488-D194-60E0-BD19D2FA47C5}"/>
                </a:ext>
              </a:extLst>
            </p:cNvPr>
            <p:cNvSpPr/>
            <p:nvPr/>
          </p:nvSpPr>
          <p:spPr>
            <a:xfrm rot="5400000">
              <a:off x="2471792" y="536436"/>
              <a:ext cx="458775" cy="2753999"/>
            </a:xfrm>
            <a:prstGeom prst="roundRect">
              <a:avLst>
                <a:gd name="adj" fmla="val 12188"/>
              </a:avLst>
            </a:prstGeom>
            <a:pattFill prst="dkUpDiag">
              <a:fgClr>
                <a:srgbClr val="CC9900"/>
              </a:fgClr>
              <a:bgClr>
                <a:schemeClr val="bg1"/>
              </a:bgClr>
            </a:patt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b="1" err="1">
                  <a:solidFill>
                    <a:schemeClr val="tx1"/>
                  </a:solidFill>
                  <a:ea typeface="Verdana" panose="020B0604030504040204" pitchFamily="34" charset="0"/>
                </a:rPr>
                <a:t>Staging</a:t>
              </a:r>
              <a:r>
                <a:rPr lang="es-ES" sz="1200" b="1">
                  <a:solidFill>
                    <a:schemeClr val="tx1"/>
                  </a:solidFill>
                  <a:ea typeface="Verdana" panose="020B0604030504040204" pitchFamily="34" charset="0"/>
                </a:rPr>
                <a:t> / Bronce</a:t>
              </a:r>
            </a:p>
          </p:txBody>
        </p:sp>
        <p:sp>
          <p:nvSpPr>
            <p:cNvPr id="6" name="Rounded Rectangle 147">
              <a:extLst>
                <a:ext uri="{FF2B5EF4-FFF2-40B4-BE49-F238E27FC236}">
                  <a16:creationId xmlns:a16="http://schemas.microsoft.com/office/drawing/2014/main" id="{05D98174-0762-78AD-2FA6-A1B7214F512F}"/>
                </a:ext>
              </a:extLst>
            </p:cNvPr>
            <p:cNvSpPr/>
            <p:nvPr/>
          </p:nvSpPr>
          <p:spPr>
            <a:xfrm>
              <a:off x="1324181" y="2836198"/>
              <a:ext cx="1350000" cy="2321873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Recogida de las fuentes de datos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Forma original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Auditoría y recuperación de errores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endParaRPr lang="es-ES" sz="105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8" name="Rounded Rectangle 147">
              <a:extLst>
                <a:ext uri="{FF2B5EF4-FFF2-40B4-BE49-F238E27FC236}">
                  <a16:creationId xmlns:a16="http://schemas.microsoft.com/office/drawing/2014/main" id="{69790A0F-EB31-FDA5-2666-D882C68E942A}"/>
                </a:ext>
              </a:extLst>
            </p:cNvPr>
            <p:cNvSpPr/>
            <p:nvPr/>
          </p:nvSpPr>
          <p:spPr>
            <a:xfrm>
              <a:off x="2728180" y="2836198"/>
              <a:ext cx="1350000" cy="2321873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Datos limpios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Preparación inicial para análisis</a:t>
              </a:r>
            </a:p>
          </p:txBody>
        </p:sp>
        <p:sp>
          <p:nvSpPr>
            <p:cNvPr id="9" name="Rounded Rectangle 147">
              <a:extLst>
                <a:ext uri="{FF2B5EF4-FFF2-40B4-BE49-F238E27FC236}">
                  <a16:creationId xmlns:a16="http://schemas.microsoft.com/office/drawing/2014/main" id="{417F7C6F-4C1A-DDD6-6C90-0228FE02ED8A}"/>
                </a:ext>
              </a:extLst>
            </p:cNvPr>
            <p:cNvSpPr/>
            <p:nvPr/>
          </p:nvSpPr>
          <p:spPr>
            <a:xfrm rot="5400000">
              <a:off x="4613545" y="1238436"/>
              <a:ext cx="458775" cy="1350000"/>
            </a:xfrm>
            <a:prstGeom prst="roundRect">
              <a:avLst>
                <a:gd name="adj" fmla="val 12188"/>
              </a:avLst>
            </a:prstGeom>
            <a:pattFill prst="dkUpDiag">
              <a:fgClr>
                <a:schemeClr val="accent1">
                  <a:lumMod val="65000"/>
                </a:schemeClr>
              </a:fgClr>
              <a:bgClr>
                <a:schemeClr val="bg1"/>
              </a:bgClr>
            </a:patt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b="1">
                  <a:solidFill>
                    <a:schemeClr val="tx1"/>
                  </a:solidFill>
                  <a:ea typeface="Verdana" panose="020B0604030504040204" pitchFamily="34" charset="0"/>
                </a:rPr>
                <a:t>Core / Silver</a:t>
              </a:r>
            </a:p>
          </p:txBody>
        </p:sp>
        <p:sp>
          <p:nvSpPr>
            <p:cNvPr id="10" name="Rounded Rectangle 147">
              <a:extLst>
                <a:ext uri="{FF2B5EF4-FFF2-40B4-BE49-F238E27FC236}">
                  <a16:creationId xmlns:a16="http://schemas.microsoft.com/office/drawing/2014/main" id="{60DCC8E7-614E-8844-6D1C-D40770C02DE8}"/>
                </a:ext>
              </a:extLst>
            </p:cNvPr>
            <p:cNvSpPr/>
            <p:nvPr/>
          </p:nvSpPr>
          <p:spPr>
            <a:xfrm rot="5400000">
              <a:off x="6763886" y="536436"/>
              <a:ext cx="458775" cy="2753999"/>
            </a:xfrm>
            <a:prstGeom prst="roundRect">
              <a:avLst>
                <a:gd name="adj" fmla="val 12188"/>
              </a:avLst>
            </a:prstGeom>
            <a:pattFill prst="dkUpDiag">
              <a:fgClr>
                <a:srgbClr val="FFCC00"/>
              </a:fgClr>
              <a:bgClr>
                <a:schemeClr val="bg1"/>
              </a:bgClr>
            </a:patt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b="1" err="1">
                  <a:solidFill>
                    <a:schemeClr val="tx1"/>
                  </a:solidFill>
                  <a:ea typeface="Verdana" panose="020B0604030504040204" pitchFamily="34" charset="0"/>
                </a:rPr>
                <a:t>Presentation</a:t>
              </a:r>
              <a:r>
                <a:rPr lang="es-ES" sz="1200" b="1">
                  <a:solidFill>
                    <a:schemeClr val="tx1"/>
                  </a:solidFill>
                  <a:ea typeface="Verdana" panose="020B0604030504040204" pitchFamily="34" charset="0"/>
                </a:rPr>
                <a:t> / Gold</a:t>
              </a:r>
            </a:p>
          </p:txBody>
        </p:sp>
        <p:sp>
          <p:nvSpPr>
            <p:cNvPr id="11" name="Rounded Rectangle 147">
              <a:extLst>
                <a:ext uri="{FF2B5EF4-FFF2-40B4-BE49-F238E27FC236}">
                  <a16:creationId xmlns:a16="http://schemas.microsoft.com/office/drawing/2014/main" id="{F45F3A76-1A7F-4943-0D2C-9487F0B9EA96}"/>
                </a:ext>
              </a:extLst>
            </p:cNvPr>
            <p:cNvSpPr/>
            <p:nvPr/>
          </p:nvSpPr>
          <p:spPr>
            <a:xfrm>
              <a:off x="1324181" y="2225774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>
                  <a:solidFill>
                    <a:schemeClr val="tx1"/>
                  </a:solidFill>
                  <a:ea typeface="Verdana" panose="020B0604030504040204" pitchFamily="34" charset="0"/>
                </a:rPr>
                <a:t>Raw</a:t>
              </a:r>
            </a:p>
          </p:txBody>
        </p:sp>
        <p:sp>
          <p:nvSpPr>
            <p:cNvPr id="12" name="Rounded Rectangle 147">
              <a:extLst>
                <a:ext uri="{FF2B5EF4-FFF2-40B4-BE49-F238E27FC236}">
                  <a16:creationId xmlns:a16="http://schemas.microsoft.com/office/drawing/2014/main" id="{BA92C060-526C-B6D2-5A40-EAEF69C33916}"/>
                </a:ext>
              </a:extLst>
            </p:cNvPr>
            <p:cNvSpPr/>
            <p:nvPr/>
          </p:nvSpPr>
          <p:spPr>
            <a:xfrm>
              <a:off x="5616273" y="2836198"/>
              <a:ext cx="1350000" cy="2321873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Diseñada para ML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Variables listas para entrenamiento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endParaRPr lang="es-ES" sz="105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17" name="Rounded Rectangle 147">
              <a:extLst>
                <a:ext uri="{FF2B5EF4-FFF2-40B4-BE49-F238E27FC236}">
                  <a16:creationId xmlns:a16="http://schemas.microsoft.com/office/drawing/2014/main" id="{88D140D7-7F98-4112-EBE4-F76DF8E49A84}"/>
                </a:ext>
              </a:extLst>
            </p:cNvPr>
            <p:cNvSpPr/>
            <p:nvPr/>
          </p:nvSpPr>
          <p:spPr>
            <a:xfrm>
              <a:off x="7013464" y="2836198"/>
              <a:ext cx="1356809" cy="2321873"/>
            </a:xfrm>
            <a:prstGeom prst="roundRect">
              <a:avLst>
                <a:gd name="adj" fmla="val 12188"/>
              </a:avLst>
            </a:prstGeom>
            <a:solidFill>
              <a:schemeClr val="bg1"/>
            </a:solidFill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3716" rIns="0" bIns="13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Listo para aplicaciones finales</a:t>
              </a:r>
            </a:p>
            <a:p>
              <a:pPr marL="128588" indent="-128588">
                <a:lnSpc>
                  <a:spcPct val="90000"/>
                </a:lnSpc>
                <a:buSzPct val="100000"/>
                <a:buFont typeface="Arial" panose="020B0604020202020204" pitchFamily="34" charset="0"/>
                <a:buChar char="•"/>
              </a:pP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Necesidades de negocio</a:t>
              </a:r>
            </a:p>
          </p:txBody>
        </p:sp>
        <p:sp>
          <p:nvSpPr>
            <p:cNvPr id="20" name="Rounded Rectangle 147">
              <a:extLst>
                <a:ext uri="{FF2B5EF4-FFF2-40B4-BE49-F238E27FC236}">
                  <a16:creationId xmlns:a16="http://schemas.microsoft.com/office/drawing/2014/main" id="{7CABA294-414D-06EC-D4C4-6E4525727C50}"/>
                </a:ext>
              </a:extLst>
            </p:cNvPr>
            <p:cNvSpPr/>
            <p:nvPr/>
          </p:nvSpPr>
          <p:spPr>
            <a:xfrm>
              <a:off x="2728180" y="2225774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>
                  <a:solidFill>
                    <a:schemeClr val="tx1"/>
                  </a:solidFill>
                  <a:ea typeface="Verdana" panose="020B0604030504040204" pitchFamily="34" charset="0"/>
                </a:rPr>
                <a:t>Standard</a:t>
              </a:r>
            </a:p>
          </p:txBody>
        </p:sp>
        <p:sp>
          <p:nvSpPr>
            <p:cNvPr id="22" name="Rounded Rectangle 147">
              <a:extLst>
                <a:ext uri="{FF2B5EF4-FFF2-40B4-BE49-F238E27FC236}">
                  <a16:creationId xmlns:a16="http://schemas.microsoft.com/office/drawing/2014/main" id="{EF34DBD4-ABDB-E3B5-3BDC-A07A3FB92610}"/>
                </a:ext>
              </a:extLst>
            </p:cNvPr>
            <p:cNvSpPr/>
            <p:nvPr/>
          </p:nvSpPr>
          <p:spPr>
            <a:xfrm>
              <a:off x="4167932" y="2225774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err="1">
                  <a:solidFill>
                    <a:schemeClr val="tx1"/>
                  </a:solidFill>
                  <a:ea typeface="Verdana" panose="020B0604030504040204" pitchFamily="34" charset="0"/>
                </a:rPr>
                <a:t>Conformed</a:t>
              </a:r>
              <a:endParaRPr lang="es-ES" sz="120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3" name="Rounded Rectangle 147">
              <a:extLst>
                <a:ext uri="{FF2B5EF4-FFF2-40B4-BE49-F238E27FC236}">
                  <a16:creationId xmlns:a16="http://schemas.microsoft.com/office/drawing/2014/main" id="{1DC1DD45-4D99-33BA-FB88-85E73265C570}"/>
                </a:ext>
              </a:extLst>
            </p:cNvPr>
            <p:cNvSpPr/>
            <p:nvPr/>
          </p:nvSpPr>
          <p:spPr>
            <a:xfrm>
              <a:off x="5616273" y="2225774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>
                  <a:solidFill>
                    <a:schemeClr val="tx1"/>
                  </a:solidFill>
                  <a:ea typeface="Verdana"/>
                </a:rPr>
                <a:t>Datamart</a:t>
              </a:r>
              <a:endParaRPr lang="es-ES" sz="120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4" name="Rounded Rectangle 147">
              <a:extLst>
                <a:ext uri="{FF2B5EF4-FFF2-40B4-BE49-F238E27FC236}">
                  <a16:creationId xmlns:a16="http://schemas.microsoft.com/office/drawing/2014/main" id="{DFAA9A4A-F7E9-30D4-65B3-4CA077F4E02D}"/>
                </a:ext>
              </a:extLst>
            </p:cNvPr>
            <p:cNvSpPr/>
            <p:nvPr/>
          </p:nvSpPr>
          <p:spPr>
            <a:xfrm>
              <a:off x="7020273" y="2225774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200" err="1">
                  <a:solidFill>
                    <a:schemeClr val="tx1"/>
                  </a:solidFill>
                  <a:ea typeface="Verdana" panose="020B0604030504040204" pitchFamily="34" charset="0"/>
                </a:rPr>
                <a:t>Report</a:t>
              </a:r>
              <a:endParaRPr lang="es-ES" sz="120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5" name="Rounded Rectangle 147">
              <a:extLst>
                <a:ext uri="{FF2B5EF4-FFF2-40B4-BE49-F238E27FC236}">
                  <a16:creationId xmlns:a16="http://schemas.microsoft.com/office/drawing/2014/main" id="{E5A92599-0AE1-FD1E-06A9-DA7FDD2A1942}"/>
                </a:ext>
              </a:extLst>
            </p:cNvPr>
            <p:cNvSpPr/>
            <p:nvPr/>
          </p:nvSpPr>
          <p:spPr>
            <a:xfrm>
              <a:off x="1324181" y="5252445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Data </a:t>
              </a:r>
              <a:r>
                <a:rPr lang="es-ES" sz="1050" err="1">
                  <a:solidFill>
                    <a:schemeClr val="tx1"/>
                  </a:solidFill>
                  <a:ea typeface="Verdana" panose="020B0604030504040204" pitchFamily="34" charset="0"/>
                </a:rPr>
                <a:t>Engineering</a:t>
              </a:r>
              <a:endParaRPr lang="es-ES" sz="105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6" name="Rounded Rectangle 147">
              <a:extLst>
                <a:ext uri="{FF2B5EF4-FFF2-40B4-BE49-F238E27FC236}">
                  <a16:creationId xmlns:a16="http://schemas.microsoft.com/office/drawing/2014/main" id="{29E67515-2BA8-981A-8EF0-CB4CD05F62A7}"/>
                </a:ext>
              </a:extLst>
            </p:cNvPr>
            <p:cNvSpPr/>
            <p:nvPr/>
          </p:nvSpPr>
          <p:spPr>
            <a:xfrm>
              <a:off x="2728180" y="5252445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Data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analyst</a:t>
              </a: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,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Engineers</a:t>
              </a:r>
              <a:endParaRPr lang="es-ES" sz="1050" dirty="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7" name="Rounded Rectangle 147">
              <a:extLst>
                <a:ext uri="{FF2B5EF4-FFF2-40B4-BE49-F238E27FC236}">
                  <a16:creationId xmlns:a16="http://schemas.microsoft.com/office/drawing/2014/main" id="{1BBF7189-0107-27BA-2910-EAD647FF5ED1}"/>
                </a:ext>
              </a:extLst>
            </p:cNvPr>
            <p:cNvSpPr/>
            <p:nvPr/>
          </p:nvSpPr>
          <p:spPr>
            <a:xfrm>
              <a:off x="4167932" y="5252445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Data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Engineers</a:t>
              </a: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,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analyst</a:t>
              </a:r>
              <a:r>
                <a:rPr lang="es-ES" sz="1050" dirty="0">
                  <a:solidFill>
                    <a:schemeClr val="tx1"/>
                  </a:solidFill>
                  <a:ea typeface="Verdana" panose="020B0604030504040204" pitchFamily="34" charset="0"/>
                </a:rPr>
                <a:t> </a:t>
              </a:r>
              <a:r>
                <a:rPr lang="es-ES" sz="1050" dirty="0" err="1">
                  <a:solidFill>
                    <a:schemeClr val="tx1"/>
                  </a:solidFill>
                  <a:ea typeface="Verdana" panose="020B0604030504040204" pitchFamily="34" charset="0"/>
                </a:rPr>
                <a:t>Scientist</a:t>
              </a:r>
              <a:endParaRPr lang="es-ES" sz="1050" dirty="0">
                <a:solidFill>
                  <a:schemeClr val="tx1"/>
                </a:solidFill>
                <a:ea typeface="Verdana" panose="020B0604030504040204" pitchFamily="34" charset="0"/>
              </a:endParaRPr>
            </a:p>
          </p:txBody>
        </p:sp>
        <p:sp>
          <p:nvSpPr>
            <p:cNvPr id="29" name="Rounded Rectangle 147">
              <a:extLst>
                <a:ext uri="{FF2B5EF4-FFF2-40B4-BE49-F238E27FC236}">
                  <a16:creationId xmlns:a16="http://schemas.microsoft.com/office/drawing/2014/main" id="{3E6A2871-4AE1-D3ED-F913-7C7B0E729ECA}"/>
                </a:ext>
              </a:extLst>
            </p:cNvPr>
            <p:cNvSpPr/>
            <p:nvPr/>
          </p:nvSpPr>
          <p:spPr>
            <a:xfrm>
              <a:off x="5616273" y="5252445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Data </a:t>
              </a:r>
              <a:r>
                <a:rPr lang="es-ES" sz="1050" err="1">
                  <a:solidFill>
                    <a:schemeClr val="tx1"/>
                  </a:solidFill>
                  <a:ea typeface="Verdana" panose="020B0604030504040204" pitchFamily="34" charset="0"/>
                </a:rPr>
                <a:t>Scientist</a:t>
              </a: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, BI</a:t>
              </a:r>
            </a:p>
          </p:txBody>
        </p:sp>
        <p:sp>
          <p:nvSpPr>
            <p:cNvPr id="30" name="Rounded Rectangle 147">
              <a:extLst>
                <a:ext uri="{FF2B5EF4-FFF2-40B4-BE49-F238E27FC236}">
                  <a16:creationId xmlns:a16="http://schemas.microsoft.com/office/drawing/2014/main" id="{7B25B6BA-A8A6-131B-F7D7-7D7CEFEB3757}"/>
                </a:ext>
              </a:extLst>
            </p:cNvPr>
            <p:cNvSpPr/>
            <p:nvPr/>
          </p:nvSpPr>
          <p:spPr>
            <a:xfrm>
              <a:off x="7020273" y="5252445"/>
              <a:ext cx="1350000" cy="458775"/>
            </a:xfrm>
            <a:prstGeom prst="roundRect">
              <a:avLst>
                <a:gd name="adj" fmla="val 12188"/>
              </a:avLst>
            </a:prstGeom>
            <a:noFill/>
            <a:ln w="19059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25946" rIns="0" bIns="259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SzPct val="100000"/>
              </a:pPr>
              <a:r>
                <a:rPr lang="es-ES" sz="1050">
                  <a:solidFill>
                    <a:schemeClr val="tx1"/>
                  </a:solidFill>
                  <a:ea typeface="Verdana" panose="020B0604030504040204" pitchFamily="34" charset="0"/>
                </a:rPr>
                <a:t>“C” Roles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9E3875-F0A2-499C-2CB5-423E474A2554}"/>
                </a:ext>
              </a:extLst>
            </p:cNvPr>
            <p:cNvSpPr txBox="1"/>
            <p:nvPr/>
          </p:nvSpPr>
          <p:spPr>
            <a:xfrm>
              <a:off x="323528" y="1791937"/>
              <a:ext cx="900000" cy="2520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ES" sz="1200" dirty="0">
                  <a:solidFill>
                    <a:schemeClr val="tx2">
                      <a:lumMod val="75000"/>
                    </a:schemeClr>
                  </a:solidFill>
                </a:rPr>
                <a:t>Capa</a:t>
              </a:r>
              <a:endParaRPr lang="en-US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FA94A4-C4E2-DCB4-74F4-A292E699E1D8}"/>
                </a:ext>
              </a:extLst>
            </p:cNvPr>
            <p:cNvSpPr txBox="1"/>
            <p:nvPr/>
          </p:nvSpPr>
          <p:spPr>
            <a:xfrm>
              <a:off x="323528" y="2333664"/>
              <a:ext cx="900000" cy="2520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</a:defRPr>
              </a:lvl1pPr>
            </a:lstStyle>
            <a:p>
              <a:r>
                <a:rPr lang="es-ES"/>
                <a:t>Sublayer</a:t>
              </a:r>
              <a:endParaRPr lang="en-US" err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901FE3-E26B-2F33-1DE7-EB7D5B398EE8}"/>
                </a:ext>
              </a:extLst>
            </p:cNvPr>
            <p:cNvSpPr txBox="1"/>
            <p:nvPr/>
          </p:nvSpPr>
          <p:spPr>
            <a:xfrm>
              <a:off x="323528" y="3875636"/>
              <a:ext cx="900000" cy="2520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</a:defRPr>
              </a:lvl1pPr>
            </a:lstStyle>
            <a:p>
              <a:r>
                <a:rPr lang="es-ES" dirty="0"/>
                <a:t>Propósito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3EE5C9-BF8F-B56E-76CD-B5BBFB9B80D1}"/>
                </a:ext>
              </a:extLst>
            </p:cNvPr>
            <p:cNvSpPr txBox="1"/>
            <p:nvPr/>
          </p:nvSpPr>
          <p:spPr>
            <a:xfrm>
              <a:off x="323528" y="5360339"/>
              <a:ext cx="900000" cy="252000"/>
            </a:xfrm>
            <a:prstGeom prst="rect">
              <a:avLst/>
            </a:prstGeom>
            <a:solidFill>
              <a:srgbClr val="4472C4">
                <a:alpha val="30196"/>
              </a:srgbClr>
            </a:solidFill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  <a:lvl1pPr algn="ctr">
                <a:defRPr sz="1200">
                  <a:solidFill>
                    <a:schemeClr val="tx2">
                      <a:lumMod val="75000"/>
                    </a:schemeClr>
                  </a:solidFill>
                </a:defRPr>
              </a:lvl1pPr>
            </a:lstStyle>
            <a:p>
              <a:r>
                <a:rPr lang="es-ES" dirty="0"/>
                <a:t>Consumidor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7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4CAF2-DB52-1080-F023-5306BDF46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63A4833-AD59-5711-93AE-7C45BA54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Buenas prácticas </a:t>
            </a:r>
            <a:r>
              <a:rPr lang="es-ES" dirty="0">
                <a:solidFill>
                  <a:schemeClr val="accent1"/>
                </a:solidFill>
              </a:rPr>
              <a:t>| Modular, parametrizable y resiliente a errores</a:t>
            </a:r>
            <a:endParaRPr lang="es-ES" dirty="0"/>
          </a:p>
        </p:txBody>
      </p:sp>
      <p:sp>
        <p:nvSpPr>
          <p:cNvPr id="3" name="Rounded Rectangle 147">
            <a:extLst>
              <a:ext uri="{FF2B5EF4-FFF2-40B4-BE49-F238E27FC236}">
                <a16:creationId xmlns:a16="http://schemas.microsoft.com/office/drawing/2014/main" id="{DE1B55FB-1823-4F01-3A71-3AB5FEDC9C0A}"/>
              </a:ext>
            </a:extLst>
          </p:cNvPr>
          <p:cNvSpPr/>
          <p:nvPr/>
        </p:nvSpPr>
        <p:spPr>
          <a:xfrm rot="5400000">
            <a:off x="1732620" y="1011796"/>
            <a:ext cx="926232" cy="1728192"/>
          </a:xfrm>
          <a:prstGeom prst="roundRect">
            <a:avLst>
              <a:gd name="adj" fmla="val 12188"/>
            </a:avLst>
          </a:prstGeom>
          <a:pattFill prst="dkUpDiag">
            <a:fgClr>
              <a:srgbClr val="CC9900"/>
            </a:fgClr>
            <a:bgClr>
              <a:schemeClr val="bg1"/>
            </a:bgClr>
          </a:pattFill>
          <a:ln w="19059" cap="rnd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100000"/>
            </a:pPr>
            <a:r>
              <a:rPr lang="es-ES" b="1" dirty="0">
                <a:solidFill>
                  <a:schemeClr val="accent2">
                    <a:lumMod val="50000"/>
                  </a:schemeClr>
                </a:solidFill>
                <a:ea typeface="Verdana" panose="020B0604030504040204" pitchFamily="34" charset="0"/>
              </a:rPr>
              <a:t>Bronce</a:t>
            </a:r>
          </a:p>
        </p:txBody>
      </p:sp>
      <p:sp>
        <p:nvSpPr>
          <p:cNvPr id="9" name="Rounded Rectangle 147">
            <a:extLst>
              <a:ext uri="{FF2B5EF4-FFF2-40B4-BE49-F238E27FC236}">
                <a16:creationId xmlns:a16="http://schemas.microsoft.com/office/drawing/2014/main" id="{822DCD2B-861B-D63D-C15D-78B532281695}"/>
              </a:ext>
            </a:extLst>
          </p:cNvPr>
          <p:cNvSpPr/>
          <p:nvPr/>
        </p:nvSpPr>
        <p:spPr>
          <a:xfrm rot="5400000">
            <a:off x="1732620" y="2492896"/>
            <a:ext cx="926232" cy="1728192"/>
          </a:xfrm>
          <a:prstGeom prst="roundRect">
            <a:avLst>
              <a:gd name="adj" fmla="val 12188"/>
            </a:avLst>
          </a:prstGeom>
          <a:pattFill prst="dkUpDiag">
            <a:fgClr>
              <a:schemeClr val="accent1">
                <a:lumMod val="65000"/>
              </a:schemeClr>
            </a:fgClr>
            <a:bgClr>
              <a:schemeClr val="bg1"/>
            </a:bgClr>
          </a:pattFill>
          <a:ln w="19059" cap="rnd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100000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Plata</a:t>
            </a:r>
          </a:p>
        </p:txBody>
      </p:sp>
      <p:sp>
        <p:nvSpPr>
          <p:cNvPr id="10" name="Rounded Rectangle 147">
            <a:extLst>
              <a:ext uri="{FF2B5EF4-FFF2-40B4-BE49-F238E27FC236}">
                <a16:creationId xmlns:a16="http://schemas.microsoft.com/office/drawing/2014/main" id="{3F7F55A2-16AE-7AE4-B9FE-752B4F39CA0C}"/>
              </a:ext>
            </a:extLst>
          </p:cNvPr>
          <p:cNvSpPr/>
          <p:nvPr/>
        </p:nvSpPr>
        <p:spPr>
          <a:xfrm rot="5400000">
            <a:off x="1732620" y="3973996"/>
            <a:ext cx="926232" cy="1728192"/>
          </a:xfrm>
          <a:prstGeom prst="roundRect">
            <a:avLst>
              <a:gd name="adj" fmla="val 12188"/>
            </a:avLst>
          </a:prstGeom>
          <a:pattFill prst="dkUpDiag">
            <a:fgClr>
              <a:srgbClr val="FFCC00"/>
            </a:fgClr>
            <a:bgClr>
              <a:schemeClr val="bg1"/>
            </a:bgClr>
          </a:pattFill>
          <a:ln w="19059" cap="rnd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0" tIns="25946" rIns="0" bIns="259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SzPct val="100000"/>
            </a:pPr>
            <a:r>
              <a:rPr lang="es-ES" b="1" dirty="0">
                <a:solidFill>
                  <a:schemeClr val="accent4">
                    <a:lumMod val="75000"/>
                  </a:schemeClr>
                </a:solidFill>
                <a:ea typeface="Verdana" panose="020B0604030504040204" pitchFamily="34" charset="0"/>
              </a:rPr>
              <a:t>Oro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AF7D58-8E46-5848-4DD7-9B9CC0382132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195736" y="2339008"/>
            <a:ext cx="0" cy="554868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6F1DFE-EFE0-BD65-784A-5F2787E1868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195736" y="3820108"/>
            <a:ext cx="0" cy="5548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7E508A36-37CE-0BDE-17E4-C6D7D8D123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1880" y="2142727"/>
            <a:ext cx="720000" cy="7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60F9A-65CF-1586-C9D2-7ABFD1EA5D04}"/>
              </a:ext>
            </a:extLst>
          </p:cNvPr>
          <p:cNvSpPr txBox="1"/>
          <p:nvPr/>
        </p:nvSpPr>
        <p:spPr>
          <a:xfrm>
            <a:off x="4427984" y="2142727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472C4"/>
                </a:solidFill>
              </a:rPr>
              <a:t>Evitar </a:t>
            </a:r>
            <a:r>
              <a:rPr lang="es-ES" dirty="0" err="1">
                <a:solidFill>
                  <a:srgbClr val="4472C4"/>
                </a:solidFill>
              </a:rPr>
              <a:t>hardcodeos</a:t>
            </a:r>
            <a:endParaRPr lang="es-ES" dirty="0">
              <a:solidFill>
                <a:srgbClr val="4472C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472C4"/>
                </a:solidFill>
              </a:rPr>
              <a:t>Usar ficheros JSON/YAML</a:t>
            </a:r>
            <a:endParaRPr lang="en-US" dirty="0">
              <a:solidFill>
                <a:srgbClr val="4472C4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BDBE5C5-781F-7F83-62ED-1D5F31FB162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1880" y="3911860"/>
            <a:ext cx="720000" cy="72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4C5CDEC-0534-C9CA-B55D-E4297F5D9784}"/>
              </a:ext>
            </a:extLst>
          </p:cNvPr>
          <p:cNvSpPr txBox="1"/>
          <p:nvPr/>
        </p:nvSpPr>
        <p:spPr>
          <a:xfrm>
            <a:off x="4427984" y="3884029"/>
            <a:ext cx="410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472C4"/>
                </a:solidFill>
              </a:rPr>
              <a:t>Manejo try/</a:t>
            </a:r>
            <a:r>
              <a:rPr lang="es-ES" dirty="0" err="1">
                <a:solidFill>
                  <a:srgbClr val="4472C4"/>
                </a:solidFill>
              </a:rPr>
              <a:t>except</a:t>
            </a:r>
            <a:endParaRPr lang="es-ES" dirty="0">
              <a:solidFill>
                <a:srgbClr val="4472C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472C4"/>
                </a:solidFill>
              </a:rPr>
              <a:t>Reintentos configurables en </a:t>
            </a:r>
            <a:r>
              <a:rPr lang="es-ES" dirty="0" err="1">
                <a:solidFill>
                  <a:srgbClr val="4472C4"/>
                </a:solidFill>
              </a:rPr>
              <a:t>Databricks</a:t>
            </a:r>
            <a:endParaRPr lang="es-ES" dirty="0">
              <a:solidFill>
                <a:srgbClr val="4472C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4472C4"/>
                </a:solidFill>
              </a:rPr>
              <a:t>Alertas </a:t>
            </a:r>
            <a:endParaRPr lang="en-US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FC8D8-B203-261F-7CE7-49E3AA5E1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3C428C8-22C0-B9AD-D474-D2B74C3A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Control de costes </a:t>
            </a:r>
            <a:r>
              <a:rPr lang="es-ES" dirty="0">
                <a:solidFill>
                  <a:schemeClr val="accent1"/>
                </a:solidFill>
              </a:rPr>
              <a:t>| Un pipeline sostenible no solo se optimiza en rendimiento, también en coste de ejecución.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3AA6D-4AE7-B0F6-EDEE-9CDC933DED80}"/>
              </a:ext>
            </a:extLst>
          </p:cNvPr>
          <p:cNvSpPr/>
          <p:nvPr/>
        </p:nvSpPr>
        <p:spPr>
          <a:xfrm>
            <a:off x="1331640" y="1430356"/>
            <a:ext cx="1810640" cy="4320480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A8B63E-987B-09E3-5C2B-D5B30750DBCB}"/>
              </a:ext>
            </a:extLst>
          </p:cNvPr>
          <p:cNvSpPr/>
          <p:nvPr/>
        </p:nvSpPr>
        <p:spPr>
          <a:xfrm>
            <a:off x="3635896" y="1430356"/>
            <a:ext cx="1810640" cy="4320480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B6894-DBA0-6AE5-9BEB-93044DB669E6}"/>
              </a:ext>
            </a:extLst>
          </p:cNvPr>
          <p:cNvSpPr/>
          <p:nvPr/>
        </p:nvSpPr>
        <p:spPr>
          <a:xfrm>
            <a:off x="5940152" y="1430356"/>
            <a:ext cx="1810640" cy="4320480"/>
          </a:xfrm>
          <a:prstGeom prst="rect">
            <a:avLst/>
          </a:prstGeom>
          <a:solidFill>
            <a:srgbClr val="D9D9D9">
              <a:alpha val="30196"/>
            </a:srgbClr>
          </a:solidFill>
          <a:ln w="952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C08BF-1861-C92A-F657-26724932DE0E}"/>
              </a:ext>
            </a:extLst>
          </p:cNvPr>
          <p:cNvSpPr txBox="1"/>
          <p:nvPr/>
        </p:nvSpPr>
        <p:spPr>
          <a:xfrm>
            <a:off x="1407490" y="1717131"/>
            <a:ext cx="1604885" cy="65916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Elección </a:t>
            </a:r>
            <a:r>
              <a:rPr lang="es-ES" sz="16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cluster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FDC33-5403-21BC-BDE1-11CA9A61FBAA}"/>
              </a:ext>
            </a:extLst>
          </p:cNvPr>
          <p:cNvSpPr txBox="1"/>
          <p:nvPr/>
        </p:nvSpPr>
        <p:spPr>
          <a:xfrm>
            <a:off x="3718198" y="1717141"/>
            <a:ext cx="1646036" cy="65916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Reducción tiempos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7484C-7310-AD1A-89CD-50B64EBC2D25}"/>
              </a:ext>
            </a:extLst>
          </p:cNvPr>
          <p:cNvSpPr txBox="1"/>
          <p:nvPr/>
        </p:nvSpPr>
        <p:spPr>
          <a:xfrm>
            <a:off x="6009096" y="1717141"/>
            <a:ext cx="1604885" cy="65916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Reutilización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47F90-F26D-3EC7-137E-076434041300}"/>
              </a:ext>
            </a:extLst>
          </p:cNvPr>
          <p:cNvSpPr txBox="1"/>
          <p:nvPr/>
        </p:nvSpPr>
        <p:spPr>
          <a:xfrm>
            <a:off x="1331639" y="3631591"/>
            <a:ext cx="1810640" cy="211924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All-purpose</a:t>
            </a: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Job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cluster</a:t>
            </a: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00025" indent="-128588" defTabSz="685800">
              <a:buFont typeface="Arial" panose="020B0604020202020204" pitchFamily="34" charset="0"/>
              <a:buChar char="•"/>
              <a:defRPr/>
            </a:pP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Clusters</a:t>
            </a: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 con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Photon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D0DB2-C261-7477-4282-9B9153C4F145}"/>
              </a:ext>
            </a:extLst>
          </p:cNvPr>
          <p:cNvSpPr txBox="1"/>
          <p:nvPr/>
        </p:nvSpPr>
        <p:spPr>
          <a:xfrm>
            <a:off x="3635896" y="3631591"/>
            <a:ext cx="1810640" cy="211924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Auto-termination</a:t>
            </a: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Evitar sin uso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4451D-CECE-4F79-0284-75FA77D09154}"/>
              </a:ext>
            </a:extLst>
          </p:cNvPr>
          <p:cNvSpPr txBox="1"/>
          <p:nvPr/>
        </p:nvSpPr>
        <p:spPr>
          <a:xfrm>
            <a:off x="5940152" y="3631591"/>
            <a:ext cx="1810640" cy="211924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Job diferentes comparten </a:t>
            </a:r>
            <a:r>
              <a:rPr lang="es-ES" sz="1400" dirty="0" err="1">
                <a:solidFill>
                  <a:schemeClr val="tx2">
                    <a:lumMod val="75000"/>
                  </a:schemeClr>
                </a:solidFill>
              </a:rPr>
              <a:t>clusters</a:t>
            </a: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>
                  <a:lumMod val="75000"/>
                </a:schemeClr>
              </a:solidFill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2">
                    <a:lumMod val="75000"/>
                  </a:schemeClr>
                </a:solidFill>
              </a:rPr>
              <a:t>Pools de instancias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F2242-1032-0FCF-23AE-93174B0E52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12960" y="2398773"/>
            <a:ext cx="648000" cy="6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D1A9EA-B7E9-CF60-2D42-4894A60F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17216" y="2461955"/>
            <a:ext cx="648000" cy="64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2A5DB5-395A-EBFF-34CE-E183ED4EC87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21472" y="2566942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1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EE28-5E82-FA28-8B54-898668DA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696FAE8-5776-AADC-62D4-E951D48C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Orquestación en </a:t>
            </a:r>
            <a:r>
              <a:rPr lang="es-ES" dirty="0" err="1"/>
              <a:t>Databricks</a:t>
            </a:r>
            <a:r>
              <a:rPr lang="es-ES" dirty="0"/>
              <a:t> </a:t>
            </a:r>
            <a:r>
              <a:rPr lang="es-ES" dirty="0">
                <a:solidFill>
                  <a:schemeClr val="accent1"/>
                </a:solidFill>
              </a:rPr>
              <a:t>| Orquestar es más que ejecutar: es conectar tareas, parametrizarlas y mantenerlas versionadas</a:t>
            </a:r>
            <a:endParaRPr lang="es-ES" dirty="0"/>
          </a:p>
        </p:txBody>
      </p:sp>
      <p:pic>
        <p:nvPicPr>
          <p:cNvPr id="1026" name="Picture 2" descr="Databricks - Wikipedia, la enciclopedia libre">
            <a:extLst>
              <a:ext uri="{FF2B5EF4-FFF2-40B4-BE49-F238E27FC236}">
                <a16:creationId xmlns:a16="http://schemas.microsoft.com/office/drawing/2014/main" id="{A2181818-7E4B-A9BD-32F8-CC8203D2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45245"/>
            <a:ext cx="7315162" cy="38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ce845bb0-6f82-4cf9-8b02-3916bb6268df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24c3f89-b1e2-4b5c-81e1-9b07710f5189"/>
  </ds:schemaRefs>
</ds:datastoreItem>
</file>

<file path=customXml/itemProps3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13593</TotalTime>
  <Words>288</Words>
  <Application>Microsoft Office PowerPoint</Application>
  <PresentationFormat>On-screen Show (4:3)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Verdana</vt:lpstr>
      <vt:lpstr>Diseño personalizado</vt:lpstr>
      <vt:lpstr>PowerPoint Presentation</vt:lpstr>
      <vt:lpstr>3. Diseño de pipelines escalables y sostenibles en Databricks</vt:lpstr>
      <vt:lpstr>Índice | Diseño de pipelines escalables y sostenibles en Databricks</vt:lpstr>
      <vt:lpstr>Objetivos | Pipelines modulares, eficientes y de bajo coste</vt:lpstr>
      <vt:lpstr>Buenas prácticas | Modular, parametrizable y resiliente a errores</vt:lpstr>
      <vt:lpstr>Buenas prácticas | Modular, parametrizable y resiliente a errores</vt:lpstr>
      <vt:lpstr>Control de costes | Un pipeline sostenible no solo se optimiza en rendimiento, también en coste de ejecución.</vt:lpstr>
      <vt:lpstr>Orquestación en Databricks | Orquestar es más que ejecutar: es conectar tareas, parametrizarlas y mantenerlas versionadas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Pablo Sanz</cp:lastModifiedBy>
  <cp:revision>382</cp:revision>
  <cp:lastPrinted>2018-06-15T07:54:48Z</cp:lastPrinted>
  <dcterms:created xsi:type="dcterms:W3CDTF">2014-05-13T08:36:54Z</dcterms:created>
  <dcterms:modified xsi:type="dcterms:W3CDTF">2025-08-18T17:14:29Z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