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6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2596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-36512" y="44624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Files: </a:t>
            </a:r>
          </a:p>
          <a:p>
            <a:r>
              <a:rPr lang="en-US" sz="1000" dirty="0" smtClean="0"/>
              <a:t>-MALDI-TOF output</a:t>
            </a:r>
          </a:p>
          <a:p>
            <a:endParaRPr lang="en-US" sz="1000" dirty="0" smtClean="0"/>
          </a:p>
          <a:p>
            <a:r>
              <a:rPr lang="en-US" sz="1000" dirty="0" smtClean="0"/>
              <a:t>-Peptide identification (Proteome Discoverer)</a:t>
            </a:r>
          </a:p>
          <a:p>
            <a:endParaRPr lang="en-US" sz="1000" dirty="0" smtClean="0"/>
          </a:p>
          <a:p>
            <a:r>
              <a:rPr lang="en-US" sz="1000" dirty="0" smtClean="0"/>
              <a:t>-Protein identification (Proteome Discoverer)</a:t>
            </a:r>
            <a:endParaRPr lang="en-US" sz="10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13995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619672" y="1886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Database</a:t>
            </a:r>
            <a:r>
              <a:rPr lang="es-ES" b="1" u="sng" dirty="0" smtClean="0"/>
              <a:t> </a:t>
            </a:r>
            <a:r>
              <a:rPr lang="es-ES" b="1" u="sng" dirty="0" smtClean="0">
                <a:sym typeface="Wingdings" panose="05000000000000000000" pitchFamily="2" charset="2"/>
              </a:rPr>
              <a:t> SQLite3</a:t>
            </a:r>
            <a:endParaRPr lang="en-US" b="1" u="sng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403648" y="764704"/>
            <a:ext cx="2520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dictionary: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</a:t>
            </a:r>
            <a:r>
              <a:rPr lang="es-ES" sz="1300" dirty="0" smtClean="0"/>
              <a:t> </a:t>
            </a:r>
            <a:r>
              <a:rPr lang="en-US" sz="1300" dirty="0" smtClean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Reference Spectrums: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m/z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Intensity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  <a:endParaRPr lang="en-US" sz="13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42545" y="3299739"/>
            <a:ext cx="1404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/>
              <a:t>s</a:t>
            </a:r>
            <a:r>
              <a:rPr lang="es-ES" sz="1300" b="1" dirty="0" smtClean="0"/>
              <a:t>qlite_request.py</a:t>
            </a:r>
            <a:endParaRPr lang="en-US" sz="1300" b="1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259632" y="2996952"/>
            <a:ext cx="28803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292080" y="61851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</a:t>
            </a:r>
            <a:r>
              <a:rPr lang="es-ES" sz="1300" b="1" dirty="0" smtClean="0"/>
              <a:t>_table_complete.py</a:t>
            </a:r>
            <a:endParaRPr lang="en-US" sz="13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495528" y="157862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Peptide identification (xlsx format)</a:t>
            </a:r>
            <a:endParaRPr lang="en-US" sz="10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228184" y="548680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8" idx="1"/>
          </p:cNvCxnSpPr>
          <p:nvPr/>
        </p:nvCxnSpPr>
        <p:spPr>
          <a:xfrm flipH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endCxn id="18" idx="1"/>
          </p:cNvCxnSpPr>
          <p:nvPr/>
        </p:nvCxnSpPr>
        <p:spPr>
          <a:xfrm flipV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2" idx="3"/>
          </p:cNvCxnSpPr>
          <p:nvPr/>
        </p:nvCxnSpPr>
        <p:spPr>
          <a:xfrm flipV="1">
            <a:off x="3346701" y="840904"/>
            <a:ext cx="865259" cy="260502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6220461" y="91710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389942" y="1084674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Output from PD with protein and organism name</a:t>
            </a: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6220461" y="148478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5284357" y="166495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</a:t>
            </a:r>
            <a:r>
              <a:rPr lang="es-ES" sz="1300" b="1" dirty="0" smtClean="0"/>
              <a:t>_table_selection.py</a:t>
            </a:r>
            <a:endParaRPr lang="en-US" sz="1300" b="1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6228184" y="195733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389942" y="209278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non-unique peptides selected (Data frame)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5382219" y="2704564"/>
            <a:ext cx="1676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</a:t>
            </a:r>
            <a:r>
              <a:rPr lang="es-ES" sz="1300" b="1" dirty="0" smtClean="0"/>
              <a:t>_MALDI_match.py</a:t>
            </a:r>
            <a:endParaRPr lang="en-US" sz="1300" b="1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6220461" y="249289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6228184" y="303745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5389942" y="317290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Signals from MALDI matched with identifications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7380312" y="2196811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load_archives.py</a:t>
            </a:r>
            <a:endParaRPr lang="en-US" sz="1300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524328" y="1700808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</a:t>
            </a:r>
          </a:p>
          <a:p>
            <a:pPr algn="ctr"/>
            <a:r>
              <a:rPr lang="en-US" sz="1000" dirty="0" smtClean="0"/>
              <a:t>(xml format)</a:t>
            </a:r>
            <a:endParaRPr lang="en-US" sz="1000" dirty="0"/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8256984" y="209162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8256984" y="252287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7418742" y="265832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 </a:t>
            </a:r>
          </a:p>
          <a:p>
            <a:pPr algn="ctr"/>
            <a:r>
              <a:rPr lang="es-ES" sz="1000" dirty="0" smtClean="0"/>
              <a:t>(</a:t>
            </a:r>
            <a:r>
              <a:rPr lang="en-US" sz="1000" dirty="0" smtClean="0"/>
              <a:t>Array</a:t>
            </a:r>
            <a:r>
              <a:rPr lang="es-ES" sz="1000" dirty="0" smtClean="0"/>
              <a:t>)</a:t>
            </a:r>
            <a:endParaRPr lang="en-US" sz="1000" dirty="0" smtClean="0"/>
          </a:p>
        </p:txBody>
      </p:sp>
      <p:cxnSp>
        <p:nvCxnSpPr>
          <p:cNvPr id="50" name="49 Conector recto de flecha"/>
          <p:cNvCxnSpPr>
            <a:endCxn id="41" idx="3"/>
          </p:cNvCxnSpPr>
          <p:nvPr/>
        </p:nvCxnSpPr>
        <p:spPr>
          <a:xfrm flipH="1">
            <a:off x="7058702" y="2850758"/>
            <a:ext cx="6383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7020272" y="2891010"/>
            <a:ext cx="72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If it is reference spectrum</a:t>
            </a:r>
            <a:endParaRPr lang="en-US" sz="700" dirty="0"/>
          </a:p>
        </p:txBody>
      </p:sp>
      <p:cxnSp>
        <p:nvCxnSpPr>
          <p:cNvPr id="54" name="53 Conector recto de flecha"/>
          <p:cNvCxnSpPr>
            <a:stCxn id="44" idx="1"/>
          </p:cNvCxnSpPr>
          <p:nvPr/>
        </p:nvCxnSpPr>
        <p:spPr>
          <a:xfrm flipH="1" flipV="1">
            <a:off x="3419872" y="2079940"/>
            <a:ext cx="1970070" cy="129302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12" idx="3"/>
          </p:cNvCxnSpPr>
          <p:nvPr/>
        </p:nvCxnSpPr>
        <p:spPr>
          <a:xfrm flipV="1">
            <a:off x="3346701" y="2728808"/>
            <a:ext cx="966442" cy="71712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6220460" y="4293096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scorematchms.py</a:t>
            </a:r>
            <a:endParaRPr lang="en-US" sz="1300" b="1" dirty="0"/>
          </a:p>
        </p:txBody>
      </p:sp>
      <p:cxnSp>
        <p:nvCxnSpPr>
          <p:cNvPr id="61" name="60 Conector recto de flecha"/>
          <p:cNvCxnSpPr>
            <a:endCxn id="60" idx="1"/>
          </p:cNvCxnSpPr>
          <p:nvPr/>
        </p:nvCxnSpPr>
        <p:spPr>
          <a:xfrm>
            <a:off x="3419872" y="2143418"/>
            <a:ext cx="2800588" cy="229587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49" idx="2"/>
            <a:endCxn id="60" idx="0"/>
          </p:cNvCxnSpPr>
          <p:nvPr/>
        </p:nvCxnSpPr>
        <p:spPr>
          <a:xfrm flipH="1">
            <a:off x="7156564" y="3058436"/>
            <a:ext cx="1100420" cy="1234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7873528" y="354884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If it is a query spectrum</a:t>
            </a:r>
            <a:endParaRPr lang="en-US" sz="700" dirty="0"/>
          </a:p>
        </p:txBody>
      </p:sp>
      <p:cxnSp>
        <p:nvCxnSpPr>
          <p:cNvPr id="72" name="71 Conector recto de flecha"/>
          <p:cNvCxnSpPr/>
          <p:nvPr/>
        </p:nvCxnSpPr>
        <p:spPr>
          <a:xfrm>
            <a:off x="6960840" y="4585484"/>
            <a:ext cx="0" cy="21166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6122598" y="4941168"/>
            <a:ext cx="167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Final score to determine if the MALDI sample has any protein of our reference spectrum library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4139952" y="2143418"/>
            <a:ext cx="12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Protein identification (xlsx format)</a:t>
            </a:r>
            <a:endParaRPr lang="en-US" sz="900" dirty="0"/>
          </a:p>
        </p:txBody>
      </p:sp>
      <p:cxnSp>
        <p:nvCxnSpPr>
          <p:cNvPr id="89" name="88 Conector recto de flecha"/>
          <p:cNvCxnSpPr>
            <a:endCxn id="41" idx="1"/>
          </p:cNvCxnSpPr>
          <p:nvPr/>
        </p:nvCxnSpPr>
        <p:spPr>
          <a:xfrm>
            <a:off x="4812733" y="2554197"/>
            <a:ext cx="569486" cy="29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0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119</Words>
  <Application>Microsoft Office PowerPoint</Application>
  <PresentationFormat>Presentación en pantalla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6</cp:revision>
  <dcterms:created xsi:type="dcterms:W3CDTF">2021-12-01T08:54:28Z</dcterms:created>
  <dcterms:modified xsi:type="dcterms:W3CDTF">2021-12-17T09:43:15Z</dcterms:modified>
</cp:coreProperties>
</file>