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58" idx="1"/>
          </p:cNvCxnSpPr>
          <p:nvPr/>
        </p:nvCxnSpPr>
        <p:spPr>
          <a:xfrm flipH="1" flipV="1">
            <a:off x="3419872" y="2095522"/>
            <a:ext cx="1799549" cy="2375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3235732"/>
            <a:ext cx="865259" cy="2102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53854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131840" y="2850758"/>
            <a:ext cx="3088620" cy="268084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232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8111833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5677798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6033482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5467504" y="3784684"/>
            <a:ext cx="15059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Protein_signals.py</a:t>
            </a:r>
            <a:endParaRPr lang="en-US" sz="1300" b="1" dirty="0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220461" y="3577372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412193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19421" y="4271320"/>
            <a:ext cx="200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/>
              <a:t>Search for signals corresponding to each protein code of interest</a:t>
            </a:r>
            <a:endParaRPr lang="en-US" sz="1000" dirty="0" smtClean="0"/>
          </a:p>
        </p:txBody>
      </p:sp>
      <p:cxnSp>
        <p:nvCxnSpPr>
          <p:cNvPr id="59" name="58 Conector recto de flecha"/>
          <p:cNvCxnSpPr>
            <a:stCxn id="12" idx="3"/>
          </p:cNvCxnSpPr>
          <p:nvPr/>
        </p:nvCxnSpPr>
        <p:spPr>
          <a:xfrm>
            <a:off x="3346701" y="3445933"/>
            <a:ext cx="1081283" cy="5591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85728" y="1262044"/>
            <a:ext cx="1076000" cy="203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b="1" dirty="0" err="1" smtClean="0"/>
              <a:t>load_archives.py</a:t>
            </a:r>
            <a:endParaRPr lang="es-ES" sz="1200" b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1331640" y="1217074"/>
            <a:ext cx="1584176" cy="697518"/>
            <a:chOff x="2051720" y="1136103"/>
            <a:chExt cx="1758144" cy="697518"/>
          </a:xfrm>
        </p:grpSpPr>
        <p:sp>
          <p:nvSpPr>
            <p:cNvPr id="5" name="4 Rectángulo"/>
            <p:cNvSpPr/>
            <p:nvPr/>
          </p:nvSpPr>
          <p:spPr>
            <a:xfrm>
              <a:off x="2051720" y="1136103"/>
              <a:ext cx="1756828" cy="285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53036" y="1422068"/>
              <a:ext cx="1756828" cy="4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1801236" y="1565755"/>
            <a:ext cx="6449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 smtClean="0"/>
              <a:t>parse_xml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21" y="1507491"/>
            <a:ext cx="746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err="1" smtClean="0"/>
              <a:t>peaklist.xml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1599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915816" y="1599824"/>
            <a:ext cx="729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5413" y="1340723"/>
            <a:ext cx="1766509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out_df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(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dataFrame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mass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ES" altLang="es-ES" sz="1050" b="0" i="1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ES" altLang="es-ES" sz="1050" b="0" i="1" u="none" strike="noStrike" cap="none" normalizeH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650978" y="1672038"/>
            <a:ext cx="150522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mz_int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np.array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))</a:t>
            </a:r>
            <a:endParaRPr lang="es-ES" altLang="es-ES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1784896" y="3427530"/>
            <a:ext cx="2067024" cy="1032222"/>
            <a:chOff x="1784896" y="3427530"/>
            <a:chExt cx="2067024" cy="1032222"/>
          </a:xfrm>
        </p:grpSpPr>
        <p:grpSp>
          <p:nvGrpSpPr>
            <p:cNvPr id="17" name="16 Grupo"/>
            <p:cNvGrpSpPr/>
            <p:nvPr/>
          </p:nvGrpSpPr>
          <p:grpSpPr>
            <a:xfrm>
              <a:off x="1784896" y="3427530"/>
              <a:ext cx="2067024" cy="1032222"/>
              <a:chOff x="2051174" y="1166809"/>
              <a:chExt cx="1757678" cy="813615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2051174" y="1166809"/>
                <a:ext cx="1756361" cy="198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2052491" y="1362993"/>
                <a:ext cx="1756361" cy="6174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15" name="14 Rectángulo"/>
            <p:cNvSpPr/>
            <p:nvPr/>
          </p:nvSpPr>
          <p:spPr>
            <a:xfrm>
              <a:off x="2098436" y="3460358"/>
              <a:ext cx="143994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err="1">
                  <a:solidFill>
                    <a:prstClr val="black"/>
                  </a:solidFill>
                </a:rPr>
                <a:t>pd_table_complete.py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2182016" y="3960629"/>
              <a:ext cx="127278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uniprot_information</a:t>
              </a:r>
              <a:endParaRPr lang="es-ES" sz="1200" dirty="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2328306" y="4199063"/>
              <a:ext cx="98020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table_complete</a:t>
              </a:r>
              <a:endParaRPr lang="es-ES" sz="1200" dirty="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184453" y="3735738"/>
              <a:ext cx="126791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protein_information</a:t>
              </a:r>
              <a:endParaRPr lang="es-ES" sz="1200" dirty="0"/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55078" y="3690767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340024" y="382926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07478" y="5346951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1492424" y="548545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 Grupo"/>
          <p:cNvGrpSpPr/>
          <p:nvPr/>
        </p:nvGrpSpPr>
        <p:grpSpPr>
          <a:xfrm>
            <a:off x="1937296" y="5083716"/>
            <a:ext cx="2283048" cy="1774284"/>
            <a:chOff x="1937296" y="5083716"/>
            <a:chExt cx="2283048" cy="1774284"/>
          </a:xfrm>
        </p:grpSpPr>
        <p:grpSp>
          <p:nvGrpSpPr>
            <p:cNvPr id="28" name="27 Grupo"/>
            <p:cNvGrpSpPr/>
            <p:nvPr/>
          </p:nvGrpSpPr>
          <p:grpSpPr>
            <a:xfrm>
              <a:off x="1937296" y="5083716"/>
              <a:ext cx="2283048" cy="1774284"/>
              <a:chOff x="2051175" y="1166811"/>
              <a:chExt cx="1757677" cy="1398521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2052491" y="1362992"/>
                <a:ext cx="1756361" cy="12023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2460319" y="5086562"/>
              <a:ext cx="110793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err="1" smtClean="0">
                  <a:solidFill>
                    <a:prstClr val="black"/>
                  </a:solidFill>
                </a:rPr>
                <a:t>sqlite_request.py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123975" y="5601957"/>
              <a:ext cx="193161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df_2_list_of_tuples_proteins_dict</a:t>
              </a:r>
              <a:endParaRPr lang="es-ES" sz="11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2550662" y="5854314"/>
              <a:ext cx="10782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insert_prot_code</a:t>
              </a:r>
              <a:endParaRPr lang="es-ES" sz="1200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74954" y="5346952"/>
              <a:ext cx="62966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create_db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355820" y="6093876"/>
              <a:ext cx="151791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table_request_prot_dict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341652" y="6453336"/>
              <a:ext cx="144276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creqate_table_protein</a:t>
              </a:r>
              <a:r>
                <a:rPr lang="es-ES" sz="1200" smtClean="0"/>
                <a:t>-</a:t>
              </a:r>
              <a:endParaRPr lang="es-ES" sz="1200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905456" y="5163227"/>
            <a:ext cx="2283048" cy="1290109"/>
            <a:chOff x="1937296" y="5083716"/>
            <a:chExt cx="2283048" cy="1290109"/>
          </a:xfrm>
        </p:grpSpPr>
        <p:grpSp>
          <p:nvGrpSpPr>
            <p:cNvPr id="40" name="39 Grupo"/>
            <p:cNvGrpSpPr/>
            <p:nvPr/>
          </p:nvGrpSpPr>
          <p:grpSpPr>
            <a:xfrm>
              <a:off x="1937296" y="5083716"/>
              <a:ext cx="2283048" cy="1290109"/>
              <a:chOff x="2051175" y="1166811"/>
              <a:chExt cx="1757677" cy="1016886"/>
            </a:xfrm>
          </p:grpSpPr>
          <p:sp>
            <p:nvSpPr>
              <p:cNvPr id="47" name="46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2052491" y="1362992"/>
                <a:ext cx="1756361" cy="8207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41" name="40 Rectángulo"/>
            <p:cNvSpPr/>
            <p:nvPr/>
          </p:nvSpPr>
          <p:spPr>
            <a:xfrm>
              <a:off x="2376834" y="5086562"/>
              <a:ext cx="127490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smtClean="0">
                  <a:solidFill>
                    <a:prstClr val="black"/>
                  </a:solidFill>
                </a:rPr>
                <a:t>pd_maldi_match.py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344387" y="5601957"/>
              <a:ext cx="1490793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complete_table_proteins</a:t>
              </a:r>
              <a:endParaRPr lang="es-ES" sz="1100" dirty="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2560694" y="5854314"/>
              <a:ext cx="10581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maldi_ident_join</a:t>
              </a:r>
              <a:endParaRPr lang="es-ES" sz="12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569965" y="5346952"/>
              <a:ext cx="10396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split_description</a:t>
              </a:r>
              <a:endParaRPr lang="es-ES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669430" y="6093876"/>
              <a:ext cx="89069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xml_complete</a:t>
              </a:r>
              <a:endParaRPr lang="es-ES" sz="1200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3335" y="4293096"/>
            <a:ext cx="29770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en-US" sz="1200" dirty="0" smtClean="0"/>
              <a:t>mcE61_Figueres.xml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 </a:t>
            </a: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/mcE61_PD14_Figueres_Peptides.xlsx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/mcE61_PD14_Figueres_Proteins.xlsx</a:t>
            </a:r>
            <a:endParaRPr lang="en-US" altLang="en-US" sz="1200" dirty="0"/>
          </a:p>
        </p:txBody>
      </p:sp>
      <p:cxnSp>
        <p:nvCxnSpPr>
          <p:cNvPr id="49" name="48 Conector recto de flecha"/>
          <p:cNvCxnSpPr>
            <a:stCxn id="3" idx="2"/>
          </p:cNvCxnSpPr>
          <p:nvPr/>
        </p:nvCxnSpPr>
        <p:spPr>
          <a:xfrm flipH="1">
            <a:off x="6971883" y="4847094"/>
            <a:ext cx="1" cy="30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51 Grupo"/>
          <p:cNvGrpSpPr/>
          <p:nvPr/>
        </p:nvGrpSpPr>
        <p:grpSpPr>
          <a:xfrm>
            <a:off x="5311482" y="2513232"/>
            <a:ext cx="2067024" cy="1032222"/>
            <a:chOff x="1784896" y="3427530"/>
            <a:chExt cx="2067024" cy="1032222"/>
          </a:xfrm>
        </p:grpSpPr>
        <p:grpSp>
          <p:nvGrpSpPr>
            <p:cNvPr id="53" name="52 Grupo"/>
            <p:cNvGrpSpPr/>
            <p:nvPr/>
          </p:nvGrpSpPr>
          <p:grpSpPr>
            <a:xfrm>
              <a:off x="1784896" y="3427530"/>
              <a:ext cx="2067024" cy="1032222"/>
              <a:chOff x="2051174" y="1166809"/>
              <a:chExt cx="1757678" cy="813615"/>
            </a:xfrm>
          </p:grpSpPr>
          <p:sp>
            <p:nvSpPr>
              <p:cNvPr id="58" name="57 Rectángulo"/>
              <p:cNvSpPr/>
              <p:nvPr/>
            </p:nvSpPr>
            <p:spPr>
              <a:xfrm>
                <a:off x="2051174" y="1166809"/>
                <a:ext cx="1756361" cy="198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2052491" y="1362993"/>
                <a:ext cx="1756361" cy="6174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54" name="53 Rectángulo"/>
            <p:cNvSpPr/>
            <p:nvPr/>
          </p:nvSpPr>
          <p:spPr>
            <a:xfrm>
              <a:off x="2109433" y="3460358"/>
              <a:ext cx="1417952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smtClean="0">
                  <a:solidFill>
                    <a:prstClr val="black"/>
                  </a:solidFill>
                </a:rPr>
                <a:t>pd_table_selection.py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799189" y="3960629"/>
              <a:ext cx="203844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most_abundant_entry_selection</a:t>
              </a:r>
              <a:endParaRPr lang="es-ES" sz="12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918548" y="4199063"/>
              <a:ext cx="179972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protein_name_simplification</a:t>
              </a:r>
              <a:endParaRPr lang="es-ES" sz="1200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2210167" y="3735738"/>
              <a:ext cx="121648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organism_selection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2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168</Words>
  <Application>Microsoft Office PowerPoint</Application>
  <PresentationFormat>Presentación en pantalla (4:3)</PresentationFormat>
  <Paragraphs>64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joaquin abian</cp:lastModifiedBy>
  <cp:revision>10</cp:revision>
  <dcterms:created xsi:type="dcterms:W3CDTF">2021-12-01T08:54:28Z</dcterms:created>
  <dcterms:modified xsi:type="dcterms:W3CDTF">2022-03-02T12:59:24Z</dcterms:modified>
</cp:coreProperties>
</file>