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2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2596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-36512" y="44624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Files: </a:t>
            </a:r>
          </a:p>
          <a:p>
            <a:r>
              <a:rPr lang="en-US" sz="1000" dirty="0" smtClean="0"/>
              <a:t>-MALDI-TOF output</a:t>
            </a:r>
          </a:p>
          <a:p>
            <a:endParaRPr lang="en-US" sz="1000" dirty="0" smtClean="0"/>
          </a:p>
          <a:p>
            <a:r>
              <a:rPr lang="en-US" sz="1000" dirty="0" smtClean="0"/>
              <a:t>-Peptide identification (Proteome Discoverer)</a:t>
            </a:r>
          </a:p>
          <a:p>
            <a:endParaRPr lang="en-US" sz="1000" dirty="0" smtClean="0"/>
          </a:p>
          <a:p>
            <a:r>
              <a:rPr lang="en-US" sz="1000" dirty="0" smtClean="0"/>
              <a:t>-Protein identification (Proteome Discoverer)</a:t>
            </a:r>
            <a:endParaRPr lang="en-US" sz="10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13995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619672" y="1886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</a:t>
            </a:r>
            <a:r>
              <a:rPr lang="es-ES" b="1" u="sng" dirty="0" smtClean="0"/>
              <a:t> </a:t>
            </a:r>
            <a:r>
              <a:rPr lang="es-ES" b="1" u="sng" dirty="0" smtClean="0">
                <a:sym typeface="Wingdings" panose="05000000000000000000" pitchFamily="2" charset="2"/>
              </a:rPr>
              <a:t> SQLite3</a:t>
            </a:r>
            <a:endParaRPr lang="en-US" b="1" u="sng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764704"/>
            <a:ext cx="2520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dictionary: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</a:t>
            </a:r>
            <a:r>
              <a:rPr lang="es-ES" sz="1300" dirty="0" smtClean="0"/>
              <a:t> </a:t>
            </a:r>
            <a:r>
              <a:rPr lang="en-US" sz="1300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Reference Spectrums: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m/z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Intensity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Protein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Organism name</a:t>
            </a:r>
            <a:endParaRPr lang="en-US" sz="13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42545" y="3299739"/>
            <a:ext cx="1404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/>
              <a:t>s</a:t>
            </a:r>
            <a:r>
              <a:rPr lang="es-ES" sz="1300" b="1" dirty="0" smtClean="0"/>
              <a:t>qlite_request.py</a:t>
            </a:r>
            <a:endParaRPr lang="en-US" sz="1300" b="1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259632" y="2996952"/>
            <a:ext cx="28803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92080" y="6185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pd_table_complete.py</a:t>
            </a:r>
            <a:endParaRPr lang="en-US" sz="13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95528" y="157862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Peptide identification (xlsx format)</a:t>
            </a:r>
            <a:endParaRPr lang="en-US" sz="10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228184" y="548680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8" idx="1"/>
          </p:cNvCxnSpPr>
          <p:nvPr/>
        </p:nvCxnSpPr>
        <p:spPr>
          <a:xfrm flipH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8" idx="1"/>
          </p:cNvCxnSpPr>
          <p:nvPr/>
        </p:nvCxnSpPr>
        <p:spPr>
          <a:xfrm flipV="1">
            <a:off x="3334207" y="764704"/>
            <a:ext cx="195787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3"/>
          </p:cNvCxnSpPr>
          <p:nvPr/>
        </p:nvCxnSpPr>
        <p:spPr>
          <a:xfrm flipV="1">
            <a:off x="3346701" y="840904"/>
            <a:ext cx="865259" cy="260502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220461" y="91710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389942" y="1084674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Output from PD with protein and organism name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6220461" y="148478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5284357" y="166495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pd_table_selection.py</a:t>
            </a:r>
            <a:endParaRPr lang="en-US" sz="1300" b="1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228184" y="195733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389942" y="209278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non-unique peptides selected (Data frame)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382219" y="2704564"/>
            <a:ext cx="1676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pd_MALDI_match.py</a:t>
            </a:r>
            <a:endParaRPr lang="en-US" sz="1300" b="1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220461" y="249289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6228184" y="303745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5389942" y="317290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Signals from MALDI matched with identifications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2196811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load_archives.py</a:t>
            </a:r>
            <a:endParaRPr lang="en-US" sz="13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524328" y="1700808"/>
            <a:ext cx="14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</a:t>
            </a:r>
          </a:p>
          <a:p>
            <a:pPr algn="ctr"/>
            <a:r>
              <a:rPr lang="en-US" sz="1000" dirty="0" smtClean="0"/>
              <a:t>(xml format)</a:t>
            </a:r>
            <a:endParaRPr lang="en-US" sz="10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8256984" y="2091626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8256984" y="2522878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418742" y="2658326"/>
            <a:ext cx="167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MALDI spectrum </a:t>
            </a:r>
          </a:p>
          <a:p>
            <a:pPr algn="ctr"/>
            <a:r>
              <a:rPr lang="es-ES" sz="1000" dirty="0" smtClean="0"/>
              <a:t>(</a:t>
            </a:r>
            <a:r>
              <a:rPr lang="en-US" sz="1000" dirty="0" smtClean="0"/>
              <a:t>Array</a:t>
            </a:r>
            <a:r>
              <a:rPr lang="es-ES" sz="1000" dirty="0" smtClean="0"/>
              <a:t>)</a:t>
            </a:r>
            <a:endParaRPr lang="en-US" sz="1000" dirty="0" smtClean="0"/>
          </a:p>
        </p:txBody>
      </p:sp>
      <p:cxnSp>
        <p:nvCxnSpPr>
          <p:cNvPr id="50" name="49 Conector recto de flecha"/>
          <p:cNvCxnSpPr>
            <a:endCxn id="41" idx="3"/>
          </p:cNvCxnSpPr>
          <p:nvPr/>
        </p:nvCxnSpPr>
        <p:spPr>
          <a:xfrm flipH="1">
            <a:off x="7058702" y="2850758"/>
            <a:ext cx="6383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7020272" y="289101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If it is reference spectrum</a:t>
            </a:r>
            <a:endParaRPr lang="en-US" sz="700" dirty="0"/>
          </a:p>
        </p:txBody>
      </p:sp>
      <p:cxnSp>
        <p:nvCxnSpPr>
          <p:cNvPr id="54" name="53 Conector recto de flecha"/>
          <p:cNvCxnSpPr>
            <a:stCxn id="58" idx="1"/>
          </p:cNvCxnSpPr>
          <p:nvPr/>
        </p:nvCxnSpPr>
        <p:spPr>
          <a:xfrm flipH="1" flipV="1">
            <a:off x="3419872" y="2095522"/>
            <a:ext cx="1799549" cy="23758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12" idx="3"/>
          </p:cNvCxnSpPr>
          <p:nvPr/>
        </p:nvCxnSpPr>
        <p:spPr>
          <a:xfrm flipV="1">
            <a:off x="3346701" y="3235732"/>
            <a:ext cx="865259" cy="2102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6220460" y="5385410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scorematchms.py</a:t>
            </a:r>
            <a:endParaRPr lang="en-US" sz="1300" b="1" dirty="0"/>
          </a:p>
        </p:txBody>
      </p:sp>
      <p:cxnSp>
        <p:nvCxnSpPr>
          <p:cNvPr id="61" name="60 Conector recto de flecha"/>
          <p:cNvCxnSpPr>
            <a:endCxn id="60" idx="1"/>
          </p:cNvCxnSpPr>
          <p:nvPr/>
        </p:nvCxnSpPr>
        <p:spPr>
          <a:xfrm>
            <a:off x="3131840" y="2850758"/>
            <a:ext cx="3088620" cy="268084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49" idx="2"/>
            <a:endCxn id="60" idx="0"/>
          </p:cNvCxnSpPr>
          <p:nvPr/>
        </p:nvCxnSpPr>
        <p:spPr>
          <a:xfrm flipH="1">
            <a:off x="7156564" y="3058436"/>
            <a:ext cx="1100420" cy="232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8111833" y="354884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If it is a query spectrum</a:t>
            </a:r>
            <a:endParaRPr lang="en-US" sz="700" dirty="0"/>
          </a:p>
        </p:txBody>
      </p:sp>
      <p:cxnSp>
        <p:nvCxnSpPr>
          <p:cNvPr id="72" name="71 Conector recto de flecha"/>
          <p:cNvCxnSpPr/>
          <p:nvPr/>
        </p:nvCxnSpPr>
        <p:spPr>
          <a:xfrm>
            <a:off x="6960840" y="5677798"/>
            <a:ext cx="0" cy="21166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6122598" y="6033482"/>
            <a:ext cx="167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 score to determine if the MALDI sample has any protein of our reference spectrum library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139952" y="2143418"/>
            <a:ext cx="12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Protein identification (xlsx format)</a:t>
            </a:r>
            <a:endParaRPr lang="en-US" sz="900" dirty="0"/>
          </a:p>
        </p:txBody>
      </p:sp>
      <p:cxnSp>
        <p:nvCxnSpPr>
          <p:cNvPr id="89" name="88 Conector recto de flecha"/>
          <p:cNvCxnSpPr>
            <a:endCxn id="41" idx="1"/>
          </p:cNvCxnSpPr>
          <p:nvPr/>
        </p:nvCxnSpPr>
        <p:spPr>
          <a:xfrm>
            <a:off x="4812733" y="2554197"/>
            <a:ext cx="569486" cy="296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5467504" y="3784684"/>
            <a:ext cx="15059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smtClean="0"/>
              <a:t>Protein_signals.py</a:t>
            </a:r>
            <a:endParaRPr lang="en-US" sz="1300" b="1" dirty="0"/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220461" y="3577372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6228184" y="4121934"/>
            <a:ext cx="0" cy="12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219421" y="4271320"/>
            <a:ext cx="200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 </a:t>
            </a:r>
            <a:r>
              <a:rPr lang="en-US" sz="1000" dirty="0"/>
              <a:t>Search for signals corresponding to each protein code of interest</a:t>
            </a:r>
            <a:endParaRPr lang="en-US" sz="1000" dirty="0" smtClean="0"/>
          </a:p>
        </p:txBody>
      </p:sp>
      <p:cxnSp>
        <p:nvCxnSpPr>
          <p:cNvPr id="59" name="58 Conector recto de flecha"/>
          <p:cNvCxnSpPr>
            <a:stCxn id="12" idx="3"/>
          </p:cNvCxnSpPr>
          <p:nvPr/>
        </p:nvCxnSpPr>
        <p:spPr>
          <a:xfrm>
            <a:off x="3346701" y="3445933"/>
            <a:ext cx="1081283" cy="55913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1784896" y="3427530"/>
            <a:ext cx="2067024" cy="1032222"/>
            <a:chOff x="2051174" y="1166809"/>
            <a:chExt cx="1757678" cy="813615"/>
          </a:xfrm>
        </p:grpSpPr>
        <p:sp>
          <p:nvSpPr>
            <p:cNvPr id="18" name="17 Rectángulo"/>
            <p:cNvSpPr/>
            <p:nvPr/>
          </p:nvSpPr>
          <p:spPr>
            <a:xfrm>
              <a:off x="2051174" y="1166809"/>
              <a:ext cx="1756361" cy="198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2052491" y="1362993"/>
              <a:ext cx="1756361" cy="6174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1585728" y="1262044"/>
            <a:ext cx="1076000" cy="2031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b="1" dirty="0" err="1" smtClean="0"/>
              <a:t>load_archives.py</a:t>
            </a:r>
            <a:endParaRPr lang="es-ES" sz="1200" b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1331640" y="1217074"/>
            <a:ext cx="1584176" cy="697518"/>
            <a:chOff x="2051720" y="1136103"/>
            <a:chExt cx="1758144" cy="697518"/>
          </a:xfrm>
        </p:grpSpPr>
        <p:sp>
          <p:nvSpPr>
            <p:cNvPr id="5" name="4 Rectángulo"/>
            <p:cNvSpPr/>
            <p:nvPr/>
          </p:nvSpPr>
          <p:spPr>
            <a:xfrm>
              <a:off x="2051720" y="1136103"/>
              <a:ext cx="1756828" cy="285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053036" y="1422068"/>
              <a:ext cx="1756828" cy="4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1801236" y="1565755"/>
            <a:ext cx="6449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 smtClean="0"/>
              <a:t>parse_xml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721" y="1507491"/>
            <a:ext cx="746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 err="1" smtClean="0"/>
              <a:t>peaklist.xml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99592" y="15998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915816" y="1599824"/>
            <a:ext cx="729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45413" y="1340723"/>
            <a:ext cx="1766509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out_df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(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dataFrame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es-ES" altLang="es-ES" sz="105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mass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ES" altLang="es-ES" sz="1050" b="0" i="1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ES" altLang="es-ES" sz="1050" b="0" i="1" u="none" strike="noStrike" cap="none" normalizeH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s-ES" altLang="es-ES" sz="105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650978" y="1672038"/>
            <a:ext cx="150522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mz_int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np.array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mz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s-ES" altLang="es-ES" sz="1050" i="1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int</a:t>
            </a:r>
            <a:r>
              <a:rPr lang="es-ES" altLang="es-ES" sz="1050" i="1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))</a:t>
            </a:r>
            <a:endParaRPr lang="es-ES" altLang="es-ES" sz="24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098436" y="3460358"/>
            <a:ext cx="143994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s-ES" sz="1200" b="1" dirty="0" err="1">
                <a:solidFill>
                  <a:prstClr val="black"/>
                </a:solidFill>
              </a:rPr>
              <a:t>pd_table_complete.py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182016" y="3960629"/>
            <a:ext cx="127278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uniprot_information</a:t>
            </a:r>
            <a:endParaRPr lang="es-ES" sz="1200" dirty="0"/>
          </a:p>
        </p:txBody>
      </p:sp>
      <p:sp>
        <p:nvSpPr>
          <p:cNvPr id="23" name="22 Rectángulo"/>
          <p:cNvSpPr/>
          <p:nvPr/>
        </p:nvSpPr>
        <p:spPr>
          <a:xfrm>
            <a:off x="2328306" y="4199063"/>
            <a:ext cx="98020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table_complete</a:t>
            </a:r>
            <a:endParaRPr lang="es-ES" sz="1200" dirty="0"/>
          </a:p>
        </p:txBody>
      </p:sp>
      <p:sp>
        <p:nvSpPr>
          <p:cNvPr id="24" name="23 Rectángulo"/>
          <p:cNvSpPr/>
          <p:nvPr/>
        </p:nvSpPr>
        <p:spPr>
          <a:xfrm>
            <a:off x="2184453" y="3735738"/>
            <a:ext cx="126791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protein_information</a:t>
            </a:r>
            <a:endParaRPr lang="es-ES" sz="1200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55078" y="3690767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340024" y="382926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1937296" y="5083716"/>
            <a:ext cx="2283048" cy="1774284"/>
            <a:chOff x="2051175" y="1166811"/>
            <a:chExt cx="1757677" cy="1398521"/>
          </a:xfrm>
        </p:grpSpPr>
        <p:sp>
          <p:nvSpPr>
            <p:cNvPr id="29" name="28 Rectángulo"/>
            <p:cNvSpPr/>
            <p:nvPr/>
          </p:nvSpPr>
          <p:spPr>
            <a:xfrm>
              <a:off x="2051175" y="1166811"/>
              <a:ext cx="1756361" cy="198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2052491" y="1362992"/>
              <a:ext cx="1756361" cy="12023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s-ES" sz="1200"/>
            </a:p>
          </p:txBody>
        </p:sp>
      </p:grpSp>
      <p:sp>
        <p:nvSpPr>
          <p:cNvPr id="31" name="30 Rectángulo"/>
          <p:cNvSpPr/>
          <p:nvPr/>
        </p:nvSpPr>
        <p:spPr>
          <a:xfrm>
            <a:off x="2460319" y="5086562"/>
            <a:ext cx="110793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/>
            <a:r>
              <a:rPr lang="es-ES" sz="1200" b="1" dirty="0" err="1" smtClean="0">
                <a:solidFill>
                  <a:prstClr val="black"/>
                </a:solidFill>
              </a:rPr>
              <a:t>sqlite_request.py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2123975" y="5601957"/>
            <a:ext cx="193161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100" dirty="0" err="1" smtClean="0"/>
              <a:t>df_2_list_of_tuples_proteins_dict</a:t>
            </a:r>
            <a:endParaRPr lang="es-ES" sz="1100" dirty="0"/>
          </a:p>
        </p:txBody>
      </p:sp>
      <p:sp>
        <p:nvSpPr>
          <p:cNvPr id="33" name="32 Rectángulo"/>
          <p:cNvSpPr/>
          <p:nvPr/>
        </p:nvSpPr>
        <p:spPr>
          <a:xfrm>
            <a:off x="2550662" y="5854314"/>
            <a:ext cx="107824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insert_prot_code</a:t>
            </a:r>
            <a:endParaRPr lang="es-ES" sz="1200" dirty="0"/>
          </a:p>
        </p:txBody>
      </p:sp>
      <p:sp>
        <p:nvSpPr>
          <p:cNvPr id="34" name="33 Rectángulo"/>
          <p:cNvSpPr/>
          <p:nvPr/>
        </p:nvSpPr>
        <p:spPr>
          <a:xfrm>
            <a:off x="2774954" y="5346952"/>
            <a:ext cx="62966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create_db</a:t>
            </a:r>
            <a:endParaRPr lang="es-ES" sz="1200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07478" y="5346951"/>
            <a:ext cx="106041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altLang="es-ES" sz="1200" dirty="0" err="1" smtClean="0"/>
              <a:t>PD_peptides.xlsx</a:t>
            </a:r>
            <a:endParaRPr lang="es-ES" altLang="es-ES" sz="1200" dirty="0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1492424" y="548545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2355820" y="6093876"/>
            <a:ext cx="151791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table_request_prot_dict</a:t>
            </a:r>
            <a:endParaRPr lang="es-ES" sz="1200" dirty="0"/>
          </a:p>
        </p:txBody>
      </p:sp>
      <p:sp>
        <p:nvSpPr>
          <p:cNvPr id="38" name="37 Rectángulo"/>
          <p:cNvSpPr/>
          <p:nvPr/>
        </p:nvSpPr>
        <p:spPr>
          <a:xfrm>
            <a:off x="2341652" y="6453336"/>
            <a:ext cx="144276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s-ES" sz="1200" dirty="0" err="1" smtClean="0"/>
              <a:t>creqate_table_protein</a:t>
            </a:r>
            <a:r>
              <a:rPr lang="es-ES" sz="1200" smtClean="0"/>
              <a:t>-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3423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158</Words>
  <Application>Microsoft Office PowerPoint</Application>
  <PresentationFormat>Presentación en pantalla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joaquin</cp:lastModifiedBy>
  <cp:revision>8</cp:revision>
  <dcterms:created xsi:type="dcterms:W3CDTF">2021-12-01T08:54:28Z</dcterms:created>
  <dcterms:modified xsi:type="dcterms:W3CDTF">2022-02-16T09:03:22Z</dcterms:modified>
</cp:coreProperties>
</file>