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9" r:id="rId5"/>
    <p:sldId id="262" r:id="rId6"/>
    <p:sldId id="263" r:id="rId7"/>
    <p:sldId id="264" r:id="rId8"/>
    <p:sldId id="265" r:id="rId9"/>
    <p:sldId id="266" r:id="rId10"/>
    <p:sldId id="257" r:id="rId11"/>
    <p:sldId id="259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Monthly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Chad Crowe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that consists of text and image data, can a combined machine learning architecture discover features not captured by traditional single data type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new ways to architect the model to better process a combination of text and image data</a:t>
            </a:r>
          </a:p>
          <a:p>
            <a:r>
              <a:rPr lang="en-US" dirty="0" smtClean="0"/>
              <a:t>New ways to build a combined model based on existing models</a:t>
            </a:r>
          </a:p>
          <a:p>
            <a:pPr lvl="1"/>
            <a:r>
              <a:rPr lang="en-US" dirty="0" smtClean="0"/>
              <a:t>Attention models to highlight the most significant data</a:t>
            </a:r>
          </a:p>
          <a:p>
            <a:r>
              <a:rPr lang="en-US" dirty="0" smtClean="0"/>
              <a:t>Train both data types on a single model, e.g. both text and images on a CNN</a:t>
            </a:r>
          </a:p>
          <a:p>
            <a:r>
              <a:rPr lang="en-US" dirty="0" smtClean="0"/>
              <a:t>Using representations of text -&gt; image as a form of regularization like flipping/rotating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smtClean="0"/>
              <a:t>Inductive/deductive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LSTMs to internally represent the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Attention models</a:t>
            </a:r>
          </a:p>
          <a:p>
            <a:r>
              <a:rPr lang="en-US" dirty="0" smtClean="0"/>
              <a:t>Combinations of CNN and NNs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set selection</a:t>
            </a:r>
          </a:p>
          <a:p>
            <a:r>
              <a:rPr lang="en-US" dirty="0" smtClean="0"/>
              <a:t>Semantic text scoring</a:t>
            </a:r>
          </a:p>
          <a:p>
            <a:r>
              <a:rPr lang="en-US" dirty="0" smtClean="0"/>
              <a:t>Next utterance ranking</a:t>
            </a:r>
          </a:p>
          <a:p>
            <a:r>
              <a:rPr lang="en-US" dirty="0" smtClean="0"/>
              <a:t>Recognizing textual entailment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TACoS</a:t>
            </a:r>
            <a:r>
              <a:rPr lang="en-US" dirty="0" smtClean="0"/>
              <a:t> – video/sentence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ways to represent, manipulate, and guide data analysis with machine learning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 with multiple data types</a:t>
            </a:r>
          </a:p>
          <a:p>
            <a:pPr lvl="1"/>
            <a:r>
              <a:rPr lang="en-US" dirty="0" smtClean="0"/>
              <a:t>Examples: video, audio, image, text</a:t>
            </a:r>
          </a:p>
          <a:p>
            <a:pPr lvl="1"/>
            <a:r>
              <a:rPr lang="en-US" dirty="0" smtClean="0"/>
              <a:t>Types: Handwriting, speech,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1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Models</a:t>
            </a:r>
          </a:p>
          <a:p>
            <a:r>
              <a:rPr lang="en-US" dirty="0" smtClean="0"/>
              <a:t>RNNs: LSTMs/GRU</a:t>
            </a:r>
          </a:p>
          <a:p>
            <a:r>
              <a:rPr lang="en-US" dirty="0" smtClean="0"/>
              <a:t>LRCNs</a:t>
            </a:r>
          </a:p>
          <a:p>
            <a:r>
              <a:rPr lang="en-US" dirty="0" smtClean="0"/>
              <a:t>3D CNNs</a:t>
            </a:r>
          </a:p>
          <a:p>
            <a:r>
              <a:rPr lang="en-US" dirty="0" smtClean="0"/>
              <a:t>ANNs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trending to be larger</a:t>
            </a:r>
          </a:p>
          <a:p>
            <a:r>
              <a:rPr lang="en-US" dirty="0" smtClean="0"/>
              <a:t>Available data is more complicated, such as a combination of image and 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Architectures for combining image and text data</a:t>
            </a:r>
          </a:p>
          <a:p>
            <a:r>
              <a:rPr lang="en-US" dirty="0" smtClean="0"/>
              <a:t>Preprocessing techniques that work well for </a:t>
            </a:r>
          </a:p>
          <a:p>
            <a:pPr lvl="1"/>
            <a:r>
              <a:rPr lang="en-US" dirty="0" smtClean="0"/>
              <a:t>Translating between data types</a:t>
            </a:r>
          </a:p>
          <a:p>
            <a:pPr lvl="1"/>
            <a:r>
              <a:rPr lang="en-US" dirty="0" smtClean="0"/>
              <a:t>Or preparing each data type to be modeled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like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there exist interacting features between text and image data</a:t>
            </a:r>
          </a:p>
          <a:p>
            <a:r>
              <a:rPr lang="en-US" dirty="0" smtClean="0"/>
              <a:t>If so, how can these be measured?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6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modeling techniques do not do a great job of analyzing the relationship between image and text data, but tend to analyze them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together reasonable ways to go about modeling image and text data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04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303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Monthly Update</vt:lpstr>
      <vt:lpstr>Applied Machine Learning</vt:lpstr>
      <vt:lpstr>Interests</vt:lpstr>
      <vt:lpstr>Existing Research Ideas</vt:lpstr>
      <vt:lpstr>Data Trends</vt:lpstr>
      <vt:lpstr>Gap</vt:lpstr>
      <vt:lpstr>What I would like to know</vt:lpstr>
      <vt:lpstr>Problems</vt:lpstr>
      <vt:lpstr>Purpose</vt:lpstr>
      <vt:lpstr>Top Research Question</vt:lpstr>
      <vt:lpstr>Inductive/deductive</vt:lpstr>
      <vt:lpstr>Architectures</vt:lpstr>
      <vt:lpstr>Possible Applications</vt:lpstr>
      <vt:lpstr>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Update</dc:title>
  <dc:creator>Chad Crowe</dc:creator>
  <cp:lastModifiedBy>Chad Crowe</cp:lastModifiedBy>
  <cp:revision>22</cp:revision>
  <dcterms:created xsi:type="dcterms:W3CDTF">2018-11-20T21:40:23Z</dcterms:created>
  <dcterms:modified xsi:type="dcterms:W3CDTF">2018-11-20T22:25:39Z</dcterms:modified>
</cp:coreProperties>
</file>