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5" r:id="rId5"/>
    <p:sldId id="264" r:id="rId6"/>
    <p:sldId id="266" r:id="rId7"/>
    <p:sldId id="257" r:id="rId8"/>
    <p:sldId id="258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Monthly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Chad Crowe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9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trending to be larger</a:t>
            </a:r>
          </a:p>
          <a:p>
            <a:r>
              <a:rPr lang="en-US" dirty="0" smtClean="0"/>
              <a:t>Available data is more complicated, such as a combination of image and text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4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Architectures for combining image and text data</a:t>
            </a:r>
          </a:p>
          <a:p>
            <a:r>
              <a:rPr lang="en-US" dirty="0" smtClean="0"/>
              <a:t>Preprocessing techniques that work well for </a:t>
            </a:r>
          </a:p>
          <a:p>
            <a:pPr lvl="1"/>
            <a:r>
              <a:rPr lang="en-US" dirty="0" smtClean="0"/>
              <a:t>Translating between data types</a:t>
            </a:r>
          </a:p>
          <a:p>
            <a:pPr lvl="1"/>
            <a:r>
              <a:rPr lang="en-US" dirty="0" smtClean="0"/>
              <a:t>Or preparing each data type to be modeled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0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modeling techniques do not do a great job of analyzing the relationship between image and text data, but tend to analyze them separately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0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would like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there exist interacting features between text and image data</a:t>
            </a:r>
          </a:p>
          <a:p>
            <a:r>
              <a:rPr lang="en-US" dirty="0" smtClean="0"/>
              <a:t>If so, how can these be measured?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6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together reasonable ways to go about modeling image and text data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5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data that consists of text and image data, can a combined machine learning architecture discover features not captured by traditional single data type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1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LSTMs to internally represent the data</a:t>
            </a:r>
          </a:p>
          <a:p>
            <a:r>
              <a:rPr lang="en-US" dirty="0" smtClean="0"/>
              <a:t>Attention models</a:t>
            </a:r>
          </a:p>
          <a:p>
            <a:r>
              <a:rPr lang="en-US" dirty="0" smtClean="0"/>
              <a:t>Combinations of CNN and NNs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7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new ways to architect the model to better process a combination of text and image data</a:t>
            </a:r>
          </a:p>
          <a:p>
            <a:r>
              <a:rPr lang="en-US" dirty="0" smtClean="0"/>
              <a:t>New ways to build a combined model based on existing models</a:t>
            </a:r>
          </a:p>
          <a:p>
            <a:pPr lvl="1"/>
            <a:r>
              <a:rPr lang="en-US" dirty="0" smtClean="0"/>
              <a:t>Attention models to highlight the most significant data</a:t>
            </a:r>
          </a:p>
          <a:p>
            <a:r>
              <a:rPr lang="en-US" dirty="0" smtClean="0"/>
              <a:t>Train both data types on a single model, e.g. both text and images on a CNN</a:t>
            </a:r>
          </a:p>
          <a:p>
            <a:r>
              <a:rPr lang="en-US" dirty="0" smtClean="0"/>
              <a:t>Using representations of text -&gt; image as a form of regularization like flipping/rotating</a:t>
            </a:r>
          </a:p>
        </p:txBody>
      </p:sp>
    </p:spTree>
    <p:extLst>
      <p:ext uri="{BB962C8B-B14F-4D97-AF65-F5344CB8AC3E}">
        <p14:creationId xmlns:p14="http://schemas.microsoft.com/office/powerpoint/2010/main" val="35524803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</TotalTime>
  <Words>231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Monthly Update</vt:lpstr>
      <vt:lpstr>Why it matters</vt:lpstr>
      <vt:lpstr>Gap</vt:lpstr>
      <vt:lpstr>Problems</vt:lpstr>
      <vt:lpstr>What I would like to know</vt:lpstr>
      <vt:lpstr>Purpose</vt:lpstr>
      <vt:lpstr>Top Research Question</vt:lpstr>
      <vt:lpstr>Architectures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Update</dc:title>
  <dc:creator>Chad Crowe</dc:creator>
  <cp:lastModifiedBy>Chad Crowe</cp:lastModifiedBy>
  <cp:revision>10</cp:revision>
  <dcterms:created xsi:type="dcterms:W3CDTF">2018-11-20T21:40:23Z</dcterms:created>
  <dcterms:modified xsi:type="dcterms:W3CDTF">2018-11-20T21:58:00Z</dcterms:modified>
</cp:coreProperties>
</file>