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17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F4330-8402-495B-911D-2B206FB10C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9FBBC-D4F3-46A4-B598-72DCB121A396}">
      <dgm:prSet phldrT="[Text]"/>
      <dgm:spPr/>
      <dgm:t>
        <a:bodyPr/>
        <a:lstStyle/>
        <a:p>
          <a:r>
            <a:rPr lang="en-US" dirty="0"/>
            <a:t>Observe Phenomena</a:t>
          </a:r>
        </a:p>
      </dgm:t>
    </dgm:pt>
    <dgm:pt modelId="{E232EFA1-8B60-4C7F-80BE-53F7C707BD68}" type="parTrans" cxnId="{C5CA5484-28C4-4F2B-8A7C-89E263DCFB25}">
      <dgm:prSet/>
      <dgm:spPr/>
      <dgm:t>
        <a:bodyPr/>
        <a:lstStyle/>
        <a:p>
          <a:endParaRPr lang="en-US"/>
        </a:p>
      </dgm:t>
    </dgm:pt>
    <dgm:pt modelId="{23C66CAE-3072-4A9B-8645-081D92940256}" type="sibTrans" cxnId="{C5CA5484-28C4-4F2B-8A7C-89E263DCFB25}">
      <dgm:prSet/>
      <dgm:spPr/>
      <dgm:t>
        <a:bodyPr/>
        <a:lstStyle/>
        <a:p>
          <a:endParaRPr lang="en-US"/>
        </a:p>
      </dgm:t>
    </dgm:pt>
    <dgm:pt modelId="{A812DC16-6852-4707-911A-A14F7CCD0B1C}">
      <dgm:prSet phldrT="[Text]"/>
      <dgm:spPr/>
      <dgm:t>
        <a:bodyPr/>
        <a:lstStyle/>
        <a:p>
          <a:r>
            <a:rPr lang="en-US" dirty="0"/>
            <a:t>Develop theory</a:t>
          </a:r>
        </a:p>
      </dgm:t>
    </dgm:pt>
    <dgm:pt modelId="{A41FA8F7-F05A-4DC5-81C5-579447145969}" type="parTrans" cxnId="{68EB8C17-8F38-4986-9C97-EA6034D06AD2}">
      <dgm:prSet/>
      <dgm:spPr/>
      <dgm:t>
        <a:bodyPr/>
        <a:lstStyle/>
        <a:p>
          <a:endParaRPr lang="en-US"/>
        </a:p>
      </dgm:t>
    </dgm:pt>
    <dgm:pt modelId="{C5FCF039-AA41-446B-AC43-E75FF9F4EDA6}" type="sibTrans" cxnId="{68EB8C17-8F38-4986-9C97-EA6034D06AD2}">
      <dgm:prSet/>
      <dgm:spPr/>
      <dgm:t>
        <a:bodyPr/>
        <a:lstStyle/>
        <a:p>
          <a:endParaRPr lang="en-US"/>
        </a:p>
      </dgm:t>
    </dgm:pt>
    <dgm:pt modelId="{30C55377-C007-40FC-902B-BB6D90059216}">
      <dgm:prSet phldrT="[Text]"/>
      <dgm:spPr/>
      <dgm:t>
        <a:bodyPr/>
        <a:lstStyle/>
        <a:p>
          <a:r>
            <a:rPr lang="en-US" dirty="0"/>
            <a:t>Gather Data</a:t>
          </a:r>
        </a:p>
      </dgm:t>
    </dgm:pt>
    <dgm:pt modelId="{616672D0-A53A-4C87-9939-514E9F3B571D}" type="parTrans" cxnId="{DC8FCB93-5416-4D5C-84B6-981FD2FAB2CF}">
      <dgm:prSet/>
      <dgm:spPr/>
      <dgm:t>
        <a:bodyPr/>
        <a:lstStyle/>
        <a:p>
          <a:endParaRPr lang="en-US"/>
        </a:p>
      </dgm:t>
    </dgm:pt>
    <dgm:pt modelId="{1258578A-AD79-4250-8C12-0FA471E173E6}" type="sibTrans" cxnId="{DC8FCB93-5416-4D5C-84B6-981FD2FAB2CF}">
      <dgm:prSet/>
      <dgm:spPr/>
      <dgm:t>
        <a:bodyPr/>
        <a:lstStyle/>
        <a:p>
          <a:endParaRPr lang="en-US"/>
        </a:p>
      </dgm:t>
    </dgm:pt>
    <dgm:pt modelId="{972E4F5D-4168-4827-8727-65A7CA6F5597}">
      <dgm:prSet phldrT="[Text]"/>
      <dgm:spPr/>
      <dgm:t>
        <a:bodyPr/>
        <a:lstStyle/>
        <a:p>
          <a:r>
            <a:rPr lang="en-US" dirty="0"/>
            <a:t>Look for Patterns (Analysis)</a:t>
          </a:r>
        </a:p>
      </dgm:t>
    </dgm:pt>
    <dgm:pt modelId="{3D70EC1C-B171-463D-B7C8-35E43E364D66}" type="parTrans" cxnId="{B10BE961-F9B0-4DBB-9F52-52D6BEB15ED6}">
      <dgm:prSet/>
      <dgm:spPr/>
      <dgm:t>
        <a:bodyPr/>
        <a:lstStyle/>
        <a:p>
          <a:endParaRPr lang="en-US"/>
        </a:p>
      </dgm:t>
    </dgm:pt>
    <dgm:pt modelId="{56DEA76C-912B-4BCF-80EB-707793C14242}" type="sibTrans" cxnId="{B10BE961-F9B0-4DBB-9F52-52D6BEB15ED6}">
      <dgm:prSet/>
      <dgm:spPr/>
      <dgm:t>
        <a:bodyPr/>
        <a:lstStyle/>
        <a:p>
          <a:endParaRPr lang="en-US"/>
        </a:p>
      </dgm:t>
    </dgm:pt>
    <dgm:pt modelId="{55ABBC11-1C1E-481F-BB1F-221F5D4991D1}" type="pres">
      <dgm:prSet presAssocID="{E1BF4330-8402-495B-911D-2B206FB10C48}" presName="linear" presStyleCnt="0">
        <dgm:presLayoutVars>
          <dgm:dir/>
          <dgm:animLvl val="lvl"/>
          <dgm:resizeHandles val="exact"/>
        </dgm:presLayoutVars>
      </dgm:prSet>
      <dgm:spPr/>
    </dgm:pt>
    <dgm:pt modelId="{17CBDC5A-A4AF-4A39-9764-27C9F9234D1A}" type="pres">
      <dgm:prSet presAssocID="{DC39FBBC-D4F3-46A4-B598-72DCB121A396}" presName="parentLin" presStyleCnt="0"/>
      <dgm:spPr/>
    </dgm:pt>
    <dgm:pt modelId="{30E69992-EEE3-4869-A383-04FE06501784}" type="pres">
      <dgm:prSet presAssocID="{DC39FBBC-D4F3-46A4-B598-72DCB121A396}" presName="parentLeftMargin" presStyleLbl="node1" presStyleIdx="0" presStyleCnt="4"/>
      <dgm:spPr/>
    </dgm:pt>
    <dgm:pt modelId="{DE4C17DC-84A1-4579-A848-9CAD39721B19}" type="pres">
      <dgm:prSet presAssocID="{DC39FBBC-D4F3-46A4-B598-72DCB121A3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0D5CC3-C32F-4BFF-B199-B2800A96F3B8}" type="pres">
      <dgm:prSet presAssocID="{DC39FBBC-D4F3-46A4-B598-72DCB121A396}" presName="negativeSpace" presStyleCnt="0"/>
      <dgm:spPr/>
    </dgm:pt>
    <dgm:pt modelId="{793C0027-9592-45C5-9F70-F146884A8EAC}" type="pres">
      <dgm:prSet presAssocID="{DC39FBBC-D4F3-46A4-B598-72DCB121A396}" presName="childText" presStyleLbl="conFgAcc1" presStyleIdx="0" presStyleCnt="4">
        <dgm:presLayoutVars>
          <dgm:bulletEnabled val="1"/>
        </dgm:presLayoutVars>
      </dgm:prSet>
      <dgm:spPr/>
    </dgm:pt>
    <dgm:pt modelId="{7FF03A33-CDF2-40B5-A6A1-FD03DD05BEBD}" type="pres">
      <dgm:prSet presAssocID="{23C66CAE-3072-4A9B-8645-081D92940256}" presName="spaceBetweenRectangles" presStyleCnt="0"/>
      <dgm:spPr/>
    </dgm:pt>
    <dgm:pt modelId="{F26119E5-D1E2-4FE1-84A5-F645FD20D376}" type="pres">
      <dgm:prSet presAssocID="{30C55377-C007-40FC-902B-BB6D90059216}" presName="parentLin" presStyleCnt="0"/>
      <dgm:spPr/>
    </dgm:pt>
    <dgm:pt modelId="{D69EEDA8-7424-4A60-9D03-612D9A7F1347}" type="pres">
      <dgm:prSet presAssocID="{30C55377-C007-40FC-902B-BB6D90059216}" presName="parentLeftMargin" presStyleLbl="node1" presStyleIdx="0" presStyleCnt="4"/>
      <dgm:spPr/>
    </dgm:pt>
    <dgm:pt modelId="{9FBFD406-3035-420A-8617-E4CA74A10198}" type="pres">
      <dgm:prSet presAssocID="{30C55377-C007-40FC-902B-BB6D900592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F30E58-6A7A-4A16-80E4-43F1A7CEEC09}" type="pres">
      <dgm:prSet presAssocID="{30C55377-C007-40FC-902B-BB6D90059216}" presName="negativeSpace" presStyleCnt="0"/>
      <dgm:spPr/>
    </dgm:pt>
    <dgm:pt modelId="{92E57A3D-3121-4E02-84C5-2339CD04B39A}" type="pres">
      <dgm:prSet presAssocID="{30C55377-C007-40FC-902B-BB6D90059216}" presName="childText" presStyleLbl="conFgAcc1" presStyleIdx="1" presStyleCnt="4">
        <dgm:presLayoutVars>
          <dgm:bulletEnabled val="1"/>
        </dgm:presLayoutVars>
      </dgm:prSet>
      <dgm:spPr/>
    </dgm:pt>
    <dgm:pt modelId="{9858F38A-44FC-49B4-9EC8-D71922EC5C23}" type="pres">
      <dgm:prSet presAssocID="{1258578A-AD79-4250-8C12-0FA471E173E6}" presName="spaceBetweenRectangles" presStyleCnt="0"/>
      <dgm:spPr/>
    </dgm:pt>
    <dgm:pt modelId="{796941C5-1360-47B1-AACB-C998AFA09BC4}" type="pres">
      <dgm:prSet presAssocID="{972E4F5D-4168-4827-8727-65A7CA6F5597}" presName="parentLin" presStyleCnt="0"/>
      <dgm:spPr/>
    </dgm:pt>
    <dgm:pt modelId="{FAB56F2A-9426-4DF5-9467-0FB8F17F4F26}" type="pres">
      <dgm:prSet presAssocID="{972E4F5D-4168-4827-8727-65A7CA6F5597}" presName="parentLeftMargin" presStyleLbl="node1" presStyleIdx="1" presStyleCnt="4"/>
      <dgm:spPr/>
    </dgm:pt>
    <dgm:pt modelId="{A0CCC72E-B555-461B-8A66-203D2C1FBE18}" type="pres">
      <dgm:prSet presAssocID="{972E4F5D-4168-4827-8727-65A7CA6F55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45D615-D2DA-488D-BA67-EED2EDE01F04}" type="pres">
      <dgm:prSet presAssocID="{972E4F5D-4168-4827-8727-65A7CA6F5597}" presName="negativeSpace" presStyleCnt="0"/>
      <dgm:spPr/>
    </dgm:pt>
    <dgm:pt modelId="{4563B002-B35B-49D3-AA3C-1FEFE260E817}" type="pres">
      <dgm:prSet presAssocID="{972E4F5D-4168-4827-8727-65A7CA6F5597}" presName="childText" presStyleLbl="conFgAcc1" presStyleIdx="2" presStyleCnt="4">
        <dgm:presLayoutVars>
          <dgm:bulletEnabled val="1"/>
        </dgm:presLayoutVars>
      </dgm:prSet>
      <dgm:spPr/>
    </dgm:pt>
    <dgm:pt modelId="{BBD50D5F-CE0A-4FF9-B83B-5B679ABCB8BD}" type="pres">
      <dgm:prSet presAssocID="{56DEA76C-912B-4BCF-80EB-707793C14242}" presName="spaceBetweenRectangles" presStyleCnt="0"/>
      <dgm:spPr/>
    </dgm:pt>
    <dgm:pt modelId="{EEE02F84-CF54-449A-AB66-4DAB77EDF1A9}" type="pres">
      <dgm:prSet presAssocID="{A812DC16-6852-4707-911A-A14F7CCD0B1C}" presName="parentLin" presStyleCnt="0"/>
      <dgm:spPr/>
    </dgm:pt>
    <dgm:pt modelId="{7C30AFFE-CAC6-4518-8F36-8E136BFC90AE}" type="pres">
      <dgm:prSet presAssocID="{A812DC16-6852-4707-911A-A14F7CCD0B1C}" presName="parentLeftMargin" presStyleLbl="node1" presStyleIdx="2" presStyleCnt="4"/>
      <dgm:spPr/>
    </dgm:pt>
    <dgm:pt modelId="{C123D8EE-6628-49F0-9211-B8E6AA59314D}" type="pres">
      <dgm:prSet presAssocID="{A812DC16-6852-4707-911A-A14F7CCD0B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C9DED7-A905-4346-BEAE-0E137C01674A}" type="pres">
      <dgm:prSet presAssocID="{A812DC16-6852-4707-911A-A14F7CCD0B1C}" presName="negativeSpace" presStyleCnt="0"/>
      <dgm:spPr/>
    </dgm:pt>
    <dgm:pt modelId="{114D73F1-2DF5-4912-914E-2D8DC9D8EEFF}" type="pres">
      <dgm:prSet presAssocID="{A812DC16-6852-4707-911A-A14F7CCD0B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68B900-262A-4271-866A-91486A73A61F}" type="presOf" srcId="{972E4F5D-4168-4827-8727-65A7CA6F5597}" destId="{FAB56F2A-9426-4DF5-9467-0FB8F17F4F26}" srcOrd="0" destOrd="0" presId="urn:microsoft.com/office/officeart/2005/8/layout/list1"/>
    <dgm:cxn modelId="{68EB8C17-8F38-4986-9C97-EA6034D06AD2}" srcId="{E1BF4330-8402-495B-911D-2B206FB10C48}" destId="{A812DC16-6852-4707-911A-A14F7CCD0B1C}" srcOrd="3" destOrd="0" parTransId="{A41FA8F7-F05A-4DC5-81C5-579447145969}" sibTransId="{C5FCF039-AA41-446B-AC43-E75FF9F4EDA6}"/>
    <dgm:cxn modelId="{0D46BF22-7EE4-4741-A666-ADBDBD61B763}" type="presOf" srcId="{DC39FBBC-D4F3-46A4-B598-72DCB121A396}" destId="{30E69992-EEE3-4869-A383-04FE06501784}" srcOrd="0" destOrd="0" presId="urn:microsoft.com/office/officeart/2005/8/layout/list1"/>
    <dgm:cxn modelId="{A2CA802B-7589-4827-938A-38A33CA2A07B}" type="presOf" srcId="{A812DC16-6852-4707-911A-A14F7CCD0B1C}" destId="{7C30AFFE-CAC6-4518-8F36-8E136BFC90AE}" srcOrd="0" destOrd="0" presId="urn:microsoft.com/office/officeart/2005/8/layout/list1"/>
    <dgm:cxn modelId="{1154B95F-2017-458A-AD51-7B2DDB1A8502}" type="presOf" srcId="{E1BF4330-8402-495B-911D-2B206FB10C48}" destId="{55ABBC11-1C1E-481F-BB1F-221F5D4991D1}" srcOrd="0" destOrd="0" presId="urn:microsoft.com/office/officeart/2005/8/layout/list1"/>
    <dgm:cxn modelId="{B10BE961-F9B0-4DBB-9F52-52D6BEB15ED6}" srcId="{E1BF4330-8402-495B-911D-2B206FB10C48}" destId="{972E4F5D-4168-4827-8727-65A7CA6F5597}" srcOrd="2" destOrd="0" parTransId="{3D70EC1C-B171-463D-B7C8-35E43E364D66}" sibTransId="{56DEA76C-912B-4BCF-80EB-707793C14242}"/>
    <dgm:cxn modelId="{E1C8ED7E-39DF-4355-AA22-68AB1971B2EB}" type="presOf" srcId="{972E4F5D-4168-4827-8727-65A7CA6F5597}" destId="{A0CCC72E-B555-461B-8A66-203D2C1FBE18}" srcOrd="1" destOrd="0" presId="urn:microsoft.com/office/officeart/2005/8/layout/list1"/>
    <dgm:cxn modelId="{C5CA5484-28C4-4F2B-8A7C-89E263DCFB25}" srcId="{E1BF4330-8402-495B-911D-2B206FB10C48}" destId="{DC39FBBC-D4F3-46A4-B598-72DCB121A396}" srcOrd="0" destOrd="0" parTransId="{E232EFA1-8B60-4C7F-80BE-53F7C707BD68}" sibTransId="{23C66CAE-3072-4A9B-8645-081D92940256}"/>
    <dgm:cxn modelId="{1B81108B-9F49-4EDB-BD29-FC5BCA143E52}" type="presOf" srcId="{A812DC16-6852-4707-911A-A14F7CCD0B1C}" destId="{C123D8EE-6628-49F0-9211-B8E6AA59314D}" srcOrd="1" destOrd="0" presId="urn:microsoft.com/office/officeart/2005/8/layout/list1"/>
    <dgm:cxn modelId="{DC8FCB93-5416-4D5C-84B6-981FD2FAB2CF}" srcId="{E1BF4330-8402-495B-911D-2B206FB10C48}" destId="{30C55377-C007-40FC-902B-BB6D90059216}" srcOrd="1" destOrd="0" parTransId="{616672D0-A53A-4C87-9939-514E9F3B571D}" sibTransId="{1258578A-AD79-4250-8C12-0FA471E173E6}"/>
    <dgm:cxn modelId="{5111C897-0C4B-40E6-9FB6-37794CDCF29A}" type="presOf" srcId="{30C55377-C007-40FC-902B-BB6D90059216}" destId="{D69EEDA8-7424-4A60-9D03-612D9A7F1347}" srcOrd="0" destOrd="0" presId="urn:microsoft.com/office/officeart/2005/8/layout/list1"/>
    <dgm:cxn modelId="{D5F2F4D7-22B7-4CC9-B588-A0FC74C79813}" type="presOf" srcId="{30C55377-C007-40FC-902B-BB6D90059216}" destId="{9FBFD406-3035-420A-8617-E4CA74A10198}" srcOrd="1" destOrd="0" presId="urn:microsoft.com/office/officeart/2005/8/layout/list1"/>
    <dgm:cxn modelId="{7EFA88F9-59F5-4BB0-A4FC-B419C0F6401F}" type="presOf" srcId="{DC39FBBC-D4F3-46A4-B598-72DCB121A396}" destId="{DE4C17DC-84A1-4579-A848-9CAD39721B19}" srcOrd="1" destOrd="0" presId="urn:microsoft.com/office/officeart/2005/8/layout/list1"/>
    <dgm:cxn modelId="{6220FEE3-E572-4424-BFA3-7989D3B1C14B}" type="presParOf" srcId="{55ABBC11-1C1E-481F-BB1F-221F5D4991D1}" destId="{17CBDC5A-A4AF-4A39-9764-27C9F9234D1A}" srcOrd="0" destOrd="0" presId="urn:microsoft.com/office/officeart/2005/8/layout/list1"/>
    <dgm:cxn modelId="{4C0D0985-6C02-466C-A7D7-291403A8910D}" type="presParOf" srcId="{17CBDC5A-A4AF-4A39-9764-27C9F9234D1A}" destId="{30E69992-EEE3-4869-A383-04FE06501784}" srcOrd="0" destOrd="0" presId="urn:microsoft.com/office/officeart/2005/8/layout/list1"/>
    <dgm:cxn modelId="{802297B8-B270-41ED-97CF-8226116019A9}" type="presParOf" srcId="{17CBDC5A-A4AF-4A39-9764-27C9F9234D1A}" destId="{DE4C17DC-84A1-4579-A848-9CAD39721B19}" srcOrd="1" destOrd="0" presId="urn:microsoft.com/office/officeart/2005/8/layout/list1"/>
    <dgm:cxn modelId="{58AD308A-555C-49FB-BE3B-AC419D55BB12}" type="presParOf" srcId="{55ABBC11-1C1E-481F-BB1F-221F5D4991D1}" destId="{C50D5CC3-C32F-4BFF-B199-B2800A96F3B8}" srcOrd="1" destOrd="0" presId="urn:microsoft.com/office/officeart/2005/8/layout/list1"/>
    <dgm:cxn modelId="{D4C370C6-F6E8-448C-811F-3D3104BCB993}" type="presParOf" srcId="{55ABBC11-1C1E-481F-BB1F-221F5D4991D1}" destId="{793C0027-9592-45C5-9F70-F146884A8EAC}" srcOrd="2" destOrd="0" presId="urn:microsoft.com/office/officeart/2005/8/layout/list1"/>
    <dgm:cxn modelId="{4B82BC44-0ACA-4761-8EE7-80A5B861DD43}" type="presParOf" srcId="{55ABBC11-1C1E-481F-BB1F-221F5D4991D1}" destId="{7FF03A33-CDF2-40B5-A6A1-FD03DD05BEBD}" srcOrd="3" destOrd="0" presId="urn:microsoft.com/office/officeart/2005/8/layout/list1"/>
    <dgm:cxn modelId="{B37DBCD8-F670-403A-B29A-53F5FF1CF8F1}" type="presParOf" srcId="{55ABBC11-1C1E-481F-BB1F-221F5D4991D1}" destId="{F26119E5-D1E2-4FE1-84A5-F645FD20D376}" srcOrd="4" destOrd="0" presId="urn:microsoft.com/office/officeart/2005/8/layout/list1"/>
    <dgm:cxn modelId="{22769770-962E-48D3-8122-0FE42D0A17A6}" type="presParOf" srcId="{F26119E5-D1E2-4FE1-84A5-F645FD20D376}" destId="{D69EEDA8-7424-4A60-9D03-612D9A7F1347}" srcOrd="0" destOrd="0" presId="urn:microsoft.com/office/officeart/2005/8/layout/list1"/>
    <dgm:cxn modelId="{88A67EBB-55EA-4A61-A53E-601E228935AC}" type="presParOf" srcId="{F26119E5-D1E2-4FE1-84A5-F645FD20D376}" destId="{9FBFD406-3035-420A-8617-E4CA74A10198}" srcOrd="1" destOrd="0" presId="urn:microsoft.com/office/officeart/2005/8/layout/list1"/>
    <dgm:cxn modelId="{EECF8BF9-F7F8-45EC-A621-71E0374AD7E6}" type="presParOf" srcId="{55ABBC11-1C1E-481F-BB1F-221F5D4991D1}" destId="{BCF30E58-6A7A-4A16-80E4-43F1A7CEEC09}" srcOrd="5" destOrd="0" presId="urn:microsoft.com/office/officeart/2005/8/layout/list1"/>
    <dgm:cxn modelId="{E115A99E-B34A-4AE7-9410-C1E46D685C2F}" type="presParOf" srcId="{55ABBC11-1C1E-481F-BB1F-221F5D4991D1}" destId="{92E57A3D-3121-4E02-84C5-2339CD04B39A}" srcOrd="6" destOrd="0" presId="urn:microsoft.com/office/officeart/2005/8/layout/list1"/>
    <dgm:cxn modelId="{61DB9268-A2FD-4D5A-8C71-125BA7D8D07B}" type="presParOf" srcId="{55ABBC11-1C1E-481F-BB1F-221F5D4991D1}" destId="{9858F38A-44FC-49B4-9EC8-D71922EC5C23}" srcOrd="7" destOrd="0" presId="urn:microsoft.com/office/officeart/2005/8/layout/list1"/>
    <dgm:cxn modelId="{0A002637-7C36-4AD5-9CE0-E69B73A9E8FC}" type="presParOf" srcId="{55ABBC11-1C1E-481F-BB1F-221F5D4991D1}" destId="{796941C5-1360-47B1-AACB-C998AFA09BC4}" srcOrd="8" destOrd="0" presId="urn:microsoft.com/office/officeart/2005/8/layout/list1"/>
    <dgm:cxn modelId="{6376F33C-F17F-4597-BF50-96B4C3D1ADE8}" type="presParOf" srcId="{796941C5-1360-47B1-AACB-C998AFA09BC4}" destId="{FAB56F2A-9426-4DF5-9467-0FB8F17F4F26}" srcOrd="0" destOrd="0" presId="urn:microsoft.com/office/officeart/2005/8/layout/list1"/>
    <dgm:cxn modelId="{C1D4F8E9-EB80-4C14-A397-DB34BEEE1F37}" type="presParOf" srcId="{796941C5-1360-47B1-AACB-C998AFA09BC4}" destId="{A0CCC72E-B555-461B-8A66-203D2C1FBE18}" srcOrd="1" destOrd="0" presId="urn:microsoft.com/office/officeart/2005/8/layout/list1"/>
    <dgm:cxn modelId="{D9CEE905-2381-4D59-8CA5-5C558BFC6763}" type="presParOf" srcId="{55ABBC11-1C1E-481F-BB1F-221F5D4991D1}" destId="{6845D615-D2DA-488D-BA67-EED2EDE01F04}" srcOrd="9" destOrd="0" presId="urn:microsoft.com/office/officeart/2005/8/layout/list1"/>
    <dgm:cxn modelId="{FE4F9505-9BC0-44DF-88BA-E2BF82E1F7EF}" type="presParOf" srcId="{55ABBC11-1C1E-481F-BB1F-221F5D4991D1}" destId="{4563B002-B35B-49D3-AA3C-1FEFE260E817}" srcOrd="10" destOrd="0" presId="urn:microsoft.com/office/officeart/2005/8/layout/list1"/>
    <dgm:cxn modelId="{0A849826-F02E-44BD-A023-5C89B71957D0}" type="presParOf" srcId="{55ABBC11-1C1E-481F-BB1F-221F5D4991D1}" destId="{BBD50D5F-CE0A-4FF9-B83B-5B679ABCB8BD}" srcOrd="11" destOrd="0" presId="urn:microsoft.com/office/officeart/2005/8/layout/list1"/>
    <dgm:cxn modelId="{B09BC6DA-C0B5-472B-9E7E-392C9EB5E51F}" type="presParOf" srcId="{55ABBC11-1C1E-481F-BB1F-221F5D4991D1}" destId="{EEE02F84-CF54-449A-AB66-4DAB77EDF1A9}" srcOrd="12" destOrd="0" presId="urn:microsoft.com/office/officeart/2005/8/layout/list1"/>
    <dgm:cxn modelId="{0271E72C-787B-423B-BFAD-C71C5425170C}" type="presParOf" srcId="{EEE02F84-CF54-449A-AB66-4DAB77EDF1A9}" destId="{7C30AFFE-CAC6-4518-8F36-8E136BFC90AE}" srcOrd="0" destOrd="0" presId="urn:microsoft.com/office/officeart/2005/8/layout/list1"/>
    <dgm:cxn modelId="{8D160750-451B-4CFF-B076-5885517F6F6E}" type="presParOf" srcId="{EEE02F84-CF54-449A-AB66-4DAB77EDF1A9}" destId="{C123D8EE-6628-49F0-9211-B8E6AA59314D}" srcOrd="1" destOrd="0" presId="urn:microsoft.com/office/officeart/2005/8/layout/list1"/>
    <dgm:cxn modelId="{4E380BB3-B12A-49AB-A033-AA6140743EB4}" type="presParOf" srcId="{55ABBC11-1C1E-481F-BB1F-221F5D4991D1}" destId="{D1C9DED7-A905-4346-BEAE-0E137C01674A}" srcOrd="13" destOrd="0" presId="urn:microsoft.com/office/officeart/2005/8/layout/list1"/>
    <dgm:cxn modelId="{AFBD5473-869F-4BAF-A140-3AA61EC47D80}" type="presParOf" srcId="{55ABBC11-1C1E-481F-BB1F-221F5D4991D1}" destId="{114D73F1-2DF5-4912-914E-2D8DC9D8EEF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F4330-8402-495B-911D-2B206FB10C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9FBBC-D4F3-46A4-B598-72DCB121A396}">
      <dgm:prSet phldrT="[Text]"/>
      <dgm:spPr/>
      <dgm:t>
        <a:bodyPr/>
        <a:lstStyle/>
        <a:p>
          <a:r>
            <a:rPr lang="en-US" dirty="0"/>
            <a:t>Theorize/</a:t>
          </a:r>
          <a:r>
            <a:rPr lang="en-US" dirty="0" err="1"/>
            <a:t>Hyothesize</a:t>
          </a:r>
          <a:endParaRPr lang="en-US" dirty="0"/>
        </a:p>
      </dgm:t>
    </dgm:pt>
    <dgm:pt modelId="{E232EFA1-8B60-4C7F-80BE-53F7C707BD68}" type="parTrans" cxnId="{C5CA5484-28C4-4F2B-8A7C-89E263DCFB25}">
      <dgm:prSet/>
      <dgm:spPr/>
      <dgm:t>
        <a:bodyPr/>
        <a:lstStyle/>
        <a:p>
          <a:endParaRPr lang="en-US"/>
        </a:p>
      </dgm:t>
    </dgm:pt>
    <dgm:pt modelId="{23C66CAE-3072-4A9B-8645-081D92940256}" type="sibTrans" cxnId="{C5CA5484-28C4-4F2B-8A7C-89E263DCFB25}">
      <dgm:prSet/>
      <dgm:spPr/>
      <dgm:t>
        <a:bodyPr/>
        <a:lstStyle/>
        <a:p>
          <a:endParaRPr lang="en-US"/>
        </a:p>
      </dgm:t>
    </dgm:pt>
    <dgm:pt modelId="{A812DC16-6852-4707-911A-A14F7CCD0B1C}">
      <dgm:prSet phldrT="[Text]"/>
      <dgm:spPr/>
      <dgm:t>
        <a:bodyPr/>
        <a:lstStyle/>
        <a:p>
          <a:r>
            <a:rPr lang="en-US" dirty="0"/>
            <a:t>Theory Supported/Not</a:t>
          </a:r>
        </a:p>
      </dgm:t>
    </dgm:pt>
    <dgm:pt modelId="{A41FA8F7-F05A-4DC5-81C5-579447145969}" type="parTrans" cxnId="{68EB8C17-8F38-4986-9C97-EA6034D06AD2}">
      <dgm:prSet/>
      <dgm:spPr/>
      <dgm:t>
        <a:bodyPr/>
        <a:lstStyle/>
        <a:p>
          <a:endParaRPr lang="en-US"/>
        </a:p>
      </dgm:t>
    </dgm:pt>
    <dgm:pt modelId="{C5FCF039-AA41-446B-AC43-E75FF9F4EDA6}" type="sibTrans" cxnId="{68EB8C17-8F38-4986-9C97-EA6034D06AD2}">
      <dgm:prSet/>
      <dgm:spPr/>
      <dgm:t>
        <a:bodyPr/>
        <a:lstStyle/>
        <a:p>
          <a:endParaRPr lang="en-US"/>
        </a:p>
      </dgm:t>
    </dgm:pt>
    <dgm:pt modelId="{30C55377-C007-40FC-902B-BB6D90059216}">
      <dgm:prSet phldrT="[Text]"/>
      <dgm:spPr/>
      <dgm:t>
        <a:bodyPr/>
        <a:lstStyle/>
        <a:p>
          <a:r>
            <a:rPr lang="en-US" dirty="0"/>
            <a:t>Gather Data</a:t>
          </a:r>
        </a:p>
      </dgm:t>
    </dgm:pt>
    <dgm:pt modelId="{616672D0-A53A-4C87-9939-514E9F3B571D}" type="parTrans" cxnId="{DC8FCB93-5416-4D5C-84B6-981FD2FAB2CF}">
      <dgm:prSet/>
      <dgm:spPr/>
      <dgm:t>
        <a:bodyPr/>
        <a:lstStyle/>
        <a:p>
          <a:endParaRPr lang="en-US"/>
        </a:p>
      </dgm:t>
    </dgm:pt>
    <dgm:pt modelId="{1258578A-AD79-4250-8C12-0FA471E173E6}" type="sibTrans" cxnId="{DC8FCB93-5416-4D5C-84B6-981FD2FAB2CF}">
      <dgm:prSet/>
      <dgm:spPr/>
      <dgm:t>
        <a:bodyPr/>
        <a:lstStyle/>
        <a:p>
          <a:endParaRPr lang="en-US"/>
        </a:p>
      </dgm:t>
    </dgm:pt>
    <dgm:pt modelId="{972E4F5D-4168-4827-8727-65A7CA6F5597}">
      <dgm:prSet phldrT="[Text]"/>
      <dgm:spPr/>
      <dgm:t>
        <a:bodyPr/>
        <a:lstStyle/>
        <a:p>
          <a:r>
            <a:rPr lang="en-US" dirty="0"/>
            <a:t>Test Theory (Analysis)</a:t>
          </a:r>
        </a:p>
      </dgm:t>
    </dgm:pt>
    <dgm:pt modelId="{3D70EC1C-B171-463D-B7C8-35E43E364D66}" type="parTrans" cxnId="{B10BE961-F9B0-4DBB-9F52-52D6BEB15ED6}">
      <dgm:prSet/>
      <dgm:spPr/>
      <dgm:t>
        <a:bodyPr/>
        <a:lstStyle/>
        <a:p>
          <a:endParaRPr lang="en-US"/>
        </a:p>
      </dgm:t>
    </dgm:pt>
    <dgm:pt modelId="{56DEA76C-912B-4BCF-80EB-707793C14242}" type="sibTrans" cxnId="{B10BE961-F9B0-4DBB-9F52-52D6BEB15ED6}">
      <dgm:prSet/>
      <dgm:spPr/>
      <dgm:t>
        <a:bodyPr/>
        <a:lstStyle/>
        <a:p>
          <a:endParaRPr lang="en-US"/>
        </a:p>
      </dgm:t>
    </dgm:pt>
    <dgm:pt modelId="{55ABBC11-1C1E-481F-BB1F-221F5D4991D1}" type="pres">
      <dgm:prSet presAssocID="{E1BF4330-8402-495B-911D-2B206FB10C48}" presName="linear" presStyleCnt="0">
        <dgm:presLayoutVars>
          <dgm:dir/>
          <dgm:animLvl val="lvl"/>
          <dgm:resizeHandles val="exact"/>
        </dgm:presLayoutVars>
      </dgm:prSet>
      <dgm:spPr/>
    </dgm:pt>
    <dgm:pt modelId="{17CBDC5A-A4AF-4A39-9764-27C9F9234D1A}" type="pres">
      <dgm:prSet presAssocID="{DC39FBBC-D4F3-46A4-B598-72DCB121A396}" presName="parentLin" presStyleCnt="0"/>
      <dgm:spPr/>
    </dgm:pt>
    <dgm:pt modelId="{30E69992-EEE3-4869-A383-04FE06501784}" type="pres">
      <dgm:prSet presAssocID="{DC39FBBC-D4F3-46A4-B598-72DCB121A396}" presName="parentLeftMargin" presStyleLbl="node1" presStyleIdx="0" presStyleCnt="4"/>
      <dgm:spPr/>
    </dgm:pt>
    <dgm:pt modelId="{DE4C17DC-84A1-4579-A848-9CAD39721B19}" type="pres">
      <dgm:prSet presAssocID="{DC39FBBC-D4F3-46A4-B598-72DCB121A3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0D5CC3-C32F-4BFF-B199-B2800A96F3B8}" type="pres">
      <dgm:prSet presAssocID="{DC39FBBC-D4F3-46A4-B598-72DCB121A396}" presName="negativeSpace" presStyleCnt="0"/>
      <dgm:spPr/>
    </dgm:pt>
    <dgm:pt modelId="{793C0027-9592-45C5-9F70-F146884A8EAC}" type="pres">
      <dgm:prSet presAssocID="{DC39FBBC-D4F3-46A4-B598-72DCB121A396}" presName="childText" presStyleLbl="conFgAcc1" presStyleIdx="0" presStyleCnt="4">
        <dgm:presLayoutVars>
          <dgm:bulletEnabled val="1"/>
        </dgm:presLayoutVars>
      </dgm:prSet>
      <dgm:spPr/>
    </dgm:pt>
    <dgm:pt modelId="{7FF03A33-CDF2-40B5-A6A1-FD03DD05BEBD}" type="pres">
      <dgm:prSet presAssocID="{23C66CAE-3072-4A9B-8645-081D92940256}" presName="spaceBetweenRectangles" presStyleCnt="0"/>
      <dgm:spPr/>
    </dgm:pt>
    <dgm:pt modelId="{F26119E5-D1E2-4FE1-84A5-F645FD20D376}" type="pres">
      <dgm:prSet presAssocID="{30C55377-C007-40FC-902B-BB6D90059216}" presName="parentLin" presStyleCnt="0"/>
      <dgm:spPr/>
    </dgm:pt>
    <dgm:pt modelId="{D69EEDA8-7424-4A60-9D03-612D9A7F1347}" type="pres">
      <dgm:prSet presAssocID="{30C55377-C007-40FC-902B-BB6D90059216}" presName="parentLeftMargin" presStyleLbl="node1" presStyleIdx="0" presStyleCnt="4"/>
      <dgm:spPr/>
    </dgm:pt>
    <dgm:pt modelId="{9FBFD406-3035-420A-8617-E4CA74A10198}" type="pres">
      <dgm:prSet presAssocID="{30C55377-C007-40FC-902B-BB6D900592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F30E58-6A7A-4A16-80E4-43F1A7CEEC09}" type="pres">
      <dgm:prSet presAssocID="{30C55377-C007-40FC-902B-BB6D90059216}" presName="negativeSpace" presStyleCnt="0"/>
      <dgm:spPr/>
    </dgm:pt>
    <dgm:pt modelId="{92E57A3D-3121-4E02-84C5-2339CD04B39A}" type="pres">
      <dgm:prSet presAssocID="{30C55377-C007-40FC-902B-BB6D90059216}" presName="childText" presStyleLbl="conFgAcc1" presStyleIdx="1" presStyleCnt="4">
        <dgm:presLayoutVars>
          <dgm:bulletEnabled val="1"/>
        </dgm:presLayoutVars>
      </dgm:prSet>
      <dgm:spPr/>
    </dgm:pt>
    <dgm:pt modelId="{9858F38A-44FC-49B4-9EC8-D71922EC5C23}" type="pres">
      <dgm:prSet presAssocID="{1258578A-AD79-4250-8C12-0FA471E173E6}" presName="spaceBetweenRectangles" presStyleCnt="0"/>
      <dgm:spPr/>
    </dgm:pt>
    <dgm:pt modelId="{796941C5-1360-47B1-AACB-C998AFA09BC4}" type="pres">
      <dgm:prSet presAssocID="{972E4F5D-4168-4827-8727-65A7CA6F5597}" presName="parentLin" presStyleCnt="0"/>
      <dgm:spPr/>
    </dgm:pt>
    <dgm:pt modelId="{FAB56F2A-9426-4DF5-9467-0FB8F17F4F26}" type="pres">
      <dgm:prSet presAssocID="{972E4F5D-4168-4827-8727-65A7CA6F5597}" presName="parentLeftMargin" presStyleLbl="node1" presStyleIdx="1" presStyleCnt="4"/>
      <dgm:spPr/>
    </dgm:pt>
    <dgm:pt modelId="{A0CCC72E-B555-461B-8A66-203D2C1FBE18}" type="pres">
      <dgm:prSet presAssocID="{972E4F5D-4168-4827-8727-65A7CA6F55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45D615-D2DA-488D-BA67-EED2EDE01F04}" type="pres">
      <dgm:prSet presAssocID="{972E4F5D-4168-4827-8727-65A7CA6F5597}" presName="negativeSpace" presStyleCnt="0"/>
      <dgm:spPr/>
    </dgm:pt>
    <dgm:pt modelId="{4563B002-B35B-49D3-AA3C-1FEFE260E817}" type="pres">
      <dgm:prSet presAssocID="{972E4F5D-4168-4827-8727-65A7CA6F5597}" presName="childText" presStyleLbl="conFgAcc1" presStyleIdx="2" presStyleCnt="4">
        <dgm:presLayoutVars>
          <dgm:bulletEnabled val="1"/>
        </dgm:presLayoutVars>
      </dgm:prSet>
      <dgm:spPr/>
    </dgm:pt>
    <dgm:pt modelId="{BBD50D5F-CE0A-4FF9-B83B-5B679ABCB8BD}" type="pres">
      <dgm:prSet presAssocID="{56DEA76C-912B-4BCF-80EB-707793C14242}" presName="spaceBetweenRectangles" presStyleCnt="0"/>
      <dgm:spPr/>
    </dgm:pt>
    <dgm:pt modelId="{EEE02F84-CF54-449A-AB66-4DAB77EDF1A9}" type="pres">
      <dgm:prSet presAssocID="{A812DC16-6852-4707-911A-A14F7CCD0B1C}" presName="parentLin" presStyleCnt="0"/>
      <dgm:spPr/>
    </dgm:pt>
    <dgm:pt modelId="{7C30AFFE-CAC6-4518-8F36-8E136BFC90AE}" type="pres">
      <dgm:prSet presAssocID="{A812DC16-6852-4707-911A-A14F7CCD0B1C}" presName="parentLeftMargin" presStyleLbl="node1" presStyleIdx="2" presStyleCnt="4"/>
      <dgm:spPr/>
    </dgm:pt>
    <dgm:pt modelId="{C123D8EE-6628-49F0-9211-B8E6AA59314D}" type="pres">
      <dgm:prSet presAssocID="{A812DC16-6852-4707-911A-A14F7CCD0B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C9DED7-A905-4346-BEAE-0E137C01674A}" type="pres">
      <dgm:prSet presAssocID="{A812DC16-6852-4707-911A-A14F7CCD0B1C}" presName="negativeSpace" presStyleCnt="0"/>
      <dgm:spPr/>
    </dgm:pt>
    <dgm:pt modelId="{114D73F1-2DF5-4912-914E-2D8DC9D8EEFF}" type="pres">
      <dgm:prSet presAssocID="{A812DC16-6852-4707-911A-A14F7CCD0B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87DCA03-E312-4AC1-B429-99483A89A711}" type="presOf" srcId="{A812DC16-6852-4707-911A-A14F7CCD0B1C}" destId="{7C30AFFE-CAC6-4518-8F36-8E136BFC90AE}" srcOrd="0" destOrd="0" presId="urn:microsoft.com/office/officeart/2005/8/layout/list1"/>
    <dgm:cxn modelId="{68EB8C17-8F38-4986-9C97-EA6034D06AD2}" srcId="{E1BF4330-8402-495B-911D-2B206FB10C48}" destId="{A812DC16-6852-4707-911A-A14F7CCD0B1C}" srcOrd="3" destOrd="0" parTransId="{A41FA8F7-F05A-4DC5-81C5-579447145969}" sibTransId="{C5FCF039-AA41-446B-AC43-E75FF9F4EDA6}"/>
    <dgm:cxn modelId="{11EF9F30-EA1B-4F00-B5BC-95E83A5E135D}" type="presOf" srcId="{972E4F5D-4168-4827-8727-65A7CA6F5597}" destId="{FAB56F2A-9426-4DF5-9467-0FB8F17F4F26}" srcOrd="0" destOrd="0" presId="urn:microsoft.com/office/officeart/2005/8/layout/list1"/>
    <dgm:cxn modelId="{042DCA35-8F81-41C8-B5F3-387268C65B72}" type="presOf" srcId="{DC39FBBC-D4F3-46A4-B598-72DCB121A396}" destId="{30E69992-EEE3-4869-A383-04FE06501784}" srcOrd="0" destOrd="0" presId="urn:microsoft.com/office/officeart/2005/8/layout/list1"/>
    <dgm:cxn modelId="{17673645-7CD0-47B6-855E-58126508446C}" type="presOf" srcId="{972E4F5D-4168-4827-8727-65A7CA6F5597}" destId="{A0CCC72E-B555-461B-8A66-203D2C1FBE18}" srcOrd="1" destOrd="0" presId="urn:microsoft.com/office/officeart/2005/8/layout/list1"/>
    <dgm:cxn modelId="{961B9354-6D5A-487D-99BD-3F8C943FA879}" type="presOf" srcId="{A812DC16-6852-4707-911A-A14F7CCD0B1C}" destId="{C123D8EE-6628-49F0-9211-B8E6AA59314D}" srcOrd="1" destOrd="0" presId="urn:microsoft.com/office/officeart/2005/8/layout/list1"/>
    <dgm:cxn modelId="{CAB6D956-625A-41A9-83A9-5BDBBA2E0FAC}" type="presOf" srcId="{30C55377-C007-40FC-902B-BB6D90059216}" destId="{9FBFD406-3035-420A-8617-E4CA74A10198}" srcOrd="1" destOrd="0" presId="urn:microsoft.com/office/officeart/2005/8/layout/list1"/>
    <dgm:cxn modelId="{B10BE961-F9B0-4DBB-9F52-52D6BEB15ED6}" srcId="{E1BF4330-8402-495B-911D-2B206FB10C48}" destId="{972E4F5D-4168-4827-8727-65A7CA6F5597}" srcOrd="2" destOrd="0" parTransId="{3D70EC1C-B171-463D-B7C8-35E43E364D66}" sibTransId="{56DEA76C-912B-4BCF-80EB-707793C14242}"/>
    <dgm:cxn modelId="{C5CA5484-28C4-4F2B-8A7C-89E263DCFB25}" srcId="{E1BF4330-8402-495B-911D-2B206FB10C48}" destId="{DC39FBBC-D4F3-46A4-B598-72DCB121A396}" srcOrd="0" destOrd="0" parTransId="{E232EFA1-8B60-4C7F-80BE-53F7C707BD68}" sibTransId="{23C66CAE-3072-4A9B-8645-081D92940256}"/>
    <dgm:cxn modelId="{DC8FCB93-5416-4D5C-84B6-981FD2FAB2CF}" srcId="{E1BF4330-8402-495B-911D-2B206FB10C48}" destId="{30C55377-C007-40FC-902B-BB6D90059216}" srcOrd="1" destOrd="0" parTransId="{616672D0-A53A-4C87-9939-514E9F3B571D}" sibTransId="{1258578A-AD79-4250-8C12-0FA471E173E6}"/>
    <dgm:cxn modelId="{44D57AA7-7981-471A-913B-554A09AEB30A}" type="presOf" srcId="{E1BF4330-8402-495B-911D-2B206FB10C48}" destId="{55ABBC11-1C1E-481F-BB1F-221F5D4991D1}" srcOrd="0" destOrd="0" presId="urn:microsoft.com/office/officeart/2005/8/layout/list1"/>
    <dgm:cxn modelId="{B6F80AB1-1DFD-4398-B48A-A0CA8E4D22D3}" type="presOf" srcId="{30C55377-C007-40FC-902B-BB6D90059216}" destId="{D69EEDA8-7424-4A60-9D03-612D9A7F1347}" srcOrd="0" destOrd="0" presId="urn:microsoft.com/office/officeart/2005/8/layout/list1"/>
    <dgm:cxn modelId="{7A29D1CC-8CA0-4067-AEDA-657118E67B77}" type="presOf" srcId="{DC39FBBC-D4F3-46A4-B598-72DCB121A396}" destId="{DE4C17DC-84A1-4579-A848-9CAD39721B19}" srcOrd="1" destOrd="0" presId="urn:microsoft.com/office/officeart/2005/8/layout/list1"/>
    <dgm:cxn modelId="{3D7A9FCC-D51C-43B7-9F5F-F99C9B013DF1}" type="presParOf" srcId="{55ABBC11-1C1E-481F-BB1F-221F5D4991D1}" destId="{17CBDC5A-A4AF-4A39-9764-27C9F9234D1A}" srcOrd="0" destOrd="0" presId="urn:microsoft.com/office/officeart/2005/8/layout/list1"/>
    <dgm:cxn modelId="{721FBE87-483A-4A00-8206-DB0D515E6CDD}" type="presParOf" srcId="{17CBDC5A-A4AF-4A39-9764-27C9F9234D1A}" destId="{30E69992-EEE3-4869-A383-04FE06501784}" srcOrd="0" destOrd="0" presId="urn:microsoft.com/office/officeart/2005/8/layout/list1"/>
    <dgm:cxn modelId="{BD3DD154-CE0C-43A1-9C82-1F242ABF4E8A}" type="presParOf" srcId="{17CBDC5A-A4AF-4A39-9764-27C9F9234D1A}" destId="{DE4C17DC-84A1-4579-A848-9CAD39721B19}" srcOrd="1" destOrd="0" presId="urn:microsoft.com/office/officeart/2005/8/layout/list1"/>
    <dgm:cxn modelId="{697BFD1F-A68E-4C3B-9BA1-00C63A0E4792}" type="presParOf" srcId="{55ABBC11-1C1E-481F-BB1F-221F5D4991D1}" destId="{C50D5CC3-C32F-4BFF-B199-B2800A96F3B8}" srcOrd="1" destOrd="0" presId="urn:microsoft.com/office/officeart/2005/8/layout/list1"/>
    <dgm:cxn modelId="{A46545B9-D17B-4161-ACAC-E81772D9FCFC}" type="presParOf" srcId="{55ABBC11-1C1E-481F-BB1F-221F5D4991D1}" destId="{793C0027-9592-45C5-9F70-F146884A8EAC}" srcOrd="2" destOrd="0" presId="urn:microsoft.com/office/officeart/2005/8/layout/list1"/>
    <dgm:cxn modelId="{2E7CB55D-DDDE-4214-BE7C-5790AD1EDB38}" type="presParOf" srcId="{55ABBC11-1C1E-481F-BB1F-221F5D4991D1}" destId="{7FF03A33-CDF2-40B5-A6A1-FD03DD05BEBD}" srcOrd="3" destOrd="0" presId="urn:microsoft.com/office/officeart/2005/8/layout/list1"/>
    <dgm:cxn modelId="{532478E5-8F23-4DBD-A5AB-8023EB1CCDF7}" type="presParOf" srcId="{55ABBC11-1C1E-481F-BB1F-221F5D4991D1}" destId="{F26119E5-D1E2-4FE1-84A5-F645FD20D376}" srcOrd="4" destOrd="0" presId="urn:microsoft.com/office/officeart/2005/8/layout/list1"/>
    <dgm:cxn modelId="{CD9184AA-E714-456D-AB81-89EEAB35AF9D}" type="presParOf" srcId="{F26119E5-D1E2-4FE1-84A5-F645FD20D376}" destId="{D69EEDA8-7424-4A60-9D03-612D9A7F1347}" srcOrd="0" destOrd="0" presId="urn:microsoft.com/office/officeart/2005/8/layout/list1"/>
    <dgm:cxn modelId="{76210E5F-2517-491F-9E67-EA2AC864BE34}" type="presParOf" srcId="{F26119E5-D1E2-4FE1-84A5-F645FD20D376}" destId="{9FBFD406-3035-420A-8617-E4CA74A10198}" srcOrd="1" destOrd="0" presId="urn:microsoft.com/office/officeart/2005/8/layout/list1"/>
    <dgm:cxn modelId="{19EF529F-05EC-4169-A22F-2B45C5803BEF}" type="presParOf" srcId="{55ABBC11-1C1E-481F-BB1F-221F5D4991D1}" destId="{BCF30E58-6A7A-4A16-80E4-43F1A7CEEC09}" srcOrd="5" destOrd="0" presId="urn:microsoft.com/office/officeart/2005/8/layout/list1"/>
    <dgm:cxn modelId="{7E0DF421-2214-473C-82DA-3860C224CD6B}" type="presParOf" srcId="{55ABBC11-1C1E-481F-BB1F-221F5D4991D1}" destId="{92E57A3D-3121-4E02-84C5-2339CD04B39A}" srcOrd="6" destOrd="0" presId="urn:microsoft.com/office/officeart/2005/8/layout/list1"/>
    <dgm:cxn modelId="{80B1985B-B044-408E-BF22-92EE18C0D60A}" type="presParOf" srcId="{55ABBC11-1C1E-481F-BB1F-221F5D4991D1}" destId="{9858F38A-44FC-49B4-9EC8-D71922EC5C23}" srcOrd="7" destOrd="0" presId="urn:microsoft.com/office/officeart/2005/8/layout/list1"/>
    <dgm:cxn modelId="{C31D294E-2D54-48D8-ADA5-149A5EDAADAE}" type="presParOf" srcId="{55ABBC11-1C1E-481F-BB1F-221F5D4991D1}" destId="{796941C5-1360-47B1-AACB-C998AFA09BC4}" srcOrd="8" destOrd="0" presId="urn:microsoft.com/office/officeart/2005/8/layout/list1"/>
    <dgm:cxn modelId="{B019F375-A6E1-4235-8AAE-A84A5E336E07}" type="presParOf" srcId="{796941C5-1360-47B1-AACB-C998AFA09BC4}" destId="{FAB56F2A-9426-4DF5-9467-0FB8F17F4F26}" srcOrd="0" destOrd="0" presId="urn:microsoft.com/office/officeart/2005/8/layout/list1"/>
    <dgm:cxn modelId="{567C9955-3B88-434D-8686-D986B94E6FB6}" type="presParOf" srcId="{796941C5-1360-47B1-AACB-C998AFA09BC4}" destId="{A0CCC72E-B555-461B-8A66-203D2C1FBE18}" srcOrd="1" destOrd="0" presId="urn:microsoft.com/office/officeart/2005/8/layout/list1"/>
    <dgm:cxn modelId="{2DBBDA0A-2480-4424-A85A-A4BADF9285DF}" type="presParOf" srcId="{55ABBC11-1C1E-481F-BB1F-221F5D4991D1}" destId="{6845D615-D2DA-488D-BA67-EED2EDE01F04}" srcOrd="9" destOrd="0" presId="urn:microsoft.com/office/officeart/2005/8/layout/list1"/>
    <dgm:cxn modelId="{A91CEF4A-144C-4B65-9133-928CE4D536AC}" type="presParOf" srcId="{55ABBC11-1C1E-481F-BB1F-221F5D4991D1}" destId="{4563B002-B35B-49D3-AA3C-1FEFE260E817}" srcOrd="10" destOrd="0" presId="urn:microsoft.com/office/officeart/2005/8/layout/list1"/>
    <dgm:cxn modelId="{AC0DD79F-2EC1-4C31-AC5D-ACE427A9305A}" type="presParOf" srcId="{55ABBC11-1C1E-481F-BB1F-221F5D4991D1}" destId="{BBD50D5F-CE0A-4FF9-B83B-5B679ABCB8BD}" srcOrd="11" destOrd="0" presId="urn:microsoft.com/office/officeart/2005/8/layout/list1"/>
    <dgm:cxn modelId="{BEE295F2-01B9-437A-A6A7-B121DB9B061E}" type="presParOf" srcId="{55ABBC11-1C1E-481F-BB1F-221F5D4991D1}" destId="{EEE02F84-CF54-449A-AB66-4DAB77EDF1A9}" srcOrd="12" destOrd="0" presId="urn:microsoft.com/office/officeart/2005/8/layout/list1"/>
    <dgm:cxn modelId="{83B27278-DC39-45C5-93D4-142FD654A262}" type="presParOf" srcId="{EEE02F84-CF54-449A-AB66-4DAB77EDF1A9}" destId="{7C30AFFE-CAC6-4518-8F36-8E136BFC90AE}" srcOrd="0" destOrd="0" presId="urn:microsoft.com/office/officeart/2005/8/layout/list1"/>
    <dgm:cxn modelId="{23B22EB3-02EC-41A1-B524-56989A5C1913}" type="presParOf" srcId="{EEE02F84-CF54-449A-AB66-4DAB77EDF1A9}" destId="{C123D8EE-6628-49F0-9211-B8E6AA59314D}" srcOrd="1" destOrd="0" presId="urn:microsoft.com/office/officeart/2005/8/layout/list1"/>
    <dgm:cxn modelId="{6266EF04-1D2D-445F-9A39-1257BBE7B4F4}" type="presParOf" srcId="{55ABBC11-1C1E-481F-BB1F-221F5D4991D1}" destId="{D1C9DED7-A905-4346-BEAE-0E137C01674A}" srcOrd="13" destOrd="0" presId="urn:microsoft.com/office/officeart/2005/8/layout/list1"/>
    <dgm:cxn modelId="{A01978F0-5BF2-45B6-985C-BA2557854612}" type="presParOf" srcId="{55ABBC11-1C1E-481F-BB1F-221F5D4991D1}" destId="{114D73F1-2DF5-4912-914E-2D8DC9D8EEF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0027-9592-45C5-9F70-F146884A8EAC}">
      <dsp:nvSpPr>
        <dsp:cNvPr id="0" name=""/>
        <dsp:cNvSpPr/>
      </dsp:nvSpPr>
      <dsp:spPr>
        <a:xfrm>
          <a:off x="0" y="631417"/>
          <a:ext cx="49434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C17DC-84A1-4579-A848-9CAD39721B19}">
      <dsp:nvSpPr>
        <dsp:cNvPr id="0" name=""/>
        <dsp:cNvSpPr/>
      </dsp:nvSpPr>
      <dsp:spPr>
        <a:xfrm>
          <a:off x="247173" y="306697"/>
          <a:ext cx="346043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Observe Phenomena</a:t>
          </a:r>
        </a:p>
      </dsp:txBody>
      <dsp:txXfrm>
        <a:off x="278876" y="338400"/>
        <a:ext cx="3397026" cy="586034"/>
      </dsp:txXfrm>
    </dsp:sp>
    <dsp:sp modelId="{92E57A3D-3121-4E02-84C5-2339CD04B39A}">
      <dsp:nvSpPr>
        <dsp:cNvPr id="0" name=""/>
        <dsp:cNvSpPr/>
      </dsp:nvSpPr>
      <dsp:spPr>
        <a:xfrm>
          <a:off x="0" y="1629337"/>
          <a:ext cx="49434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FD406-3035-420A-8617-E4CA74A10198}">
      <dsp:nvSpPr>
        <dsp:cNvPr id="0" name=""/>
        <dsp:cNvSpPr/>
      </dsp:nvSpPr>
      <dsp:spPr>
        <a:xfrm>
          <a:off x="247173" y="1304617"/>
          <a:ext cx="346043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Gather Data</a:t>
          </a:r>
        </a:p>
      </dsp:txBody>
      <dsp:txXfrm>
        <a:off x="278876" y="1336320"/>
        <a:ext cx="3397026" cy="586034"/>
      </dsp:txXfrm>
    </dsp:sp>
    <dsp:sp modelId="{4563B002-B35B-49D3-AA3C-1FEFE260E817}">
      <dsp:nvSpPr>
        <dsp:cNvPr id="0" name=""/>
        <dsp:cNvSpPr/>
      </dsp:nvSpPr>
      <dsp:spPr>
        <a:xfrm>
          <a:off x="0" y="2627257"/>
          <a:ext cx="49434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CC72E-B555-461B-8A66-203D2C1FBE18}">
      <dsp:nvSpPr>
        <dsp:cNvPr id="0" name=""/>
        <dsp:cNvSpPr/>
      </dsp:nvSpPr>
      <dsp:spPr>
        <a:xfrm>
          <a:off x="247173" y="2302537"/>
          <a:ext cx="346043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Look for Patterns (Analysis)</a:t>
          </a:r>
        </a:p>
      </dsp:txBody>
      <dsp:txXfrm>
        <a:off x="278876" y="2334240"/>
        <a:ext cx="3397026" cy="586034"/>
      </dsp:txXfrm>
    </dsp:sp>
    <dsp:sp modelId="{114D73F1-2DF5-4912-914E-2D8DC9D8EEFF}">
      <dsp:nvSpPr>
        <dsp:cNvPr id="0" name=""/>
        <dsp:cNvSpPr/>
      </dsp:nvSpPr>
      <dsp:spPr>
        <a:xfrm>
          <a:off x="0" y="3625177"/>
          <a:ext cx="49434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3D8EE-6628-49F0-9211-B8E6AA59314D}">
      <dsp:nvSpPr>
        <dsp:cNvPr id="0" name=""/>
        <dsp:cNvSpPr/>
      </dsp:nvSpPr>
      <dsp:spPr>
        <a:xfrm>
          <a:off x="247173" y="3300457"/>
          <a:ext cx="346043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 theory</a:t>
          </a:r>
        </a:p>
      </dsp:txBody>
      <dsp:txXfrm>
        <a:off x="278876" y="3332160"/>
        <a:ext cx="339702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0027-9592-45C5-9F70-F146884A8EAC}">
      <dsp:nvSpPr>
        <dsp:cNvPr id="0" name=""/>
        <dsp:cNvSpPr/>
      </dsp:nvSpPr>
      <dsp:spPr>
        <a:xfrm>
          <a:off x="0" y="411637"/>
          <a:ext cx="494347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C17DC-84A1-4579-A848-9CAD39721B19}">
      <dsp:nvSpPr>
        <dsp:cNvPr id="0" name=""/>
        <dsp:cNvSpPr/>
      </dsp:nvSpPr>
      <dsp:spPr>
        <a:xfrm>
          <a:off x="247173" y="42637"/>
          <a:ext cx="346043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Theorize/</a:t>
          </a:r>
          <a:r>
            <a:rPr lang="en-US" sz="2500" kern="1200" dirty="0" err="1"/>
            <a:t>Hyothesize</a:t>
          </a:r>
          <a:endParaRPr lang="en-US" sz="2500" kern="1200" dirty="0"/>
        </a:p>
      </dsp:txBody>
      <dsp:txXfrm>
        <a:off x="283199" y="78663"/>
        <a:ext cx="3388380" cy="665948"/>
      </dsp:txXfrm>
    </dsp:sp>
    <dsp:sp modelId="{92E57A3D-3121-4E02-84C5-2339CD04B39A}">
      <dsp:nvSpPr>
        <dsp:cNvPr id="0" name=""/>
        <dsp:cNvSpPr/>
      </dsp:nvSpPr>
      <dsp:spPr>
        <a:xfrm>
          <a:off x="0" y="1545637"/>
          <a:ext cx="494347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FD406-3035-420A-8617-E4CA74A10198}">
      <dsp:nvSpPr>
        <dsp:cNvPr id="0" name=""/>
        <dsp:cNvSpPr/>
      </dsp:nvSpPr>
      <dsp:spPr>
        <a:xfrm>
          <a:off x="247173" y="1176637"/>
          <a:ext cx="346043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Gather Data</a:t>
          </a:r>
        </a:p>
      </dsp:txBody>
      <dsp:txXfrm>
        <a:off x="283199" y="1212663"/>
        <a:ext cx="3388380" cy="665948"/>
      </dsp:txXfrm>
    </dsp:sp>
    <dsp:sp modelId="{4563B002-B35B-49D3-AA3C-1FEFE260E817}">
      <dsp:nvSpPr>
        <dsp:cNvPr id="0" name=""/>
        <dsp:cNvSpPr/>
      </dsp:nvSpPr>
      <dsp:spPr>
        <a:xfrm>
          <a:off x="0" y="2679637"/>
          <a:ext cx="494347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CC72E-B555-461B-8A66-203D2C1FBE18}">
      <dsp:nvSpPr>
        <dsp:cNvPr id="0" name=""/>
        <dsp:cNvSpPr/>
      </dsp:nvSpPr>
      <dsp:spPr>
        <a:xfrm>
          <a:off x="247173" y="2310637"/>
          <a:ext cx="346043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Theory (Analysis)</a:t>
          </a:r>
        </a:p>
      </dsp:txBody>
      <dsp:txXfrm>
        <a:off x="283199" y="2346663"/>
        <a:ext cx="3388380" cy="665948"/>
      </dsp:txXfrm>
    </dsp:sp>
    <dsp:sp modelId="{114D73F1-2DF5-4912-914E-2D8DC9D8EEFF}">
      <dsp:nvSpPr>
        <dsp:cNvPr id="0" name=""/>
        <dsp:cNvSpPr/>
      </dsp:nvSpPr>
      <dsp:spPr>
        <a:xfrm>
          <a:off x="0" y="3813637"/>
          <a:ext cx="494347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3D8EE-6628-49F0-9211-B8E6AA59314D}">
      <dsp:nvSpPr>
        <dsp:cNvPr id="0" name=""/>
        <dsp:cNvSpPr/>
      </dsp:nvSpPr>
      <dsp:spPr>
        <a:xfrm>
          <a:off x="247173" y="3444637"/>
          <a:ext cx="346043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96" tIns="0" rIns="1307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Theory Supported/Not</a:t>
          </a:r>
        </a:p>
      </dsp:txBody>
      <dsp:txXfrm>
        <a:off x="283199" y="3480663"/>
        <a:ext cx="338838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6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EACF-44A4-40D7-B9EB-1D0F3717DDD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A9D2-2FE1-4A63-878B-BB984A08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Directions in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7657"/>
          </a:xfrm>
        </p:spPr>
        <p:txBody>
          <a:bodyPr/>
          <a:lstStyle/>
          <a:p>
            <a:r>
              <a:rPr lang="en-US" dirty="0"/>
              <a:t>Term Paper</a:t>
            </a:r>
          </a:p>
          <a:p>
            <a:r>
              <a:rPr lang="en-US" dirty="0"/>
              <a:t>Sajda Qureshi</a:t>
            </a:r>
          </a:p>
        </p:txBody>
      </p:sp>
    </p:spTree>
    <p:extLst>
      <p:ext uri="{BB962C8B-B14F-4D97-AF65-F5344CB8AC3E}">
        <p14:creationId xmlns:p14="http://schemas.microsoft.com/office/powerpoint/2010/main" val="115597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measure or find out if what our theory predicts or explains is actually the case, we need variables. Anything that has a quantity or quality that varies can be considered a variable. The interaction between variables help us measure relationships between two constructs.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2276" y="365125"/>
            <a:ext cx="4686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Deductive Research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2276" y="1690688"/>
            <a:ext cx="51673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Variables are the smallest unit of analysis in deductive research.</a:t>
            </a:r>
          </a:p>
        </p:txBody>
      </p:sp>
    </p:spTree>
    <p:extLst>
      <p:ext uri="{BB962C8B-B14F-4D97-AF65-F5344CB8AC3E}">
        <p14:creationId xmlns:p14="http://schemas.microsoft.com/office/powerpoint/2010/main" val="2067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syllabus: “Students have the option to team up with another student from a different “major” to write a larger paper (20+ pages in length) on a multidisciplinary topic”</a:t>
            </a:r>
          </a:p>
          <a:p>
            <a:r>
              <a:rPr lang="en-US" dirty="0"/>
              <a:t>Reports will be graded by the respective faculty members.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topic.</a:t>
            </a:r>
          </a:p>
          <a:p>
            <a:r>
              <a:rPr lang="en-US" dirty="0"/>
              <a:t>What area within IT would you like to draw upon to inform a topic that you are interested in?</a:t>
            </a:r>
          </a:p>
          <a:p>
            <a:r>
              <a:rPr lang="en-US" dirty="0"/>
              <a:t>Topic:</a:t>
            </a:r>
            <a:endParaRPr lang="en-US" sz="32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known about this topic?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needs to be known?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u="sng" dirty="0"/>
              <a:t>What would you like to know?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Why it is important?</a:t>
            </a:r>
            <a:endParaRPr lang="en-US" sz="28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Why we should care?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4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Problem/Question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open research problems in IT </a:t>
            </a:r>
          </a:p>
          <a:p>
            <a:pPr lvl="0"/>
            <a:r>
              <a:rPr lang="en-US" dirty="0"/>
              <a:t>Purpose Statement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Signpost that establishes the central intent for the study?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there a body of knowledge in IT you would like to contribute to?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there an area of practice you would like to improve?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Research question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specific question that helps you investigate the problem you have identified.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Includes concepts and </a:t>
            </a:r>
            <a:r>
              <a:rPr lang="en-US"/>
              <a:t>relationships between them</a:t>
            </a:r>
            <a:endParaRPr lang="en-US" dirty="0"/>
          </a:p>
          <a:p>
            <a:pPr lvl="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your understanding of one or two open problems/questions in IT.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the gap between what is known and what needs to be known?</a:t>
            </a:r>
            <a:endParaRPr lang="en-US" sz="28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would you like to know?</a:t>
            </a:r>
            <a:endParaRPr lang="en-US" sz="28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Formulate a question that specifies b.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– What we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“There is nothing more practical than good Theory” Kurt Lewin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Philosophical Assumptions (Ontology)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Social Reality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What we understand to be true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Evidence (Epistemology)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Validity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Rigor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understand?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Investigation (Methodology)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Qualitative/Inductive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Quantitative/Deductive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Means of Evidence (Methods)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Data collection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8731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48013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62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concepts in your research are derived from the sub-topics in your concept paper. Concepts are abstract generalizations, ideas or notions. Your instrument will contain the theoretical definitions for these concepts including citations from your literature review/theoretical background section. 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7519074"/>
              </p:ext>
            </p:extLst>
          </p:nvPr>
        </p:nvGraphicFramePr>
        <p:xfrm>
          <a:off x="6886575" y="1690688"/>
          <a:ext cx="4943475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772276" y="365125"/>
            <a:ext cx="448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Inductive Research</a:t>
            </a:r>
          </a:p>
        </p:txBody>
      </p:sp>
    </p:spTree>
    <p:extLst>
      <p:ext uri="{BB962C8B-B14F-4D97-AF65-F5344CB8AC3E}">
        <p14:creationId xmlns:p14="http://schemas.microsoft.com/office/powerpoint/2010/main" val="378119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96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construct is a based on the concepts you have identified or development in your concept paper. A construct is generally an idea or theory containing various conceptual elements. Constructs are created by us to help us understand the concepts we investigate. These will help us to understand a concept, such us growth, can be understood in specific terms. Constructs help us define variables.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2276" y="365125"/>
            <a:ext cx="4686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Deductive Research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02878005"/>
              </p:ext>
            </p:extLst>
          </p:nvPr>
        </p:nvGraphicFramePr>
        <p:xfrm>
          <a:off x="6886575" y="1690688"/>
          <a:ext cx="4943475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87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507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Research Directions in IT</vt:lpstr>
      <vt:lpstr>Purpose</vt:lpstr>
      <vt:lpstr>Topic</vt:lpstr>
      <vt:lpstr>Research Problem/Question</vt:lpstr>
      <vt:lpstr>Describe your understanding</vt:lpstr>
      <vt:lpstr>Theory – What we understand</vt:lpstr>
      <vt:lpstr>How do we understand? </vt:lpstr>
      <vt:lpstr>Concepts</vt:lpstr>
      <vt:lpstr>Constructs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Directions</dc:title>
  <dc:creator>Sajda Qureshi</dc:creator>
  <cp:lastModifiedBy>Chad Crowe</cp:lastModifiedBy>
  <cp:revision>22</cp:revision>
  <dcterms:created xsi:type="dcterms:W3CDTF">2018-11-07T17:41:25Z</dcterms:created>
  <dcterms:modified xsi:type="dcterms:W3CDTF">2018-11-20T19:29:53Z</dcterms:modified>
</cp:coreProperties>
</file>