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85" r:id="rId4"/>
    <p:sldId id="282" r:id="rId5"/>
    <p:sldId id="281" r:id="rId6"/>
    <p:sldId id="283" r:id="rId7"/>
    <p:sldId id="271" r:id="rId8"/>
    <p:sldId id="288" r:id="rId9"/>
    <p:sldId id="287" r:id="rId10"/>
    <p:sldId id="270" r:id="rId11"/>
    <p:sldId id="291" r:id="rId12"/>
    <p:sldId id="267" r:id="rId13"/>
    <p:sldId id="292" r:id="rId14"/>
    <p:sldId id="290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2" y="97681"/>
            <a:ext cx="3714750" cy="122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375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3714750" cy="122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22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noFill/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11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35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0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3437" r="5470" b="14212"/>
          <a:stretch/>
        </p:blipFill>
        <p:spPr>
          <a:xfrm>
            <a:off x="8928100" y="99814"/>
            <a:ext cx="3263900" cy="889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92B021-975D-4C78-8CAE-AA35727926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421E58-2D3B-4726-A881-7D258D8648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74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3" y="1949823"/>
            <a:ext cx="3185420" cy="295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Capybara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641515" cy="602073"/>
          </a:xfrm>
        </p:spPr>
        <p:txBody>
          <a:bodyPr/>
          <a:lstStyle/>
          <a:p>
            <a:r>
              <a:rPr lang="en-US" dirty="0" smtClean="0"/>
              <a:t>Automation UI testing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5742" y="5200500"/>
            <a:ext cx="6641515" cy="60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Karime Salomon 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1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960" y="1440607"/>
            <a:ext cx="9601200" cy="4490113"/>
          </a:xfrm>
        </p:spPr>
        <p:txBody>
          <a:bodyPr>
            <a:normAutofit/>
          </a:bodyPr>
          <a:lstStyle/>
          <a:p>
            <a:pPr lvl="2"/>
            <a:r>
              <a:rPr lang="en-US" sz="2400" dirty="0" smtClean="0"/>
              <a:t>Firebug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5" y="1249249"/>
            <a:ext cx="7817476" cy="506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8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05" y="1350455"/>
            <a:ext cx="9601200" cy="4490113"/>
          </a:xfrm>
        </p:spPr>
        <p:txBody>
          <a:bodyPr>
            <a:normAutofit/>
          </a:bodyPr>
          <a:lstStyle/>
          <a:p>
            <a:pPr lvl="2"/>
            <a:r>
              <a:rPr lang="en-US" sz="2400" dirty="0" err="1" smtClean="0"/>
              <a:t>FirePath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39" y="1545465"/>
            <a:ext cx="8407871" cy="48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8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pre requisites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10129234" cy="4490113"/>
          </a:xfrm>
        </p:spPr>
        <p:txBody>
          <a:bodyPr>
            <a:normAutofit/>
          </a:bodyPr>
          <a:lstStyle/>
          <a:p>
            <a:pPr lvl="2"/>
            <a:r>
              <a:rPr lang="en-US" sz="3600" dirty="0" smtClean="0"/>
              <a:t>Gem installed</a:t>
            </a:r>
          </a:p>
          <a:p>
            <a:pPr lvl="2"/>
            <a:r>
              <a:rPr lang="en-US" sz="3600" dirty="0" smtClean="0"/>
              <a:t>Capybara configuration options defined</a:t>
            </a:r>
          </a:p>
          <a:p>
            <a:pPr lvl="2"/>
            <a:r>
              <a:rPr lang="en-US" sz="3600" dirty="0" smtClean="0"/>
              <a:t>Tools installed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63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Capybara DSL -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/>
          </a:bodyPr>
          <a:lstStyle/>
          <a:p>
            <a:r>
              <a:rPr lang="en-US" dirty="0"/>
              <a:t>Navigate to the given URL. The URL can either be a relative URL or an absolute URL The </a:t>
            </a:r>
            <a:r>
              <a:rPr lang="en-US" dirty="0" err="1"/>
              <a:t>behaviour</a:t>
            </a:r>
            <a:r>
              <a:rPr lang="en-US" dirty="0"/>
              <a:t> of either depends on the driver</a:t>
            </a:r>
          </a:p>
          <a:p>
            <a:r>
              <a:rPr lang="en-US" dirty="0" smtClean="0"/>
              <a:t>Then</a:t>
            </a:r>
            <a:r>
              <a:rPr lang="en-US" dirty="0"/>
              <a:t>, in code, you can call the </a:t>
            </a:r>
            <a:r>
              <a:rPr lang="en-US" dirty="0" err="1"/>
              <a:t>url</a:t>
            </a:r>
            <a:r>
              <a:rPr lang="en-US" dirty="0"/>
              <a:t> like so:</a:t>
            </a:r>
          </a:p>
          <a:p>
            <a:pPr marL="0" indent="0">
              <a:buNone/>
            </a:pPr>
            <a:r>
              <a:rPr lang="en-US" dirty="0"/>
              <a:t>visit 'http</a:t>
            </a:r>
            <a:r>
              <a:rPr lang="en-US" dirty="0" smtClean="0"/>
              <a:t>://google.com' </a:t>
            </a:r>
          </a:p>
          <a:p>
            <a:r>
              <a:rPr lang="en-US" dirty="0" smtClean="0"/>
              <a:t>Or</a:t>
            </a:r>
            <a:r>
              <a:rPr lang="en-US" dirty="0"/>
              <a:t>, if you set the default </a:t>
            </a:r>
            <a:r>
              <a:rPr lang="en-US" dirty="0" err="1"/>
              <a:t>app_host</a:t>
            </a:r>
            <a:r>
              <a:rPr lang="en-US" dirty="0"/>
              <a:t> like so:</a:t>
            </a:r>
          </a:p>
          <a:p>
            <a:pPr marL="0" indent="0">
              <a:buNone/>
            </a:pPr>
            <a:r>
              <a:rPr lang="en-US" dirty="0" err="1"/>
              <a:t>Capybara.app_host</a:t>
            </a:r>
            <a:r>
              <a:rPr lang="en-US" dirty="0"/>
              <a:t> = 'http://google.com'</a:t>
            </a:r>
          </a:p>
          <a:p>
            <a:pPr marL="0" indent="0">
              <a:buNone/>
            </a:pPr>
            <a:r>
              <a:rPr lang="en-US" dirty="0" smtClean="0"/>
              <a:t>Then we can directly say :</a:t>
            </a:r>
          </a:p>
          <a:p>
            <a:pPr marL="0" indent="0">
              <a:buNone/>
            </a:pPr>
            <a:r>
              <a:rPr lang="en-US" dirty="0"/>
              <a:t>visit</a:t>
            </a:r>
            <a:r>
              <a:rPr lang="en-US" dirty="0" smtClean="0"/>
              <a:t>('/')</a:t>
            </a:r>
          </a:p>
          <a:p>
            <a:pPr marL="0" indent="0">
              <a:buNone/>
            </a:pPr>
            <a:r>
              <a:rPr lang="en-US" dirty="0"/>
              <a:t>And we will be able to open :</a:t>
            </a:r>
          </a:p>
          <a:p>
            <a:pPr marL="0" indent="0">
              <a:buNone/>
            </a:pPr>
            <a:r>
              <a:rPr lang="en-US" dirty="0"/>
              <a:t>visit("http://</a:t>
            </a:r>
            <a:r>
              <a:rPr lang="en-US" dirty="0" smtClean="0"/>
              <a:t>google.com/")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libraries in </a:t>
            </a:r>
            <a:r>
              <a:rPr lang="en-US" dirty="0" err="1" smtClean="0"/>
              <a:t>env.rb</a:t>
            </a:r>
            <a:endParaRPr lang="en-US" dirty="0" smtClean="0"/>
          </a:p>
          <a:p>
            <a:r>
              <a:rPr lang="en-US" dirty="0" smtClean="0"/>
              <a:t>Add Capybara configuration. Which options need to be implemented to have a browser opened?</a:t>
            </a:r>
          </a:p>
          <a:p>
            <a:r>
              <a:rPr lang="en-US" dirty="0" smtClean="0"/>
              <a:t>Add Feature files with 1 step to navigate to a page.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/>
              <a:t>Once you run the feature file the page should be opened using the </a:t>
            </a:r>
            <a:r>
              <a:rPr lang="en-US" dirty="0" err="1" smtClean="0"/>
              <a:t>Capybara.host</a:t>
            </a:r>
            <a:r>
              <a:rPr lang="en-US" dirty="0" smtClean="0"/>
              <a:t>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6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21" y="2080451"/>
            <a:ext cx="3785924" cy="3509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3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driver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" y="1704975"/>
            <a:ext cx="49530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04975"/>
            <a:ext cx="51816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5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driver -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 fontScale="85000" lnSpcReduction="20000"/>
          </a:bodyPr>
          <a:lstStyle/>
          <a:p>
            <a:pPr marL="987552" lvl="2" indent="0">
              <a:buNone/>
            </a:pPr>
            <a:r>
              <a:rPr lang="en-US" sz="2400" dirty="0" smtClean="0"/>
              <a:t>Capybara </a:t>
            </a:r>
            <a:r>
              <a:rPr lang="en-US" sz="2400" dirty="0"/>
              <a:t>supports Selenium 2.0 (</a:t>
            </a:r>
            <a:r>
              <a:rPr lang="en-US" sz="2400" dirty="0" err="1"/>
              <a:t>Webdriver</a:t>
            </a:r>
            <a:r>
              <a:rPr lang="en-US" sz="2400" dirty="0"/>
              <a:t>), not Selenium RC. In order to use Selenium, you'll need to install the selenium-</a:t>
            </a:r>
            <a:r>
              <a:rPr lang="en-US" sz="2400" dirty="0" err="1"/>
              <a:t>webdriver</a:t>
            </a:r>
            <a:r>
              <a:rPr lang="en-US" sz="2400" dirty="0"/>
              <a:t> gem, and add it to your </a:t>
            </a:r>
            <a:r>
              <a:rPr lang="en-US" sz="2400" dirty="0" err="1"/>
              <a:t>Gemfile</a:t>
            </a:r>
            <a:r>
              <a:rPr lang="en-US" sz="2400" dirty="0"/>
              <a:t> if you're using bundler. Provided Firefox is installed, everything is set up for you, and you should be able to start using Selenium right away</a:t>
            </a:r>
            <a:r>
              <a:rPr lang="en-US" sz="2400" dirty="0" smtClean="0"/>
              <a:t>.</a:t>
            </a:r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 err="1"/>
              <a:t>Webdriver</a:t>
            </a:r>
            <a:r>
              <a:rPr lang="en-US" sz="2400" dirty="0"/>
              <a:t> is the new version of selenium. It also works on multiple browsers. Its removed many drawbacks and issues in Selenium RC. It also supports Android and </a:t>
            </a:r>
            <a:r>
              <a:rPr lang="en-US" sz="2400" dirty="0" err="1"/>
              <a:t>Iphone</a:t>
            </a:r>
            <a:r>
              <a:rPr lang="en-US" sz="2400" dirty="0"/>
              <a:t> Testing. Architecture of </a:t>
            </a:r>
            <a:r>
              <a:rPr lang="en-US" sz="2400" dirty="0" err="1"/>
              <a:t>WebDriver</a:t>
            </a:r>
            <a:r>
              <a:rPr lang="en-US" sz="2400" dirty="0"/>
              <a:t> is totally different that the architecture of RC</a:t>
            </a:r>
            <a:r>
              <a:rPr lang="en-US" sz="2400" dirty="0" smtClean="0"/>
              <a:t>.</a:t>
            </a:r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r>
              <a:rPr lang="en-US" sz="2400" dirty="0"/>
              <a:t>You can install it with:</a:t>
            </a:r>
          </a:p>
          <a:p>
            <a:pPr marL="987552" lvl="2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 install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selenium-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webdriver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r>
              <a:rPr lang="en-US" sz="2400" dirty="0"/>
              <a:t>Need to define in the configuration :</a:t>
            </a:r>
          </a:p>
          <a:p>
            <a:pPr marL="987552" lvl="2" indent="0">
              <a:buNone/>
            </a:pPr>
            <a:r>
              <a:rPr lang="en-US" sz="2400" b="1" dirty="0" err="1"/>
              <a:t>Capybara.javascript_driver</a:t>
            </a:r>
            <a:r>
              <a:rPr lang="en-US" sz="2400" b="1" dirty="0"/>
              <a:t> = </a:t>
            </a:r>
            <a:r>
              <a:rPr lang="en-US" sz="2400" b="1" dirty="0" smtClean="0"/>
              <a:t>:selenium</a:t>
            </a:r>
            <a:endParaRPr lang="en-US" sz="2400" b="1" dirty="0"/>
          </a:p>
          <a:p>
            <a:pPr marL="987552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64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driver </a:t>
            </a:r>
            <a:r>
              <a:rPr lang="en-US" dirty="0"/>
              <a:t>- </a:t>
            </a:r>
            <a:r>
              <a:rPr lang="en-US" dirty="0" err="1"/>
              <a:t>Webkit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/>
          </a:bodyPr>
          <a:lstStyle/>
          <a:p>
            <a:pPr marL="987552" lvl="2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capybara-</a:t>
            </a:r>
            <a:r>
              <a:rPr lang="en-US" sz="2400" dirty="0" err="1"/>
              <a:t>webkit</a:t>
            </a:r>
            <a:r>
              <a:rPr lang="en-US" sz="2400" dirty="0"/>
              <a:t> driver is for true headless testing. It uses </a:t>
            </a:r>
            <a:r>
              <a:rPr lang="en-US" sz="2400" dirty="0" err="1"/>
              <a:t>QtWebKit</a:t>
            </a:r>
            <a:r>
              <a:rPr lang="en-US" sz="2400" dirty="0"/>
              <a:t> to start a rendering engine process. It can execute JavaScript as well. It is significantly faster than drivers like Selenium since it does not load an entire browser</a:t>
            </a:r>
            <a:r>
              <a:rPr lang="en-US" sz="2400" dirty="0" smtClean="0"/>
              <a:t>.</a:t>
            </a:r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/>
              <a:t>You can install it with:</a:t>
            </a:r>
          </a:p>
          <a:p>
            <a:pPr marL="987552" lvl="2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 install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capybara-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webkit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r>
              <a:rPr lang="en-US" sz="2400" dirty="0" smtClean="0"/>
              <a:t>Need to define in the configuration :</a:t>
            </a:r>
            <a:endParaRPr lang="en-US" sz="2400" dirty="0"/>
          </a:p>
          <a:p>
            <a:pPr marL="987552" lvl="2" indent="0">
              <a:buNone/>
            </a:pPr>
            <a:r>
              <a:rPr lang="en-US" sz="2400" dirty="0" err="1"/>
              <a:t>Capybara.javascript_driver</a:t>
            </a:r>
            <a:r>
              <a:rPr lang="en-US" sz="2400" dirty="0"/>
              <a:t> = :</a:t>
            </a:r>
            <a:r>
              <a:rPr lang="en-US" sz="2400" dirty="0" err="1"/>
              <a:t>webkit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87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driver - Poltergeist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 fontScale="77500" lnSpcReduction="20000"/>
          </a:bodyPr>
          <a:lstStyle/>
          <a:p>
            <a:pPr marL="987552" lvl="2" indent="0">
              <a:buNone/>
            </a:pPr>
            <a:r>
              <a:rPr lang="en-US" sz="2400" dirty="0" smtClean="0"/>
              <a:t>Poltergeist </a:t>
            </a:r>
            <a:r>
              <a:rPr lang="en-US" sz="2400" dirty="0"/>
              <a:t>is another headless driver which integrates Capybara with </a:t>
            </a:r>
            <a:r>
              <a:rPr lang="en-US" sz="2400" dirty="0" err="1"/>
              <a:t>PhantomJS</a:t>
            </a:r>
            <a:r>
              <a:rPr lang="en-US" sz="2400" dirty="0"/>
              <a:t>. It is truly headless, so doesn't require </a:t>
            </a:r>
            <a:r>
              <a:rPr lang="en-US" sz="2400" dirty="0" err="1"/>
              <a:t>Xvfb</a:t>
            </a:r>
            <a:r>
              <a:rPr lang="en-US" sz="2400" dirty="0"/>
              <a:t> to run on your CI server. </a:t>
            </a:r>
            <a:endParaRPr lang="en-US" sz="2400" dirty="0" smtClean="0"/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will also detect and report any </a:t>
            </a:r>
            <a:r>
              <a:rPr lang="en-US" sz="2400" dirty="0" err="1"/>
              <a:t>Javascript</a:t>
            </a:r>
            <a:r>
              <a:rPr lang="en-US" sz="2400" dirty="0"/>
              <a:t> errors that happen within the page</a:t>
            </a:r>
            <a:r>
              <a:rPr lang="en-US" sz="2400" dirty="0" smtClean="0"/>
              <a:t>.</a:t>
            </a:r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/>
              <a:t>Poltergeist is a driver for Capybara. It allows you to run your Capybara tests on a headless </a:t>
            </a:r>
            <a:r>
              <a:rPr lang="en-US" sz="2400" dirty="0" err="1"/>
              <a:t>WebKit</a:t>
            </a:r>
            <a:r>
              <a:rPr lang="en-US" sz="2400" dirty="0"/>
              <a:t> browser, provided by </a:t>
            </a:r>
            <a:r>
              <a:rPr lang="en-US" sz="2400" dirty="0" err="1" smtClean="0"/>
              <a:t>PhantomJS</a:t>
            </a:r>
            <a:endParaRPr lang="en-US" sz="2400" dirty="0" smtClean="0"/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r>
              <a:rPr lang="en-US" sz="2400" dirty="0"/>
              <a:t>You can install it with:</a:t>
            </a:r>
          </a:p>
          <a:p>
            <a:pPr marL="987552" lvl="2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 install  poltergeist</a:t>
            </a:r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/>
              <a:t>Need to define in the configuration :</a:t>
            </a:r>
          </a:p>
          <a:p>
            <a:pPr marL="987552" lvl="2" indent="0">
              <a:buNone/>
            </a:pPr>
            <a:r>
              <a:rPr lang="en-US" sz="2400" dirty="0"/>
              <a:t>require 'capybara/poltergeist'</a:t>
            </a:r>
          </a:p>
          <a:p>
            <a:pPr marL="987552" lvl="2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Capybara.javascript_driver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:poltergeist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5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Web driver to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 fontScale="92500" lnSpcReduction="10000"/>
          </a:bodyPr>
          <a:lstStyle/>
          <a:p>
            <a:pPr marL="987552" lvl="2" indent="0">
              <a:buNone/>
            </a:pPr>
            <a:r>
              <a:rPr lang="en-US" sz="2400" dirty="0" smtClean="0"/>
              <a:t>Our previous </a:t>
            </a:r>
            <a:r>
              <a:rPr lang="en-US" sz="2400" dirty="0" err="1" smtClean="0"/>
              <a:t>yml</a:t>
            </a:r>
            <a:r>
              <a:rPr lang="en-US" sz="2400" dirty="0" smtClean="0"/>
              <a:t> file have the configuration :</a:t>
            </a:r>
          </a:p>
          <a:p>
            <a:pPr marL="2359152" lvl="5" indent="0">
              <a:buNone/>
            </a:pPr>
            <a:r>
              <a:rPr lang="en-US" dirty="0"/>
              <a:t>drivers:</a:t>
            </a:r>
          </a:p>
          <a:p>
            <a:pPr marL="2359152" lvl="5" indent="0">
              <a:buNone/>
            </a:pPr>
            <a:r>
              <a:rPr lang="en-US" dirty="0"/>
              <a:t>    - chrome</a:t>
            </a:r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r>
              <a:rPr lang="en-US" sz="2400" dirty="0" smtClean="0"/>
              <a:t>So into our file we need to convert it to a symbol in order to have </a:t>
            </a:r>
          </a:p>
          <a:p>
            <a:pPr marL="1444752" lvl="3" indent="0"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:chrome</a:t>
            </a:r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 err="1" smtClean="0"/>
              <a:t>drivers.each</a:t>
            </a:r>
            <a:r>
              <a:rPr lang="en-US" sz="2400" dirty="0" smtClean="0"/>
              <a:t> </a:t>
            </a:r>
            <a:r>
              <a:rPr lang="en-US" sz="2400" dirty="0"/>
              <a:t>do |driver|</a:t>
            </a:r>
          </a:p>
          <a:p>
            <a:pPr marL="987552" lvl="2" indent="0">
              <a:buNone/>
            </a:pPr>
            <a:r>
              <a:rPr lang="en-US" sz="2400" dirty="0"/>
              <a:t>    </a:t>
            </a:r>
            <a:r>
              <a:rPr lang="en-US" sz="2400" b="1" dirty="0" err="1"/>
              <a:t>Capybara.register_driver</a:t>
            </a:r>
            <a:r>
              <a:rPr lang="en-US" sz="2400" dirty="0"/>
              <a:t> :selenium do |app|</a:t>
            </a:r>
          </a:p>
          <a:p>
            <a:pPr marL="987552" lvl="2" indent="0">
              <a:buNone/>
            </a:pPr>
            <a:r>
              <a:rPr lang="en-US" sz="2400" dirty="0"/>
              <a:t>      </a:t>
            </a:r>
            <a:r>
              <a:rPr lang="en-US" sz="2000" dirty="0"/>
              <a:t>Capybara::Selenium::</a:t>
            </a:r>
            <a:r>
              <a:rPr lang="en-US" sz="2000" dirty="0" err="1"/>
              <a:t>Driver.new</a:t>
            </a:r>
            <a:r>
              <a:rPr lang="en-US" sz="2000" dirty="0"/>
              <a:t>(app,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:browser =&gt;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driver.to_sym</a:t>
            </a:r>
            <a:r>
              <a:rPr lang="en-US" sz="2000" dirty="0"/>
              <a:t>)</a:t>
            </a:r>
          </a:p>
          <a:p>
            <a:pPr marL="987552" lvl="2" indent="0">
              <a:buNone/>
            </a:pPr>
            <a:r>
              <a:rPr lang="en-US" sz="2400" dirty="0"/>
              <a:t>    end</a:t>
            </a:r>
          </a:p>
          <a:p>
            <a:pPr marL="987552" lvl="2" indent="0">
              <a:buNone/>
            </a:pPr>
            <a:r>
              <a:rPr lang="en-US" sz="2400" dirty="0"/>
              <a:t>  end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94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/>
          </a:bodyPr>
          <a:lstStyle/>
          <a:p>
            <a:pPr marL="987552" lvl="2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onsists </a:t>
            </a:r>
            <a:r>
              <a:rPr lang="en-US" sz="2400" dirty="0"/>
              <a:t>of one or more chunks of text, delimited by any of a number of special characters, assembled in any of various formal ways. Each chunk, as well as the assemblage as a whole, is called an XPath expression. </a:t>
            </a:r>
            <a:endParaRPr lang="en-US" sz="2400" dirty="0" smtClean="0"/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/>
              <a:t>Capybara allows selecting element using XPath</a:t>
            </a:r>
            <a:r>
              <a:rPr lang="en-US" sz="2400" dirty="0" smtClean="0"/>
              <a:t>.</a:t>
            </a:r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r>
              <a:rPr lang="en-US" sz="2400" dirty="0" err="1" smtClean="0"/>
              <a:t>Xpath</a:t>
            </a:r>
            <a:r>
              <a:rPr lang="en-US" sz="2400" dirty="0" smtClean="0"/>
              <a:t> </a:t>
            </a:r>
            <a:r>
              <a:rPr lang="en-US" sz="2400" dirty="0"/>
              <a:t>makes it easy to find any element which does not have id and or name. </a:t>
            </a:r>
          </a:p>
        </p:txBody>
      </p:sp>
    </p:spTree>
    <p:extLst>
      <p:ext uri="{BB962C8B-B14F-4D97-AF65-F5344CB8AC3E}">
        <p14:creationId xmlns:p14="http://schemas.microsoft.com/office/powerpoint/2010/main" val="402928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13853"/>
              </p:ext>
            </p:extLst>
          </p:nvPr>
        </p:nvGraphicFramePr>
        <p:xfrm>
          <a:off x="1885301" y="1719264"/>
          <a:ext cx="8573798" cy="460845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368292"/>
                <a:gridCol w="6205506"/>
              </a:tblGrid>
              <a:tr h="3266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81655" marR="81655" marT="40828" marB="4082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81655" marR="81655" marT="40828" marB="40828" anchor="ctr">
                    <a:solidFill>
                      <a:schemeClr val="tx1"/>
                    </a:solidFill>
                  </a:tcPr>
                </a:tc>
              </a:tr>
              <a:tr h="5715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node-name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all nodes with the given name 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81655" marR="81655" marT="40828" marB="40828" anchor="ctr"/>
                </a:tc>
              </a:tr>
              <a:tr h="3266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 starts from the root node</a:t>
                      </a:r>
                    </a:p>
                  </a:txBody>
                  <a:tcPr marL="81655" marR="81655" marT="40828" marB="40828" anchor="ctr"/>
                </a:tc>
              </a:tr>
              <a:tr h="5715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 starts from the current node that match the selection</a:t>
                      </a:r>
                    </a:p>
                  </a:txBody>
                  <a:tcPr marL="81655" marR="81655" marT="40828" marB="40828" anchor="ctr"/>
                </a:tc>
              </a:tr>
              <a:tr h="326621"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current node</a:t>
                      </a:r>
                    </a:p>
                  </a:txBody>
                  <a:tcPr marL="81655" marR="81655" marT="40828" marB="40828" anchor="ctr"/>
                </a:tc>
              </a:tr>
              <a:tr h="326621">
                <a:tc>
                  <a:txBody>
                    <a:bodyPr/>
                    <a:lstStyle/>
                    <a:p>
                      <a:r>
                        <a:rPr lang="en-US" sz="1600"/>
                        <a:t>..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parent of the current node</a:t>
                      </a:r>
                    </a:p>
                  </a:txBody>
                  <a:tcPr marL="81655" marR="81655" marT="40828" marB="40828" anchor="ctr"/>
                </a:tc>
              </a:tr>
              <a:tr h="326621">
                <a:tc>
                  <a:txBody>
                    <a:bodyPr/>
                    <a:lstStyle/>
                    <a:p>
                      <a:r>
                        <a:rPr lang="en-US" sz="1600"/>
                        <a:t>@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attributes</a:t>
                      </a:r>
                    </a:p>
                  </a:txBody>
                  <a:tcPr marL="81655" marR="81655" marT="40828" marB="40828" anchor="ctr"/>
                </a:tc>
              </a:tr>
              <a:tr h="571586">
                <a:tc>
                  <a:txBody>
                    <a:bodyPr/>
                    <a:lstStyle/>
                    <a:p>
                      <a:r>
                        <a:rPr lang="en-US" sz="1600"/>
                        <a:t>student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Example: Selects all nodes with the name "student"</a:t>
                      </a:r>
                    </a:p>
                  </a:txBody>
                  <a:tcPr marL="81655" marR="81655" marT="40828" marB="40828" anchor="ctr"/>
                </a:tc>
              </a:tr>
              <a:tr h="571586">
                <a:tc>
                  <a:txBody>
                    <a:bodyPr/>
                    <a:lstStyle/>
                    <a:p>
                      <a:r>
                        <a:rPr lang="en-US" sz="1600"/>
                        <a:t>class/student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Example: Selects all student elements that are children of class</a:t>
                      </a:r>
                    </a:p>
                  </a:txBody>
                  <a:tcPr marL="81655" marR="81655" marT="40828" marB="40828" anchor="ctr"/>
                </a:tc>
              </a:tr>
              <a:tr h="571586">
                <a:tc>
                  <a:txBody>
                    <a:bodyPr/>
                    <a:lstStyle/>
                    <a:p>
                      <a:r>
                        <a:rPr lang="en-US" sz="1600"/>
                        <a:t>//student</a:t>
                      </a:r>
                    </a:p>
                  </a:txBody>
                  <a:tcPr marL="81655" marR="81655" marT="40828" marB="4082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all student elements no matter where they are in the document</a:t>
                      </a:r>
                    </a:p>
                  </a:txBody>
                  <a:tcPr marL="81655" marR="81655" marT="40828" marB="4082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7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or </a:t>
            </a:r>
            <a:r>
              <a:rPr lang="en-US" dirty="0" err="1" smtClean="0"/>
              <a:t>Xpath</a:t>
            </a:r>
            <a:r>
              <a:rPr lang="en-US" dirty="0" smtClean="0"/>
              <a:t>? How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9617"/>
            <a:ext cx="9601200" cy="4490113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Both XPath and CSS expressions are supported, but Capybara does not try to automatically distinguish between them. The following statements are equivalent:</a:t>
            </a:r>
            <a:endParaRPr lang="en-US" sz="2400" dirty="0" smtClean="0"/>
          </a:p>
          <a:p>
            <a:pPr marL="1901952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'a#person_123')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1952" lvl="4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page.all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'//a[@id="person_123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"]')</a:t>
            </a:r>
          </a:p>
          <a:p>
            <a:pPr lvl="2"/>
            <a:r>
              <a:rPr lang="en-US" sz="2400" dirty="0"/>
              <a:t>If the type of selector is left out, Capybara uses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Capybara.default_selector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dirty="0"/>
              <a:t>It's set to :</a:t>
            </a:r>
            <a:r>
              <a:rPr lang="en-US" sz="2400" dirty="0" err="1"/>
              <a:t>css</a:t>
            </a:r>
            <a:r>
              <a:rPr lang="en-US" sz="2400" dirty="0"/>
              <a:t> by </a:t>
            </a:r>
            <a:r>
              <a:rPr lang="en-US" sz="2400" dirty="0" smtClean="0"/>
              <a:t>default</a:t>
            </a:r>
            <a:r>
              <a:rPr lang="en-US" sz="2400" dirty="0"/>
              <a:t>:</a:t>
            </a:r>
            <a:endParaRPr lang="en-US" sz="2400" dirty="0" smtClean="0"/>
          </a:p>
          <a:p>
            <a:pPr marL="1901952" lvl="4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("a#person_123") </a:t>
            </a:r>
          </a:p>
          <a:p>
            <a:pPr marL="987552" lvl="2" indent="0">
              <a:buNone/>
            </a:pPr>
            <a:r>
              <a:rPr lang="en-US" sz="2400" dirty="0" smtClean="0"/>
              <a:t>If we want to change the default </a:t>
            </a:r>
            <a:r>
              <a:rPr lang="en-US" sz="2400" dirty="0" err="1" smtClean="0"/>
              <a:t>valuee</a:t>
            </a:r>
            <a:r>
              <a:rPr lang="en-US" sz="2400" dirty="0" smtClean="0"/>
              <a:t> we have to :</a:t>
            </a:r>
          </a:p>
          <a:p>
            <a:pPr marL="987552" lvl="2" indent="0">
              <a:buNone/>
            </a:pP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Capybara.default_selector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: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xpath</a:t>
            </a:r>
            <a:r>
              <a:rPr lang="en-US" sz="2400" dirty="0"/>
              <a:t> </a:t>
            </a:r>
            <a:endParaRPr lang="en-US" sz="2400" dirty="0" smtClean="0"/>
          </a:p>
          <a:p>
            <a:pPr marL="987552" lvl="2" indent="0">
              <a:buNone/>
            </a:pPr>
            <a:r>
              <a:rPr lang="en-US" sz="2400" dirty="0" smtClean="0"/>
              <a:t>Then we can directly find some specific id  for tag “a”: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('//a[@id="person_123"]')</a:t>
            </a:r>
          </a:p>
        </p:txBody>
      </p:sp>
    </p:spTree>
    <p:extLst>
      <p:ext uri="{BB962C8B-B14F-4D97-AF65-F5344CB8AC3E}">
        <p14:creationId xmlns:p14="http://schemas.microsoft.com/office/powerpoint/2010/main" val="190392246"/>
      </p:ext>
    </p:extLst>
  </p:cSld>
  <p:clrMapOvr>
    <a:masterClrMapping/>
  </p:clrMapOvr>
</p:sld>
</file>

<file path=ppt/theme/theme1.xml><?xml version="1.0" encoding="utf-8"?>
<a:theme xmlns:a="http://schemas.openxmlformats.org/drawingml/2006/main" name="Jalasoft">
  <a:themeElements>
    <a:clrScheme name="Custom 4">
      <a:dk1>
        <a:srgbClr val="900000"/>
      </a:dk1>
      <a:lt1>
        <a:srgbClr val="FFFFFF"/>
      </a:lt1>
      <a:dk2>
        <a:srgbClr val="00000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FF0000"/>
      </a:accent6>
      <a:hlink>
        <a:srgbClr val="77A2BB"/>
      </a:hlink>
      <a:folHlink>
        <a:srgbClr val="C8D9E3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Jalasoft" id="{76D107AB-893B-4C19-A611-8F9EC7DDD56C}" vid="{36C222A2-6F66-4661-9F09-73383F6860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Jalasoft</Template>
  <TotalTime>2363</TotalTime>
  <Words>790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Jalasoft</vt:lpstr>
      <vt:lpstr>             Capybara</vt:lpstr>
      <vt:lpstr>Web driver</vt:lpstr>
      <vt:lpstr>Web driver - Selenium</vt:lpstr>
      <vt:lpstr>Web driver - Webkit</vt:lpstr>
      <vt:lpstr>Web driver - Poltergeist</vt:lpstr>
      <vt:lpstr>Adding Web driver to config file</vt:lpstr>
      <vt:lpstr>Xpath</vt:lpstr>
      <vt:lpstr>Xpath</vt:lpstr>
      <vt:lpstr>CSS or Xpath? How to configure</vt:lpstr>
      <vt:lpstr>Tools </vt:lpstr>
      <vt:lpstr>Tools </vt:lpstr>
      <vt:lpstr>Reviewing pre requisites to start</vt:lpstr>
      <vt:lpstr>Capybara DSL - Visit</vt:lpstr>
      <vt:lpstr>Practice</vt:lpstr>
      <vt:lpstr>Thanks!!!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Capybara</dc:title>
  <dc:creator>Karime Salomón Zárate</dc:creator>
  <cp:lastModifiedBy>Karime</cp:lastModifiedBy>
  <cp:revision>81</cp:revision>
  <dcterms:created xsi:type="dcterms:W3CDTF">2016-05-25T02:09:19Z</dcterms:created>
  <dcterms:modified xsi:type="dcterms:W3CDTF">2016-06-10T20:33:20Z</dcterms:modified>
</cp:coreProperties>
</file>