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88" r:id="rId16"/>
    <p:sldId id="277" r:id="rId17"/>
    <p:sldId id="284" r:id="rId18"/>
    <p:sldId id="286" r:id="rId19"/>
    <p:sldId id="287" r:id="rId20"/>
    <p:sldId id="285" r:id="rId21"/>
    <p:sldId id="289" r:id="rId22"/>
    <p:sldId id="290" r:id="rId23"/>
    <p:sldId id="294" r:id="rId24"/>
    <p:sldId id="300" r:id="rId25"/>
    <p:sldId id="296" r:id="rId26"/>
    <p:sldId id="298" r:id="rId27"/>
    <p:sldId id="297" r:id="rId28"/>
    <p:sldId id="295" r:id="rId29"/>
    <p:sldId id="291" r:id="rId30"/>
    <p:sldId id="292" r:id="rId31"/>
    <p:sldId id="293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87A7D0"/>
    <a:srgbClr val="8CC2B7"/>
    <a:srgbClr val="E7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9"/>
    <p:restoredTop sz="94664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5985506" y="145295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  <a:endParaRPr lang="en-US" sz="4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243624" y="2395269"/>
            <a:ext cx="95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41519" y="1561389"/>
            <a:ext cx="211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O(log(1/𝛿)/ε</a:t>
            </a:r>
            <a:r>
              <a:rPr lang="en-US" sz="24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 rot="10800000">
            <a:off x="2101266" y="1281796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6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>
            <a:off x="2731401" y="3567187"/>
            <a:ext cx="5981946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FEE5A6-2786-D84E-BC58-582FF99529A6}"/>
              </a:ext>
            </a:extLst>
          </p:cNvPr>
          <p:cNvSpPr/>
          <p:nvPr/>
        </p:nvSpPr>
        <p:spPr>
          <a:xfrm>
            <a:off x="3156668" y="348619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04BC46-3689-AB4F-90A6-4540CF13586F}"/>
              </a:ext>
            </a:extLst>
          </p:cNvPr>
          <p:cNvSpPr/>
          <p:nvPr/>
        </p:nvSpPr>
        <p:spPr>
          <a:xfrm>
            <a:off x="3452191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E8BB-6FBC-2C4F-B654-1DEA7A61B313}"/>
              </a:ext>
            </a:extLst>
          </p:cNvPr>
          <p:cNvSpPr/>
          <p:nvPr/>
        </p:nvSpPr>
        <p:spPr>
          <a:xfrm>
            <a:off x="4542844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C800D-A60E-AB41-A4A7-C85EF312AF44}"/>
              </a:ext>
            </a:extLst>
          </p:cNvPr>
          <p:cNvSpPr/>
          <p:nvPr/>
        </p:nvSpPr>
        <p:spPr>
          <a:xfrm>
            <a:off x="6012511" y="34782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46F3CF-A9C8-984E-A719-6D7559C507FD}"/>
              </a:ext>
            </a:extLst>
          </p:cNvPr>
          <p:cNvSpPr/>
          <p:nvPr/>
        </p:nvSpPr>
        <p:spPr>
          <a:xfrm>
            <a:off x="6308034" y="34782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AA256-320C-2B47-9E02-8493D05B86C5}"/>
              </a:ext>
            </a:extLst>
          </p:cNvPr>
          <p:cNvSpPr/>
          <p:nvPr/>
        </p:nvSpPr>
        <p:spPr>
          <a:xfrm>
            <a:off x="6603557" y="347029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291453-BC08-E845-8764-E58F1A14F76A}"/>
              </a:ext>
            </a:extLst>
          </p:cNvPr>
          <p:cNvSpPr/>
          <p:nvPr/>
        </p:nvSpPr>
        <p:spPr>
          <a:xfrm>
            <a:off x="8036117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3DD2C4-B374-5346-BE2D-2E69CC8F4CD6}"/>
              </a:ext>
            </a:extLst>
          </p:cNvPr>
          <p:cNvSpPr/>
          <p:nvPr/>
        </p:nvSpPr>
        <p:spPr>
          <a:xfrm>
            <a:off x="7740594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D3C8C0-05E4-D340-93F7-A048C1012684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3233529" y="3007121"/>
            <a:ext cx="114569" cy="43858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D32B51-26C0-C34A-8EA4-A4343B3A9AA7}"/>
              </a:ext>
            </a:extLst>
          </p:cNvPr>
          <p:cNvCxnSpPr>
            <a:cxnSpLocks/>
            <a:endCxn id="63" idx="4"/>
          </p:cNvCxnSpPr>
          <p:nvPr/>
        </p:nvCxnSpPr>
        <p:spPr>
          <a:xfrm flipH="1" flipV="1">
            <a:off x="3407134" y="3030842"/>
            <a:ext cx="128546" cy="39815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5A64E0-D7F4-7A49-A0F8-D321D4E33D2A}"/>
              </a:ext>
            </a:extLst>
          </p:cNvPr>
          <p:cNvCxnSpPr>
            <a:cxnSpLocks/>
          </p:cNvCxnSpPr>
          <p:nvPr/>
        </p:nvCxnSpPr>
        <p:spPr>
          <a:xfrm flipV="1">
            <a:off x="6237797" y="3309139"/>
            <a:ext cx="0" cy="54314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CCBAC-91AF-B14A-8F24-B52EA813CED0}"/>
              </a:ext>
            </a:extLst>
          </p:cNvPr>
          <p:cNvCxnSpPr>
            <a:cxnSpLocks/>
          </p:cNvCxnSpPr>
          <p:nvPr/>
        </p:nvCxnSpPr>
        <p:spPr>
          <a:xfrm flipV="1">
            <a:off x="4187687" y="3413640"/>
            <a:ext cx="0" cy="272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48C3A4-BD08-F446-9D99-A9DD28C8E0F7}"/>
              </a:ext>
            </a:extLst>
          </p:cNvPr>
          <p:cNvCxnSpPr>
            <a:cxnSpLocks/>
          </p:cNvCxnSpPr>
          <p:nvPr/>
        </p:nvCxnSpPr>
        <p:spPr>
          <a:xfrm flipV="1">
            <a:off x="7441096" y="3431019"/>
            <a:ext cx="0" cy="272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04A48D-9928-1B4F-8B66-85D22A89A39B}"/>
              </a:ext>
            </a:extLst>
          </p:cNvPr>
          <p:cNvCxnSpPr>
            <a:cxnSpLocks/>
          </p:cNvCxnSpPr>
          <p:nvPr/>
        </p:nvCxnSpPr>
        <p:spPr>
          <a:xfrm flipV="1">
            <a:off x="5380383" y="348619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1EB95E-95AC-404B-B558-7320E5197E6F}"/>
              </a:ext>
            </a:extLst>
          </p:cNvPr>
          <p:cNvCxnSpPr>
            <a:cxnSpLocks/>
          </p:cNvCxnSpPr>
          <p:nvPr/>
        </p:nvCxnSpPr>
        <p:spPr>
          <a:xfrm flipV="1">
            <a:off x="3385931" y="348619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BC8EB-045B-024B-874F-7BDD34420B6F}"/>
              </a:ext>
            </a:extLst>
          </p:cNvPr>
          <p:cNvCxnSpPr>
            <a:cxnSpLocks/>
          </p:cNvCxnSpPr>
          <p:nvPr/>
        </p:nvCxnSpPr>
        <p:spPr>
          <a:xfrm flipV="1">
            <a:off x="6534647" y="349414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86197C-D2D9-C243-BE04-1D68048D6586}"/>
              </a:ext>
            </a:extLst>
          </p:cNvPr>
          <p:cNvCxnSpPr>
            <a:cxnSpLocks/>
          </p:cNvCxnSpPr>
          <p:nvPr/>
        </p:nvCxnSpPr>
        <p:spPr>
          <a:xfrm flipV="1">
            <a:off x="7979132" y="3486197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BCED34B-CB61-3942-ADB1-1CB7DB792BE9}"/>
              </a:ext>
            </a:extLst>
          </p:cNvPr>
          <p:cNvSpPr/>
          <p:nvPr/>
        </p:nvSpPr>
        <p:spPr>
          <a:xfrm>
            <a:off x="6154308" y="1396330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DC8168-B64B-0642-A10E-746FC3A2B09E}"/>
              </a:ext>
            </a:extLst>
          </p:cNvPr>
          <p:cNvSpPr/>
          <p:nvPr/>
        </p:nvSpPr>
        <p:spPr>
          <a:xfrm>
            <a:off x="7357607" y="21849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286558-B3D8-7B4F-9993-1600CD092CCC}"/>
              </a:ext>
            </a:extLst>
          </p:cNvPr>
          <p:cNvSpPr/>
          <p:nvPr/>
        </p:nvSpPr>
        <p:spPr>
          <a:xfrm>
            <a:off x="4104198" y="21849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4B4AC5-FDD9-8142-9900-9210BD493A71}"/>
              </a:ext>
            </a:extLst>
          </p:cNvPr>
          <p:cNvSpPr/>
          <p:nvPr/>
        </p:nvSpPr>
        <p:spPr>
          <a:xfrm>
            <a:off x="5296894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EC1D95C-B1A2-C342-B62B-82A11427E945}"/>
              </a:ext>
            </a:extLst>
          </p:cNvPr>
          <p:cNvSpPr/>
          <p:nvPr/>
        </p:nvSpPr>
        <p:spPr>
          <a:xfrm>
            <a:off x="3323645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8A7233-B6EE-C644-91BF-11B0FDD22C03}"/>
              </a:ext>
            </a:extLst>
          </p:cNvPr>
          <p:cNvSpPr/>
          <p:nvPr/>
        </p:nvSpPr>
        <p:spPr>
          <a:xfrm>
            <a:off x="6475011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C83ABF-498E-8942-AD40-E990F596B230}"/>
              </a:ext>
            </a:extLst>
          </p:cNvPr>
          <p:cNvSpPr/>
          <p:nvPr/>
        </p:nvSpPr>
        <p:spPr>
          <a:xfrm>
            <a:off x="7895643" y="2868866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419A3E-47F8-A747-949B-913A3C6DF7C6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3466169" y="2323134"/>
            <a:ext cx="638029" cy="56945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D7D585-8CF6-4E43-BE75-C6F563CEF267}"/>
              </a:ext>
            </a:extLst>
          </p:cNvPr>
          <p:cNvCxnSpPr>
            <a:cxnSpLocks/>
            <a:stCxn id="62" idx="1"/>
            <a:endCxn id="61" idx="5"/>
          </p:cNvCxnSpPr>
          <p:nvPr/>
        </p:nvCxnSpPr>
        <p:spPr>
          <a:xfrm flipH="1" flipV="1">
            <a:off x="4246722" y="2323195"/>
            <a:ext cx="1074625" cy="56939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946FFB-BCF7-E042-9D95-59680CF50680}"/>
              </a:ext>
            </a:extLst>
          </p:cNvPr>
          <p:cNvCxnSpPr>
            <a:cxnSpLocks/>
            <a:stCxn id="62" idx="3"/>
            <a:endCxn id="22" idx="7"/>
          </p:cNvCxnSpPr>
          <p:nvPr/>
        </p:nvCxnSpPr>
        <p:spPr>
          <a:xfrm flipH="1">
            <a:off x="4685368" y="3007121"/>
            <a:ext cx="635979" cy="50279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49B90-5FF0-F94F-96B0-427072A239DA}"/>
              </a:ext>
            </a:extLst>
          </p:cNvPr>
          <p:cNvCxnSpPr>
            <a:cxnSpLocks/>
            <a:stCxn id="62" idx="5"/>
            <a:endCxn id="23" idx="1"/>
          </p:cNvCxnSpPr>
          <p:nvPr/>
        </p:nvCxnSpPr>
        <p:spPr>
          <a:xfrm>
            <a:off x="5439418" y="3007121"/>
            <a:ext cx="597546" cy="49484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75B92F-CA7F-394E-8986-2F990B3FDEF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271175" y="1534584"/>
            <a:ext cx="1907586" cy="69298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42B6FB-EFE6-0341-A3AE-08A381FAA8B0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6296832" y="1534584"/>
            <a:ext cx="1085228" cy="67407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B02D1F-84FC-8B43-835D-EFCF8D30596A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624970" y="2323195"/>
            <a:ext cx="757090" cy="56991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71D664-BA1E-904C-B9E1-112CF070A742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7500131" y="2323195"/>
            <a:ext cx="479001" cy="54567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6CD7D0-F5DB-BC49-9081-5012320A047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026857" y="3029464"/>
            <a:ext cx="92749" cy="45673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DBC996-E3B7-4246-A296-A297460DC106}"/>
              </a:ext>
            </a:extLst>
          </p:cNvPr>
          <p:cNvCxnSpPr>
            <a:cxnSpLocks/>
            <a:stCxn id="65" idx="3"/>
            <a:endCxn id="29" idx="0"/>
          </p:cNvCxnSpPr>
          <p:nvPr/>
        </p:nvCxnSpPr>
        <p:spPr>
          <a:xfrm flipH="1">
            <a:off x="7824083" y="3007120"/>
            <a:ext cx="96013" cy="47907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3A50F2-2B8C-4B42-B83A-26FC9618F008}"/>
              </a:ext>
            </a:extLst>
          </p:cNvPr>
          <p:cNvCxnSpPr>
            <a:cxnSpLocks/>
            <a:stCxn id="64" idx="5"/>
            <a:endCxn id="27" idx="0"/>
          </p:cNvCxnSpPr>
          <p:nvPr/>
        </p:nvCxnSpPr>
        <p:spPr>
          <a:xfrm>
            <a:off x="6617535" y="3007121"/>
            <a:ext cx="69511" cy="46317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0888AF-D456-CA4A-9921-17E34D75761E}"/>
              </a:ext>
            </a:extLst>
          </p:cNvPr>
          <p:cNvCxnSpPr>
            <a:cxnSpLocks/>
            <a:stCxn id="64" idx="3"/>
            <a:endCxn id="26" idx="0"/>
          </p:cNvCxnSpPr>
          <p:nvPr/>
        </p:nvCxnSpPr>
        <p:spPr>
          <a:xfrm flipH="1">
            <a:off x="6391523" y="3007121"/>
            <a:ext cx="107941" cy="47112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4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39CA45-945D-164E-BB8B-43E9D7938413}"/>
              </a:ext>
            </a:extLst>
          </p:cNvPr>
          <p:cNvCxnSpPr>
            <a:cxnSpLocks/>
          </p:cNvCxnSpPr>
          <p:nvPr/>
        </p:nvCxnSpPr>
        <p:spPr>
          <a:xfrm flipH="1">
            <a:off x="5923722" y="1202635"/>
            <a:ext cx="1" cy="355224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6E0F48-73B1-E34F-AB36-717626EA32E3}"/>
              </a:ext>
            </a:extLst>
          </p:cNvPr>
          <p:cNvCxnSpPr>
            <a:cxnSpLocks/>
          </p:cNvCxnSpPr>
          <p:nvPr/>
        </p:nvCxnSpPr>
        <p:spPr>
          <a:xfrm>
            <a:off x="4015409" y="2520563"/>
            <a:ext cx="4479235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02AB07-A896-1944-B166-8DE5CDC15DC2}"/>
              </a:ext>
            </a:extLst>
          </p:cNvPr>
          <p:cNvCxnSpPr>
            <a:cxnSpLocks/>
          </p:cNvCxnSpPr>
          <p:nvPr/>
        </p:nvCxnSpPr>
        <p:spPr>
          <a:xfrm>
            <a:off x="6771861" y="2520563"/>
            <a:ext cx="0" cy="2234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5FD57F-97AC-574F-8F36-0D3DC3497DC4}"/>
              </a:ext>
            </a:extLst>
          </p:cNvPr>
          <p:cNvCxnSpPr>
            <a:cxnSpLocks/>
          </p:cNvCxnSpPr>
          <p:nvPr/>
        </p:nvCxnSpPr>
        <p:spPr>
          <a:xfrm>
            <a:off x="4777409" y="2520562"/>
            <a:ext cx="0" cy="2234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F9C953-FD03-6146-85D5-C5B32EE064B8}"/>
              </a:ext>
            </a:extLst>
          </p:cNvPr>
          <p:cNvCxnSpPr>
            <a:cxnSpLocks/>
          </p:cNvCxnSpPr>
          <p:nvPr/>
        </p:nvCxnSpPr>
        <p:spPr>
          <a:xfrm>
            <a:off x="5009322" y="874643"/>
            <a:ext cx="0" cy="16459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24BDE0-1AD6-9E43-A068-70E4D96B22C0}"/>
              </a:ext>
            </a:extLst>
          </p:cNvPr>
          <p:cNvCxnSpPr>
            <a:cxnSpLocks/>
          </p:cNvCxnSpPr>
          <p:nvPr/>
        </p:nvCxnSpPr>
        <p:spPr>
          <a:xfrm>
            <a:off x="6689036" y="874643"/>
            <a:ext cx="0" cy="16459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434054" y="386019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1CF4AF-50E1-3143-B3C8-54ED0CB74D6A}"/>
              </a:ext>
            </a:extLst>
          </p:cNvPr>
          <p:cNvCxnSpPr>
            <a:cxnSpLocks/>
          </p:cNvCxnSpPr>
          <p:nvPr/>
        </p:nvCxnSpPr>
        <p:spPr>
          <a:xfrm>
            <a:off x="3929603" y="1714919"/>
            <a:ext cx="1079719" cy="894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7B0B53-EEB5-9444-847E-368945369309}"/>
              </a:ext>
            </a:extLst>
          </p:cNvPr>
          <p:cNvCxnSpPr>
            <a:cxnSpLocks/>
          </p:cNvCxnSpPr>
          <p:nvPr/>
        </p:nvCxnSpPr>
        <p:spPr>
          <a:xfrm>
            <a:off x="5009323" y="1891264"/>
            <a:ext cx="912745" cy="447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57F08C-3F06-A046-AF7B-B27FB351339A}"/>
              </a:ext>
            </a:extLst>
          </p:cNvPr>
          <p:cNvCxnSpPr>
            <a:cxnSpLocks/>
          </p:cNvCxnSpPr>
          <p:nvPr/>
        </p:nvCxnSpPr>
        <p:spPr>
          <a:xfrm>
            <a:off x="5935149" y="1605366"/>
            <a:ext cx="750574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452C85-E28D-BE4B-8AC4-E3DEBFBA7E85}"/>
              </a:ext>
            </a:extLst>
          </p:cNvPr>
          <p:cNvCxnSpPr>
            <a:cxnSpLocks/>
          </p:cNvCxnSpPr>
          <p:nvPr/>
        </p:nvCxnSpPr>
        <p:spPr>
          <a:xfrm>
            <a:off x="6685723" y="1805474"/>
            <a:ext cx="18089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D03E3E-81D3-724C-9E65-98A365D2DEEA}"/>
              </a:ext>
            </a:extLst>
          </p:cNvPr>
          <p:cNvCxnSpPr>
            <a:cxnSpLocks/>
          </p:cNvCxnSpPr>
          <p:nvPr/>
        </p:nvCxnSpPr>
        <p:spPr>
          <a:xfrm>
            <a:off x="6771861" y="3059744"/>
            <a:ext cx="18089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3D966A-0B80-584B-9331-640949B49F99}"/>
              </a:ext>
            </a:extLst>
          </p:cNvPr>
          <p:cNvCxnSpPr>
            <a:cxnSpLocks/>
          </p:cNvCxnSpPr>
          <p:nvPr/>
        </p:nvCxnSpPr>
        <p:spPr>
          <a:xfrm>
            <a:off x="5922068" y="2970622"/>
            <a:ext cx="849793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BAE95F-F482-3F4E-BB3E-FCD5A2F24EF7}"/>
              </a:ext>
            </a:extLst>
          </p:cNvPr>
          <p:cNvCxnSpPr>
            <a:cxnSpLocks/>
          </p:cNvCxnSpPr>
          <p:nvPr/>
        </p:nvCxnSpPr>
        <p:spPr>
          <a:xfrm>
            <a:off x="4768466" y="3711418"/>
            <a:ext cx="115360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2B9091-4E54-D14B-A0AB-CA87DDF6C2AE}"/>
              </a:ext>
            </a:extLst>
          </p:cNvPr>
          <p:cNvCxnSpPr>
            <a:cxnSpLocks/>
          </p:cNvCxnSpPr>
          <p:nvPr/>
        </p:nvCxnSpPr>
        <p:spPr>
          <a:xfrm>
            <a:off x="3953788" y="2825979"/>
            <a:ext cx="8236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C4AF64-9D40-2848-BB1E-179174232650}"/>
              </a:ext>
            </a:extLst>
          </p:cNvPr>
          <p:cNvSpPr/>
          <p:nvPr/>
        </p:nvSpPr>
        <p:spPr>
          <a:xfrm rot="5400000">
            <a:off x="5064685" y="1403173"/>
            <a:ext cx="2319060" cy="4540856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538748" y="3856221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5FE6-95E8-0747-A24B-12D66CD0FAAC}"/>
              </a:ext>
            </a:extLst>
          </p:cNvPr>
          <p:cNvCxnSpPr>
            <a:cxnSpLocks/>
          </p:cNvCxnSpPr>
          <p:nvPr/>
        </p:nvCxnSpPr>
        <p:spPr>
          <a:xfrm flipH="1">
            <a:off x="4267052" y="635369"/>
            <a:ext cx="3273657" cy="3648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C38653-588E-C347-A753-25287F5EC010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880533"/>
            <a:ext cx="5571067" cy="226286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A3E1F5-5D7C-4A4C-B91E-54E6C49EA99E}"/>
              </a:ext>
            </a:extLst>
          </p:cNvPr>
          <p:cNvCxnSpPr>
            <a:cxnSpLocks/>
          </p:cNvCxnSpPr>
          <p:nvPr/>
        </p:nvCxnSpPr>
        <p:spPr>
          <a:xfrm flipH="1">
            <a:off x="3505200" y="2336675"/>
            <a:ext cx="5698067" cy="45348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B4A5C-108A-8A4D-A7B9-89A5F0BD3AE8}"/>
              </a:ext>
            </a:extLst>
          </p:cNvPr>
          <p:cNvCxnSpPr>
            <a:cxnSpLocks/>
          </p:cNvCxnSpPr>
          <p:nvPr/>
        </p:nvCxnSpPr>
        <p:spPr>
          <a:xfrm flipV="1">
            <a:off x="6689036" y="647117"/>
            <a:ext cx="90112" cy="460908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C2C0BA-5647-5A48-A26E-E53D4E107FD3}"/>
              </a:ext>
            </a:extLst>
          </p:cNvPr>
          <p:cNvCxnSpPr>
            <a:cxnSpLocks/>
          </p:cNvCxnSpPr>
          <p:nvPr/>
        </p:nvCxnSpPr>
        <p:spPr>
          <a:xfrm flipH="1" flipV="1">
            <a:off x="3412068" y="3699933"/>
            <a:ext cx="5427132" cy="128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730242" y="35364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886135" y="3317117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538748" y="3856221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730242" y="35364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886135" y="3317117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5ABB4-985F-C746-8B2F-B420F6DD1710}"/>
              </a:ext>
            </a:extLst>
          </p:cNvPr>
          <p:cNvCxnSpPr>
            <a:cxnSpLocks/>
            <a:stCxn id="55" idx="5"/>
            <a:endCxn id="80" idx="1"/>
          </p:cNvCxnSpPr>
          <p:nvPr/>
        </p:nvCxnSpPr>
        <p:spPr>
          <a:xfrm>
            <a:off x="5266477" y="3486266"/>
            <a:ext cx="296724" cy="39367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FC9A8-181D-AE46-B571-C8E5C104414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6684816" y="3160626"/>
            <a:ext cx="357390" cy="637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1B7FC1-38DC-6B41-854B-F088B0725375}"/>
              </a:ext>
            </a:extLst>
          </p:cNvPr>
          <p:cNvCxnSpPr>
            <a:cxnSpLocks/>
            <a:stCxn id="83" idx="4"/>
            <a:endCxn id="67" idx="7"/>
          </p:cNvCxnSpPr>
          <p:nvPr/>
        </p:nvCxnSpPr>
        <p:spPr>
          <a:xfrm flipH="1">
            <a:off x="7184730" y="2790154"/>
            <a:ext cx="294798" cy="37696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DA238-D547-934E-8AC8-69ABF0A7BBAF}"/>
              </a:ext>
            </a:extLst>
          </p:cNvPr>
          <p:cNvCxnSpPr>
            <a:cxnSpLocks/>
            <a:stCxn id="83" idx="2"/>
            <a:endCxn id="66" idx="6"/>
          </p:cNvCxnSpPr>
          <p:nvPr/>
        </p:nvCxnSpPr>
        <p:spPr>
          <a:xfrm flipH="1">
            <a:off x="6475011" y="2709167"/>
            <a:ext cx="921028" cy="5224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C299FC-FABE-E443-B694-B545F3C2AA21}"/>
              </a:ext>
            </a:extLst>
          </p:cNvPr>
          <p:cNvCxnSpPr>
            <a:cxnSpLocks/>
            <a:stCxn id="82" idx="1"/>
            <a:endCxn id="66" idx="4"/>
          </p:cNvCxnSpPr>
          <p:nvPr/>
        </p:nvCxnSpPr>
        <p:spPr>
          <a:xfrm flipH="1" flipV="1">
            <a:off x="6391523" y="2842398"/>
            <a:ext cx="154989" cy="24106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CAC115-D6B0-B743-A43F-DCA879F0A5FF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6618020" y="1296551"/>
            <a:ext cx="926380" cy="21701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9A8F11-B93F-354B-AEE6-76A5842DEFD1}"/>
              </a:ext>
            </a:extLst>
          </p:cNvPr>
          <p:cNvCxnSpPr>
            <a:cxnSpLocks/>
            <a:stCxn id="85" idx="3"/>
            <a:endCxn id="54" idx="7"/>
          </p:cNvCxnSpPr>
          <p:nvPr/>
        </p:nvCxnSpPr>
        <p:spPr>
          <a:xfrm flipH="1">
            <a:off x="6921672" y="1628098"/>
            <a:ext cx="622728" cy="27934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65A93F-133F-C24A-9B43-C2E1822AA28B}"/>
              </a:ext>
            </a:extLst>
          </p:cNvPr>
          <p:cNvCxnSpPr>
            <a:cxnSpLocks/>
            <a:stCxn id="54" idx="2"/>
            <a:endCxn id="87" idx="6"/>
          </p:cNvCxnSpPr>
          <p:nvPr/>
        </p:nvCxnSpPr>
        <p:spPr>
          <a:xfrm flipH="1">
            <a:off x="6234818" y="1964711"/>
            <a:ext cx="544330" cy="40493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247A19-8E33-F94B-BF15-25B51A419070}"/>
              </a:ext>
            </a:extLst>
          </p:cNvPr>
          <p:cNvCxnSpPr>
            <a:cxnSpLocks/>
            <a:stCxn id="87" idx="0"/>
            <a:endCxn id="53" idx="3"/>
          </p:cNvCxnSpPr>
          <p:nvPr/>
        </p:nvCxnSpPr>
        <p:spPr>
          <a:xfrm flipV="1">
            <a:off x="6151330" y="1340889"/>
            <a:ext cx="346149" cy="583327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CA454D-65D4-7A40-B66A-3F64010A14A3}"/>
              </a:ext>
            </a:extLst>
          </p:cNvPr>
          <p:cNvCxnSpPr>
            <a:cxnSpLocks/>
            <a:stCxn id="54" idx="1"/>
            <a:endCxn id="53" idx="4"/>
          </p:cNvCxnSpPr>
          <p:nvPr/>
        </p:nvCxnSpPr>
        <p:spPr>
          <a:xfrm flipH="1" flipV="1">
            <a:off x="6556515" y="1364610"/>
            <a:ext cx="247086" cy="54283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6F06C9-9D34-8B4B-BF98-6E76C179566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341289" y="1736601"/>
            <a:ext cx="108567" cy="28718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F5530A-6EF0-F84C-BEB7-B6B16A3D585B}"/>
              </a:ext>
            </a:extLst>
          </p:cNvPr>
          <p:cNvCxnSpPr>
            <a:cxnSpLocks/>
            <a:stCxn id="71" idx="1"/>
            <a:endCxn id="90" idx="5"/>
          </p:cNvCxnSpPr>
          <p:nvPr/>
        </p:nvCxnSpPr>
        <p:spPr>
          <a:xfrm flipH="1" flipV="1">
            <a:off x="4219556" y="1559517"/>
            <a:ext cx="286784" cy="34792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BA40DC-E09B-BD47-9957-015394A9008A}"/>
              </a:ext>
            </a:extLst>
          </p:cNvPr>
          <p:cNvCxnSpPr>
            <a:cxnSpLocks/>
          </p:cNvCxnSpPr>
          <p:nvPr/>
        </p:nvCxnSpPr>
        <p:spPr>
          <a:xfrm flipH="1">
            <a:off x="4069157" y="2733272"/>
            <a:ext cx="221972" cy="21734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718D1C-7D29-7544-AF6B-45676AF7E9CD}"/>
              </a:ext>
            </a:extLst>
          </p:cNvPr>
          <p:cNvCxnSpPr>
            <a:cxnSpLocks/>
            <a:stCxn id="90" idx="6"/>
            <a:endCxn id="53" idx="1"/>
          </p:cNvCxnSpPr>
          <p:nvPr/>
        </p:nvCxnSpPr>
        <p:spPr>
          <a:xfrm flipV="1">
            <a:off x="4244009" y="1226356"/>
            <a:ext cx="2253470" cy="27589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B15252-E505-8C4F-A84B-70F7808D8641}"/>
              </a:ext>
            </a:extLst>
          </p:cNvPr>
          <p:cNvCxnSpPr>
            <a:cxnSpLocks/>
            <a:stCxn id="71" idx="5"/>
            <a:endCxn id="55" idx="1"/>
          </p:cNvCxnSpPr>
          <p:nvPr/>
        </p:nvCxnSpPr>
        <p:spPr>
          <a:xfrm>
            <a:off x="4624411" y="2021976"/>
            <a:ext cx="523995" cy="134975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B94CE2-B689-0744-BC34-29D547B3BD69}"/>
              </a:ext>
            </a:extLst>
          </p:cNvPr>
          <p:cNvCxnSpPr>
            <a:cxnSpLocks/>
            <a:stCxn id="78" idx="5"/>
            <a:endCxn id="66" idx="2"/>
          </p:cNvCxnSpPr>
          <p:nvPr/>
        </p:nvCxnSpPr>
        <p:spPr>
          <a:xfrm flipV="1">
            <a:off x="4096312" y="2761411"/>
            <a:ext cx="2211722" cy="2746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99C63D-956F-D647-B3E7-922FB821E47B}"/>
              </a:ext>
            </a:extLst>
          </p:cNvPr>
          <p:cNvCxnSpPr>
            <a:cxnSpLocks/>
            <a:stCxn id="54" idx="4"/>
            <a:endCxn id="67" idx="0"/>
          </p:cNvCxnSpPr>
          <p:nvPr/>
        </p:nvCxnSpPr>
        <p:spPr>
          <a:xfrm>
            <a:off x="6862637" y="2045698"/>
            <a:ext cx="263058" cy="109769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114D93-7F25-714B-BF3C-5AFACD187E9D}"/>
              </a:ext>
            </a:extLst>
          </p:cNvPr>
          <p:cNvCxnSpPr>
            <a:cxnSpLocks/>
            <a:stCxn id="52" idx="5"/>
            <a:endCxn id="66" idx="1"/>
          </p:cNvCxnSpPr>
          <p:nvPr/>
        </p:nvCxnSpPr>
        <p:spPr>
          <a:xfrm>
            <a:off x="5514958" y="1709086"/>
            <a:ext cx="817529" cy="99505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F3C63B-0548-BC4C-AABE-8A27A6CEA1E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412853" y="2185760"/>
            <a:ext cx="209384" cy="167046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33DF57F-B0E5-DB45-B882-647149DFFE1E}"/>
              </a:ext>
            </a:extLst>
          </p:cNvPr>
          <p:cNvCxnSpPr>
            <a:cxnSpLocks/>
            <a:stCxn id="55" idx="7"/>
            <a:endCxn id="85" idx="3"/>
          </p:cNvCxnSpPr>
          <p:nvPr/>
        </p:nvCxnSpPr>
        <p:spPr>
          <a:xfrm flipV="1">
            <a:off x="5266477" y="1628098"/>
            <a:ext cx="2277923" cy="174363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F68F58-CE0E-F241-86E7-01CB356B2C9E}"/>
              </a:ext>
            </a:extLst>
          </p:cNvPr>
          <p:cNvSpPr txBox="1"/>
          <p:nvPr/>
        </p:nvSpPr>
        <p:spPr>
          <a:xfrm>
            <a:off x="3592003" y="1090280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start</a:t>
            </a:r>
          </a:p>
        </p:txBody>
      </p:sp>
      <p:pic>
        <p:nvPicPr>
          <p:cNvPr id="13314" name="Picture 2" descr="Stanley Milgram | Biography, Experiment, Books, &amp; Facts | Britannica">
            <a:extLst>
              <a:ext uri="{FF2B5EF4-FFF2-40B4-BE49-F238E27FC236}">
                <a16:creationId xmlns:a16="http://schemas.microsoft.com/office/drawing/2014/main" id="{3DAED5E1-A760-2848-A5AB-926F60DDB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9"/>
          <a:stretch/>
        </p:blipFill>
        <p:spPr bwMode="auto">
          <a:xfrm>
            <a:off x="7894980" y="1454076"/>
            <a:ext cx="2074104" cy="22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0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21028" y="334801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570551" y="250448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570551" y="2568789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DA655-7439-B747-B8D2-C1F4C4AC5BB8}"/>
              </a:ext>
            </a:extLst>
          </p:cNvPr>
          <p:cNvCxnSpPr>
            <a:cxnSpLocks/>
          </p:cNvCxnSpPr>
          <p:nvPr/>
        </p:nvCxnSpPr>
        <p:spPr>
          <a:xfrm flipH="1">
            <a:off x="4397327" y="2636645"/>
            <a:ext cx="2411880" cy="289584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57EFFF-CF5B-C74C-82BF-D5D0188542B4}"/>
              </a:ext>
            </a:extLst>
          </p:cNvPr>
          <p:cNvCxnSpPr>
            <a:cxnSpLocks/>
          </p:cNvCxnSpPr>
          <p:nvPr/>
        </p:nvCxnSpPr>
        <p:spPr>
          <a:xfrm>
            <a:off x="6748368" y="448733"/>
            <a:ext cx="76897" cy="21879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DA3E49-502B-494B-B9CA-E61FB8A19128}"/>
              </a:ext>
            </a:extLst>
          </p:cNvPr>
          <p:cNvCxnSpPr>
            <a:cxnSpLocks/>
          </p:cNvCxnSpPr>
          <p:nvPr/>
        </p:nvCxnSpPr>
        <p:spPr>
          <a:xfrm>
            <a:off x="6830209" y="2636645"/>
            <a:ext cx="2393172" cy="11803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7F7FF-CF07-AA47-B3C2-8B6731E62C57}"/>
              </a:ext>
            </a:extLst>
          </p:cNvPr>
          <p:cNvCxnSpPr>
            <a:cxnSpLocks/>
          </p:cNvCxnSpPr>
          <p:nvPr/>
        </p:nvCxnSpPr>
        <p:spPr>
          <a:xfrm flipV="1">
            <a:off x="9079212" y="3820583"/>
            <a:ext cx="152400" cy="239180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96D011-D041-DF4B-9502-2C8FB8BF3FF4}"/>
              </a:ext>
            </a:extLst>
          </p:cNvPr>
          <p:cNvCxnSpPr>
            <a:cxnSpLocks/>
          </p:cNvCxnSpPr>
          <p:nvPr/>
        </p:nvCxnSpPr>
        <p:spPr>
          <a:xfrm flipH="1">
            <a:off x="9243019" y="2897769"/>
            <a:ext cx="2258598" cy="91918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D81C8B-72BA-474D-8167-5135A91119BF}"/>
              </a:ext>
            </a:extLst>
          </p:cNvPr>
          <p:cNvSpPr/>
          <p:nvPr/>
        </p:nvSpPr>
        <p:spPr>
          <a:xfrm>
            <a:off x="4699774" y="296889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121308" y="1494968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339007" y="249548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601761" y="1615770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837623" y="299618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54394" y="3394881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737170" y="2047846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3933405" y="169446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CD81C8B-72BA-474D-8167-5135A91119BF}"/>
              </a:ext>
            </a:extLst>
          </p:cNvPr>
          <p:cNvSpPr/>
          <p:nvPr/>
        </p:nvSpPr>
        <p:spPr>
          <a:xfrm>
            <a:off x="4631893" y="2981008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2E9FA8A-6FD8-B442-B992-6B9BF827605E}"/>
              </a:ext>
            </a:extLst>
          </p:cNvPr>
          <p:cNvSpPr/>
          <p:nvPr/>
        </p:nvSpPr>
        <p:spPr>
          <a:xfrm>
            <a:off x="4783262" y="239368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2650BF-AF25-FA4B-BDFC-E4800A5A2BA1}"/>
              </a:ext>
            </a:extLst>
          </p:cNvPr>
          <p:cNvSpPr/>
          <p:nvPr/>
        </p:nvSpPr>
        <p:spPr>
          <a:xfrm>
            <a:off x="8948457" y="165694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BE12F9-B257-B84B-B5D0-65F5DABC5B67}"/>
              </a:ext>
            </a:extLst>
          </p:cNvPr>
          <p:cNvSpPr/>
          <p:nvPr/>
        </p:nvSpPr>
        <p:spPr>
          <a:xfrm>
            <a:off x="10383148" y="4423699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319FCF-6109-2D48-AF79-24A3A2F0954C}"/>
              </a:ext>
            </a:extLst>
          </p:cNvPr>
          <p:cNvSpPr/>
          <p:nvPr/>
        </p:nvSpPr>
        <p:spPr>
          <a:xfrm>
            <a:off x="7418968" y="5127875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443336-A56A-8644-BFF3-76662B84B0A6}"/>
              </a:ext>
            </a:extLst>
          </p:cNvPr>
          <p:cNvSpPr/>
          <p:nvPr/>
        </p:nvSpPr>
        <p:spPr>
          <a:xfrm>
            <a:off x="4268010" y="165694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80478B-2484-CF41-BFAB-45C68263BA5F}"/>
              </a:ext>
            </a:extLst>
          </p:cNvPr>
          <p:cNvSpPr/>
          <p:nvPr/>
        </p:nvSpPr>
        <p:spPr>
          <a:xfrm>
            <a:off x="5384289" y="1789697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31D925-8606-3E45-B1EC-F5A429C78A9F}"/>
              </a:ext>
            </a:extLst>
          </p:cNvPr>
          <p:cNvSpPr/>
          <p:nvPr/>
        </p:nvSpPr>
        <p:spPr>
          <a:xfrm>
            <a:off x="4854051" y="3177822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1D881F-211F-FB49-B23E-B0BFD3A5C417}"/>
              </a:ext>
            </a:extLst>
          </p:cNvPr>
          <p:cNvSpPr/>
          <p:nvPr/>
        </p:nvSpPr>
        <p:spPr>
          <a:xfrm>
            <a:off x="4120765" y="2761488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DADA08-32BD-4D4F-A9F3-C1113ADB72DA}"/>
              </a:ext>
            </a:extLst>
          </p:cNvPr>
          <p:cNvSpPr/>
          <p:nvPr/>
        </p:nvSpPr>
        <p:spPr>
          <a:xfrm>
            <a:off x="8955081" y="920171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F38AA-785C-5241-8886-B9254E810282}"/>
              </a:ext>
            </a:extLst>
          </p:cNvPr>
          <p:cNvSpPr/>
          <p:nvPr/>
        </p:nvSpPr>
        <p:spPr>
          <a:xfrm>
            <a:off x="9408969" y="1504629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070AE0-F26A-6945-B61B-5FF6CC540B64}"/>
              </a:ext>
            </a:extLst>
          </p:cNvPr>
          <p:cNvSpPr/>
          <p:nvPr/>
        </p:nvSpPr>
        <p:spPr>
          <a:xfrm>
            <a:off x="8864968" y="2260928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DFD4E2-D871-4742-A006-6D273A3F8D0B}"/>
              </a:ext>
            </a:extLst>
          </p:cNvPr>
          <p:cNvSpPr/>
          <p:nvPr/>
        </p:nvSpPr>
        <p:spPr>
          <a:xfrm>
            <a:off x="8432985" y="1883722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A26304-426F-AB42-98F2-57C0E7A7BFFA}"/>
              </a:ext>
            </a:extLst>
          </p:cNvPr>
          <p:cNvSpPr/>
          <p:nvPr/>
        </p:nvSpPr>
        <p:spPr>
          <a:xfrm>
            <a:off x="6692018" y="183286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647292-56A5-5145-B431-86ECA8EA07FA}"/>
              </a:ext>
            </a:extLst>
          </p:cNvPr>
          <p:cNvCxnSpPr>
            <a:cxnSpLocks/>
          </p:cNvCxnSpPr>
          <p:nvPr/>
        </p:nvCxnSpPr>
        <p:spPr>
          <a:xfrm flipH="1">
            <a:off x="4832070" y="355115"/>
            <a:ext cx="1762502" cy="203856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C74AB0-2390-7E40-821D-2CFD0B6304D2}"/>
              </a:ext>
            </a:extLst>
          </p:cNvPr>
          <p:cNvCxnSpPr>
            <a:cxnSpLocks/>
          </p:cNvCxnSpPr>
          <p:nvPr/>
        </p:nvCxnSpPr>
        <p:spPr>
          <a:xfrm>
            <a:off x="6817745" y="388183"/>
            <a:ext cx="656429" cy="4684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129D01-6F8C-2842-863B-8829B76A708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45352" y="368547"/>
            <a:ext cx="3562249" cy="407887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D63504-C9E5-544D-B92F-6CD4E10EA7B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902423" y="277929"/>
            <a:ext cx="2070487" cy="140273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2EE895-2298-AA4A-AF00-89EF1D8AF3E1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4263289" y="2529719"/>
            <a:ext cx="538260" cy="25549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56E5C-43BF-094A-AB56-6DA016FB3B98}"/>
              </a:ext>
            </a:extLst>
          </p:cNvPr>
          <p:cNvCxnSpPr>
            <a:cxnSpLocks/>
            <a:stCxn id="41" idx="4"/>
            <a:endCxn id="61" idx="0"/>
          </p:cNvCxnSpPr>
          <p:nvPr/>
        </p:nvCxnSpPr>
        <p:spPr>
          <a:xfrm>
            <a:off x="4866751" y="2555658"/>
            <a:ext cx="70789" cy="62216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79B332-D69D-AE48-A8AF-2215D4C8B5CB}"/>
              </a:ext>
            </a:extLst>
          </p:cNvPr>
          <p:cNvCxnSpPr>
            <a:cxnSpLocks/>
            <a:stCxn id="41" idx="7"/>
            <a:endCxn id="60" idx="3"/>
          </p:cNvCxnSpPr>
          <p:nvPr/>
        </p:nvCxnSpPr>
        <p:spPr>
          <a:xfrm flipV="1">
            <a:off x="4925786" y="1927951"/>
            <a:ext cx="482956" cy="48945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69C3AB-D09D-2D44-AC79-0FF68F5EF3C8}"/>
              </a:ext>
            </a:extLst>
          </p:cNvPr>
          <p:cNvCxnSpPr>
            <a:cxnSpLocks/>
            <a:stCxn id="41" idx="1"/>
            <a:endCxn id="59" idx="5"/>
          </p:cNvCxnSpPr>
          <p:nvPr/>
        </p:nvCxnSpPr>
        <p:spPr>
          <a:xfrm flipH="1" flipV="1">
            <a:off x="4410534" y="1795197"/>
            <a:ext cx="397181" cy="62220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2C317F-A030-6B45-92AD-68AE6F05E594}"/>
              </a:ext>
            </a:extLst>
          </p:cNvPr>
          <p:cNvCxnSpPr>
            <a:cxnSpLocks/>
            <a:stCxn id="59" idx="2"/>
            <a:endCxn id="90" idx="6"/>
          </p:cNvCxnSpPr>
          <p:nvPr/>
        </p:nvCxnSpPr>
        <p:spPr>
          <a:xfrm flipH="1">
            <a:off x="4100382" y="1737931"/>
            <a:ext cx="167628" cy="375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4FA5AAC-1B62-3D4F-B926-4C438AF24D9A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4434987" y="1696758"/>
            <a:ext cx="166774" cy="4117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F7F462-D08B-684E-ADF0-B660B95309C7}"/>
              </a:ext>
            </a:extLst>
          </p:cNvPr>
          <p:cNvCxnSpPr>
            <a:cxnSpLocks/>
            <a:stCxn id="62" idx="3"/>
            <a:endCxn id="78" idx="7"/>
          </p:cNvCxnSpPr>
          <p:nvPr/>
        </p:nvCxnSpPr>
        <p:spPr>
          <a:xfrm flipH="1">
            <a:off x="3980147" y="2899742"/>
            <a:ext cx="165071" cy="12016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79899C3-0DB0-604F-8C62-F8DDACD6C69C}"/>
              </a:ext>
            </a:extLst>
          </p:cNvPr>
          <p:cNvCxnSpPr>
            <a:cxnSpLocks/>
            <a:stCxn id="62" idx="7"/>
            <a:endCxn id="69" idx="3"/>
          </p:cNvCxnSpPr>
          <p:nvPr/>
        </p:nvCxnSpPr>
        <p:spPr>
          <a:xfrm flipV="1">
            <a:off x="4263289" y="2633743"/>
            <a:ext cx="100171" cy="15146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6DE4A7-4E7F-6B42-8BFA-D4849F6F2B4B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4774417" y="3119262"/>
            <a:ext cx="104087" cy="8228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4A2200-CD57-C242-AE71-E53F4D41C882}"/>
              </a:ext>
            </a:extLst>
          </p:cNvPr>
          <p:cNvCxnSpPr>
            <a:cxnSpLocks/>
          </p:cNvCxnSpPr>
          <p:nvPr/>
        </p:nvCxnSpPr>
        <p:spPr>
          <a:xfrm>
            <a:off x="4961670" y="3265883"/>
            <a:ext cx="142846" cy="16425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0C32471-A9D0-E441-ABD7-96C1E61B0D6A}"/>
              </a:ext>
            </a:extLst>
          </p:cNvPr>
          <p:cNvCxnSpPr>
            <a:cxnSpLocks/>
            <a:stCxn id="60" idx="5"/>
            <a:endCxn id="88" idx="1"/>
          </p:cNvCxnSpPr>
          <p:nvPr/>
        </p:nvCxnSpPr>
        <p:spPr>
          <a:xfrm>
            <a:off x="5526813" y="1927951"/>
            <a:ext cx="234810" cy="14361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B69A203-D23C-764F-8D26-5A969B0F0192}"/>
              </a:ext>
            </a:extLst>
          </p:cNvPr>
          <p:cNvCxnSpPr>
            <a:cxnSpLocks/>
            <a:stCxn id="60" idx="1"/>
            <a:endCxn id="52" idx="5"/>
          </p:cNvCxnSpPr>
          <p:nvPr/>
        </p:nvCxnSpPr>
        <p:spPr>
          <a:xfrm flipH="1" flipV="1">
            <a:off x="5263832" y="1633222"/>
            <a:ext cx="144910" cy="18019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21028" y="334801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570551" y="250448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570551" y="2568789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DA655-7439-B747-B8D2-C1F4C4AC5BB8}"/>
              </a:ext>
            </a:extLst>
          </p:cNvPr>
          <p:cNvCxnSpPr>
            <a:cxnSpLocks/>
          </p:cNvCxnSpPr>
          <p:nvPr/>
        </p:nvCxnSpPr>
        <p:spPr>
          <a:xfrm flipH="1">
            <a:off x="4397327" y="2636645"/>
            <a:ext cx="2411880" cy="289584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57EFFF-CF5B-C74C-82BF-D5D0188542B4}"/>
              </a:ext>
            </a:extLst>
          </p:cNvPr>
          <p:cNvCxnSpPr>
            <a:cxnSpLocks/>
          </p:cNvCxnSpPr>
          <p:nvPr/>
        </p:nvCxnSpPr>
        <p:spPr>
          <a:xfrm>
            <a:off x="6748368" y="448733"/>
            <a:ext cx="76897" cy="21879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DA3E49-502B-494B-B9CA-E61FB8A19128}"/>
              </a:ext>
            </a:extLst>
          </p:cNvPr>
          <p:cNvCxnSpPr>
            <a:cxnSpLocks/>
          </p:cNvCxnSpPr>
          <p:nvPr/>
        </p:nvCxnSpPr>
        <p:spPr>
          <a:xfrm>
            <a:off x="6830209" y="2636645"/>
            <a:ext cx="2393172" cy="1180305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7F7FF-CF07-AA47-B3C2-8B6731E62C57}"/>
              </a:ext>
            </a:extLst>
          </p:cNvPr>
          <p:cNvCxnSpPr>
            <a:cxnSpLocks/>
          </p:cNvCxnSpPr>
          <p:nvPr/>
        </p:nvCxnSpPr>
        <p:spPr>
          <a:xfrm flipV="1">
            <a:off x="9079212" y="3820583"/>
            <a:ext cx="152400" cy="23918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96D011-D041-DF4B-9502-2C8FB8BF3FF4}"/>
              </a:ext>
            </a:extLst>
          </p:cNvPr>
          <p:cNvCxnSpPr>
            <a:cxnSpLocks/>
          </p:cNvCxnSpPr>
          <p:nvPr/>
        </p:nvCxnSpPr>
        <p:spPr>
          <a:xfrm flipH="1">
            <a:off x="9243019" y="2897769"/>
            <a:ext cx="2258598" cy="91918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3644CA1-0B70-D645-9A53-794DB2B2A745}"/>
              </a:ext>
            </a:extLst>
          </p:cNvPr>
          <p:cNvSpPr/>
          <p:nvPr/>
        </p:nvSpPr>
        <p:spPr>
          <a:xfrm>
            <a:off x="4699774" y="296889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33D489-6FE0-DC43-B7BF-CC0567EDF641}"/>
              </a:ext>
            </a:extLst>
          </p:cNvPr>
          <p:cNvCxnSpPr>
            <a:cxnSpLocks/>
          </p:cNvCxnSpPr>
          <p:nvPr/>
        </p:nvCxnSpPr>
        <p:spPr>
          <a:xfrm>
            <a:off x="4843301" y="701656"/>
            <a:ext cx="57104" cy="163757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2C0DE1-7913-1D45-9948-1F20C7361F6F}"/>
              </a:ext>
            </a:extLst>
          </p:cNvPr>
          <p:cNvCxnSpPr>
            <a:cxnSpLocks/>
          </p:cNvCxnSpPr>
          <p:nvPr/>
        </p:nvCxnSpPr>
        <p:spPr>
          <a:xfrm>
            <a:off x="3665949" y="2339234"/>
            <a:ext cx="1220383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528914-1C00-EA46-9AE6-654E87A2D79D}"/>
              </a:ext>
            </a:extLst>
          </p:cNvPr>
          <p:cNvCxnSpPr>
            <a:cxnSpLocks/>
          </p:cNvCxnSpPr>
          <p:nvPr/>
        </p:nvCxnSpPr>
        <p:spPr>
          <a:xfrm flipH="1">
            <a:off x="3853089" y="2407091"/>
            <a:ext cx="1214205" cy="110289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634728-5446-3140-88EB-059EB9F72A39}"/>
              </a:ext>
            </a:extLst>
          </p:cNvPr>
          <p:cNvCxnSpPr>
            <a:cxnSpLocks/>
          </p:cNvCxnSpPr>
          <p:nvPr/>
        </p:nvCxnSpPr>
        <p:spPr>
          <a:xfrm>
            <a:off x="5044162" y="2407090"/>
            <a:ext cx="1256210" cy="83598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2B392E-277F-424C-BE97-AFF1F79490E8}"/>
              </a:ext>
            </a:extLst>
          </p:cNvPr>
          <p:cNvCxnSpPr>
            <a:cxnSpLocks/>
          </p:cNvCxnSpPr>
          <p:nvPr/>
        </p:nvCxnSpPr>
        <p:spPr>
          <a:xfrm>
            <a:off x="4900405" y="2354558"/>
            <a:ext cx="163338" cy="525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9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434054" y="386019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5FE6-95E8-0747-A24B-12D66CD0FAAC}"/>
              </a:ext>
            </a:extLst>
          </p:cNvPr>
          <p:cNvCxnSpPr>
            <a:cxnSpLocks/>
          </p:cNvCxnSpPr>
          <p:nvPr/>
        </p:nvCxnSpPr>
        <p:spPr>
          <a:xfrm flipH="1">
            <a:off x="4267052" y="635369"/>
            <a:ext cx="3273657" cy="3648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C38653-588E-C347-A753-25287F5EC010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880533"/>
            <a:ext cx="5571067" cy="226286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A3E1F5-5D7C-4A4C-B91E-54E6C49EA99E}"/>
              </a:ext>
            </a:extLst>
          </p:cNvPr>
          <p:cNvCxnSpPr>
            <a:cxnSpLocks/>
          </p:cNvCxnSpPr>
          <p:nvPr/>
        </p:nvCxnSpPr>
        <p:spPr>
          <a:xfrm flipH="1">
            <a:off x="3505200" y="2336675"/>
            <a:ext cx="5698067" cy="45348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B4A5C-108A-8A4D-A7B9-89A5F0BD3AE8}"/>
              </a:ext>
            </a:extLst>
          </p:cNvPr>
          <p:cNvCxnSpPr>
            <a:cxnSpLocks/>
          </p:cNvCxnSpPr>
          <p:nvPr/>
        </p:nvCxnSpPr>
        <p:spPr>
          <a:xfrm flipV="1">
            <a:off x="6689036" y="647117"/>
            <a:ext cx="90112" cy="460908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C2C0BA-5647-5A48-A26E-E53D4E107FD3}"/>
              </a:ext>
            </a:extLst>
          </p:cNvPr>
          <p:cNvCxnSpPr>
            <a:cxnSpLocks/>
          </p:cNvCxnSpPr>
          <p:nvPr/>
        </p:nvCxnSpPr>
        <p:spPr>
          <a:xfrm flipH="1" flipV="1">
            <a:off x="3412068" y="3699933"/>
            <a:ext cx="5427132" cy="128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617855" y="3298266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617855" y="3362568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0F6C5-B893-8040-B65D-8D60C312D7B7}"/>
              </a:ext>
            </a:extLst>
          </p:cNvPr>
          <p:cNvSpPr/>
          <p:nvPr/>
        </p:nvSpPr>
        <p:spPr>
          <a:xfrm rot="2500011">
            <a:off x="5587337" y="1027836"/>
            <a:ext cx="2319060" cy="4540856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70C38F-587E-F746-BE02-3F6D7831CEE0}"/>
              </a:ext>
            </a:extLst>
          </p:cNvPr>
          <p:cNvSpPr/>
          <p:nvPr/>
        </p:nvSpPr>
        <p:spPr>
          <a:xfrm rot="5088157">
            <a:off x="5251260" y="901036"/>
            <a:ext cx="2383746" cy="5683297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7AD630-853D-7C4B-9DDB-0D89FFE00996}"/>
              </a:ext>
            </a:extLst>
          </p:cNvPr>
          <p:cNvSpPr/>
          <p:nvPr/>
        </p:nvSpPr>
        <p:spPr>
          <a:xfrm rot="6708206">
            <a:off x="4959457" y="283454"/>
            <a:ext cx="2383746" cy="5683297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3261EA-3ABA-DD48-A08D-66A03DF937EE}"/>
              </a:ext>
            </a:extLst>
          </p:cNvPr>
          <p:cNvSpPr/>
          <p:nvPr/>
        </p:nvSpPr>
        <p:spPr>
          <a:xfrm rot="10800000">
            <a:off x="4402942" y="669064"/>
            <a:ext cx="2383746" cy="4517960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97FFC4-A1E0-7646-B870-D7916A70990F}"/>
              </a:ext>
            </a:extLst>
          </p:cNvPr>
          <p:cNvSpPr/>
          <p:nvPr/>
        </p:nvSpPr>
        <p:spPr>
          <a:xfrm rot="16361049">
            <a:off x="5016746" y="-296894"/>
            <a:ext cx="2383746" cy="5414101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0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1281485" y="2146903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2115047" y="1232354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3342198" y="1680276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4069742" y="899724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4560073" y="1706932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4484535" y="2145428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905416" y="3271863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950183" y="1814273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1783745" y="899724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3010896" y="1347646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3738440" y="567094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4228771" y="1374302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4153233" y="1812798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574114" y="2939233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628817" y="1416708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1462379" y="502159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2689530" y="950081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3417074" y="169529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3907405" y="976737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3831867" y="1415233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252748" y="2541668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5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835140B8-E06E-2942-B9F5-9D46CD69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17" y="933450"/>
            <a:ext cx="4686300" cy="2146300"/>
          </a:xfrm>
          <a:prstGeom prst="rect">
            <a:avLst/>
          </a:prstGeom>
        </p:spPr>
      </p:pic>
      <p:pic>
        <p:nvPicPr>
          <p:cNvPr id="5" name="Picture 4" descr="A close-up of a business card&#10;&#10;Description automatically generated">
            <a:extLst>
              <a:ext uri="{FF2B5EF4-FFF2-40B4-BE49-F238E27FC236}">
                <a16:creationId xmlns:a16="http://schemas.microsoft.com/office/drawing/2014/main" id="{487A92F9-30DD-D949-8B96-87068E44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83" y="2317750"/>
            <a:ext cx="4660900" cy="1765300"/>
          </a:xfrm>
          <a:prstGeom prst="rect">
            <a:avLst/>
          </a:prstGeom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9F59482-85BE-AE48-8F8A-7E6EF9A11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1" r="8356"/>
          <a:stretch/>
        </p:blipFill>
        <p:spPr>
          <a:xfrm>
            <a:off x="4910667" y="400050"/>
            <a:ext cx="4038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252</Words>
  <Application>Microsoft Macintosh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58</cp:revision>
  <dcterms:created xsi:type="dcterms:W3CDTF">2019-09-11T01:27:24Z</dcterms:created>
  <dcterms:modified xsi:type="dcterms:W3CDTF">2025-03-03T00:50:22Z</dcterms:modified>
</cp:coreProperties>
</file>