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81" r:id="rId5"/>
    <p:sldId id="282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70" r:id="rId15"/>
    <p:sldId id="288" r:id="rId16"/>
    <p:sldId id="277" r:id="rId17"/>
    <p:sldId id="284" r:id="rId18"/>
    <p:sldId id="286" r:id="rId19"/>
    <p:sldId id="287" r:id="rId20"/>
    <p:sldId id="285" r:id="rId21"/>
    <p:sldId id="289" r:id="rId22"/>
    <p:sldId id="290" r:id="rId23"/>
    <p:sldId id="294" r:id="rId24"/>
    <p:sldId id="296" r:id="rId25"/>
    <p:sldId id="298" r:id="rId26"/>
    <p:sldId id="297" r:id="rId27"/>
    <p:sldId id="295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2B7"/>
    <a:srgbClr val="87A7D0"/>
    <a:srgbClr val="E76D00"/>
    <a:srgbClr val="DFD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7"/>
    <p:restoredTop sz="94664"/>
  </p:normalViewPr>
  <p:slideViewPr>
    <p:cSldViewPr snapToGrid="0" snapToObjects="1">
      <p:cViewPr>
        <p:scale>
          <a:sx n="150" d="100"/>
          <a:sy n="150" d="100"/>
        </p:scale>
        <p:origin x="1256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30810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3731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6651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9572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22492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5413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8333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41254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4174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7095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60015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32936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5856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8777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51697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4618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4700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929914" y="422916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59119" y="423099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69185" y="423331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9881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929176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98004" y="4234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9395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48778" y="425742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91102" y="424913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57559" y="42486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88308" y="42519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714425" y="425231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33599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627710" y="42718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82104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1B75E1F-588E-8C43-AB21-ECF9F5D32953}"/>
              </a:ext>
            </a:extLst>
          </p:cNvPr>
          <p:cNvSpPr/>
          <p:nvPr/>
        </p:nvSpPr>
        <p:spPr>
          <a:xfrm>
            <a:off x="5909738" y="5075592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68333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41254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614174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87095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701267" y="6014603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.45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376139-8C9A-A24B-AF33-355CF6D5E2BA}"/>
              </a:ext>
            </a:extLst>
          </p:cNvPr>
          <p:cNvSpPr txBox="1"/>
          <p:nvPr/>
        </p:nvSpPr>
        <p:spPr>
          <a:xfrm>
            <a:off x="5401684" y="601460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.68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22A35F-E12B-8C42-A734-FD5AED5E63CE}"/>
              </a:ext>
            </a:extLst>
          </p:cNvPr>
          <p:cNvSpPr txBox="1"/>
          <p:nvPr/>
        </p:nvSpPr>
        <p:spPr>
          <a:xfrm>
            <a:off x="6151226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5D95C-2FEE-804A-8D19-8B2F4515BD5C}"/>
              </a:ext>
            </a:extLst>
          </p:cNvPr>
          <p:cNvSpPr txBox="1"/>
          <p:nvPr/>
        </p:nvSpPr>
        <p:spPr>
          <a:xfrm>
            <a:off x="6865523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.92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19524-0C07-4B47-A4B7-2F2C7684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1" t="2654" r="81063" b="55173"/>
          <a:stretch/>
        </p:blipFill>
        <p:spPr>
          <a:xfrm>
            <a:off x="695199" y="702215"/>
            <a:ext cx="1482910" cy="1720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8D6F5-805A-A44F-B965-31C9A63C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9" y="547215"/>
            <a:ext cx="3157957" cy="2431737"/>
          </a:xfrm>
          <a:prstGeom prst="rect">
            <a:avLst/>
          </a:prstGeom>
        </p:spPr>
      </p:pic>
      <p:pic>
        <p:nvPicPr>
          <p:cNvPr id="38" name="Picture 37" descr="A close up of a keyboard&#10;&#10;Description automatically generated">
            <a:extLst>
              <a:ext uri="{FF2B5EF4-FFF2-40B4-BE49-F238E27FC236}">
                <a16:creationId xmlns:a16="http://schemas.microsoft.com/office/drawing/2014/main" id="{C18F0EE4-B63C-DB48-A817-4B658966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10" y="572976"/>
            <a:ext cx="3169628" cy="2418636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12D53ED4-4A41-844D-8C9A-38749F6755B6}"/>
              </a:ext>
            </a:extLst>
          </p:cNvPr>
          <p:cNvSpPr/>
          <p:nvPr/>
        </p:nvSpPr>
        <p:spPr>
          <a:xfrm rot="16200000">
            <a:off x="2706550" y="1275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D080B268-5D48-824D-83DF-072CE9B27BA1}"/>
              </a:ext>
            </a:extLst>
          </p:cNvPr>
          <p:cNvSpPr/>
          <p:nvPr/>
        </p:nvSpPr>
        <p:spPr>
          <a:xfrm rot="16200000">
            <a:off x="7165822" y="1275119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82733D21-E4CF-F346-8575-DE5DDE8A8DDC}"/>
              </a:ext>
            </a:extLst>
          </p:cNvPr>
          <p:cNvSpPr/>
          <p:nvPr/>
        </p:nvSpPr>
        <p:spPr>
          <a:xfrm>
            <a:off x="9627266" y="3219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77EED-6CE1-DC4D-8B9F-B4B7134DDBF1}"/>
              </a:ext>
            </a:extLst>
          </p:cNvPr>
          <p:cNvSpPr txBox="1"/>
          <p:nvPr/>
        </p:nvSpPr>
        <p:spPr>
          <a:xfrm>
            <a:off x="499669" y="2310079"/>
            <a:ext cx="215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input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528F39-0D5C-374F-BC05-9E1ED6A81BFA}"/>
              </a:ext>
            </a:extLst>
          </p:cNvPr>
          <p:cNvSpPr txBox="1"/>
          <p:nvPr/>
        </p:nvSpPr>
        <p:spPr>
          <a:xfrm>
            <a:off x="2765164" y="3705945"/>
            <a:ext cx="787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high dimensional vector representation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26BD3-C81B-4B46-9F65-13A2BE900CEB}"/>
              </a:ext>
            </a:extLst>
          </p:cNvPr>
          <p:cNvSpPr txBox="1"/>
          <p:nvPr/>
        </p:nvSpPr>
        <p:spPr>
          <a:xfrm>
            <a:off x="4091102" y="6659190"/>
            <a:ext cx="44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sketched representation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13E81-B045-E249-A0DD-589B0D9A806A}"/>
              </a:ext>
            </a:extLst>
          </p:cNvPr>
          <p:cNvSpPr txBox="1"/>
          <p:nvPr/>
        </p:nvSpPr>
        <p:spPr>
          <a:xfrm>
            <a:off x="6385785" y="5024302"/>
            <a:ext cx="75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5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2249F-3C44-B640-BB71-284C8549CBD7}"/>
              </a:ext>
            </a:extLst>
          </p:cNvPr>
          <p:cNvCxnSpPr>
            <a:cxnSpLocks/>
          </p:cNvCxnSpPr>
          <p:nvPr/>
        </p:nvCxnSpPr>
        <p:spPr>
          <a:xfrm flipV="1">
            <a:off x="2216727" y="1720426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69040-F9B0-6E49-B8FF-0B74810EBDA7}"/>
              </a:ext>
            </a:extLst>
          </p:cNvPr>
          <p:cNvCxnSpPr>
            <a:cxnSpLocks/>
          </p:cNvCxnSpPr>
          <p:nvPr/>
        </p:nvCxnSpPr>
        <p:spPr>
          <a:xfrm flipV="1">
            <a:off x="2216727" y="2178743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E5FD92-57CC-5C4F-97DD-8E84A706AB98}"/>
              </a:ext>
            </a:extLst>
          </p:cNvPr>
          <p:cNvSpPr txBox="1"/>
          <p:nvPr/>
        </p:nvSpPr>
        <p:spPr>
          <a:xfrm>
            <a:off x="3675680" y="14263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070EA-D69F-9748-A401-E082025191AB}"/>
              </a:ext>
            </a:extLst>
          </p:cNvPr>
          <p:cNvSpPr txBox="1"/>
          <p:nvPr/>
        </p:nvSpPr>
        <p:spPr>
          <a:xfrm>
            <a:off x="4103648" y="217874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0686B5E-D865-554E-832D-BEB05C5B751A}"/>
              </a:ext>
            </a:extLst>
          </p:cNvPr>
          <p:cNvSpPr/>
          <p:nvPr/>
        </p:nvSpPr>
        <p:spPr>
          <a:xfrm rot="1902478">
            <a:off x="3142132" y="1886603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5464-549F-E349-A802-3B3DBF12B229}"/>
              </a:ext>
            </a:extLst>
          </p:cNvPr>
          <p:cNvSpPr txBox="1"/>
          <p:nvPr/>
        </p:nvSpPr>
        <p:spPr>
          <a:xfrm>
            <a:off x="3408390" y="18846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E70C2-1783-5B43-8F11-B9D5F4DF75CC}"/>
              </a:ext>
            </a:extLst>
          </p:cNvPr>
          <p:cNvCxnSpPr>
            <a:cxnSpLocks/>
          </p:cNvCxnSpPr>
          <p:nvPr/>
        </p:nvCxnSpPr>
        <p:spPr>
          <a:xfrm flipV="1">
            <a:off x="5354488" y="1154290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92B429-1AA3-684F-A264-348CBA41B6E9}"/>
              </a:ext>
            </a:extLst>
          </p:cNvPr>
          <p:cNvCxnSpPr>
            <a:cxnSpLocks/>
          </p:cNvCxnSpPr>
          <p:nvPr/>
        </p:nvCxnSpPr>
        <p:spPr>
          <a:xfrm flipV="1">
            <a:off x="5354488" y="234634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821F8-BDD3-9645-BBB5-4B3789118912}"/>
              </a:ext>
            </a:extLst>
          </p:cNvPr>
          <p:cNvSpPr txBox="1"/>
          <p:nvPr/>
        </p:nvSpPr>
        <p:spPr>
          <a:xfrm>
            <a:off x="6181035" y="848591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2ABCC-5801-4646-BD34-4C0BEFD9CAAC}"/>
              </a:ext>
            </a:extLst>
          </p:cNvPr>
          <p:cNvSpPr txBox="1"/>
          <p:nvPr/>
        </p:nvSpPr>
        <p:spPr>
          <a:xfrm>
            <a:off x="7241409" y="234634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34D86CA-2930-E649-A2C8-283E6BB16DBD}"/>
              </a:ext>
            </a:extLst>
          </p:cNvPr>
          <p:cNvSpPr/>
          <p:nvPr/>
        </p:nvSpPr>
        <p:spPr>
          <a:xfrm rot="1870904">
            <a:off x="5156993" y="1800345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D5BD1-7781-D74B-94AE-C0CCF0A3BA37}"/>
              </a:ext>
            </a:extLst>
          </p:cNvPr>
          <p:cNvSpPr txBox="1"/>
          <p:nvPr/>
        </p:nvSpPr>
        <p:spPr>
          <a:xfrm>
            <a:off x="5776023" y="202381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32CA7-E8A5-1646-B0CD-3A5458AD4385}"/>
              </a:ext>
            </a:extLst>
          </p:cNvPr>
          <p:cNvCxnSpPr>
            <a:cxnSpLocks/>
          </p:cNvCxnSpPr>
          <p:nvPr/>
        </p:nvCxnSpPr>
        <p:spPr>
          <a:xfrm flipV="1">
            <a:off x="2369127" y="5020518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F096B-4B1B-0741-B357-52CAB40DAF3F}"/>
              </a:ext>
            </a:extLst>
          </p:cNvPr>
          <p:cNvCxnSpPr>
            <a:cxnSpLocks/>
          </p:cNvCxnSpPr>
          <p:nvPr/>
        </p:nvCxnSpPr>
        <p:spPr>
          <a:xfrm flipV="1">
            <a:off x="2369127" y="547883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166BB-D83D-C14B-B674-B6F2A00E8A5A}"/>
              </a:ext>
            </a:extLst>
          </p:cNvPr>
          <p:cNvSpPr txBox="1"/>
          <p:nvPr/>
        </p:nvSpPr>
        <p:spPr>
          <a:xfrm>
            <a:off x="3828080" y="472645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612E8-255F-CB46-8860-087184EB046C}"/>
              </a:ext>
            </a:extLst>
          </p:cNvPr>
          <p:cNvSpPr txBox="1"/>
          <p:nvPr/>
        </p:nvSpPr>
        <p:spPr>
          <a:xfrm>
            <a:off x="4256048" y="54788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32C38B-437E-C642-8854-133A4F28DC63}"/>
              </a:ext>
            </a:extLst>
          </p:cNvPr>
          <p:cNvSpPr/>
          <p:nvPr/>
        </p:nvSpPr>
        <p:spPr>
          <a:xfrm rot="1902478">
            <a:off x="3294532" y="5186695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E5E19-6D18-8349-8C3C-28F453154DB0}"/>
              </a:ext>
            </a:extLst>
          </p:cNvPr>
          <p:cNvSpPr txBox="1"/>
          <p:nvPr/>
        </p:nvSpPr>
        <p:spPr>
          <a:xfrm>
            <a:off x="3560790" y="5184772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76D07E-5085-9549-B03C-DC732A842C99}"/>
              </a:ext>
            </a:extLst>
          </p:cNvPr>
          <p:cNvCxnSpPr>
            <a:cxnSpLocks/>
          </p:cNvCxnSpPr>
          <p:nvPr/>
        </p:nvCxnSpPr>
        <p:spPr>
          <a:xfrm flipV="1">
            <a:off x="5506888" y="4454382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F0E34-AAF6-2D49-99C1-AD5566C9FC10}"/>
              </a:ext>
            </a:extLst>
          </p:cNvPr>
          <p:cNvCxnSpPr>
            <a:cxnSpLocks/>
          </p:cNvCxnSpPr>
          <p:nvPr/>
        </p:nvCxnSpPr>
        <p:spPr>
          <a:xfrm flipV="1">
            <a:off x="5506888" y="5646437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B80F-EE1C-594B-AE8E-7547F8E6E24F}"/>
              </a:ext>
            </a:extLst>
          </p:cNvPr>
          <p:cNvSpPr txBox="1"/>
          <p:nvPr/>
        </p:nvSpPr>
        <p:spPr>
          <a:xfrm>
            <a:off x="6333435" y="414868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9173B-CD89-0A48-AA43-87B4E6D96447}"/>
              </a:ext>
            </a:extLst>
          </p:cNvPr>
          <p:cNvSpPr txBox="1"/>
          <p:nvPr/>
        </p:nvSpPr>
        <p:spPr>
          <a:xfrm>
            <a:off x="7393809" y="564643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C5B645A-5B2D-8945-98FB-4C99F60EAB90}"/>
              </a:ext>
            </a:extLst>
          </p:cNvPr>
          <p:cNvSpPr/>
          <p:nvPr/>
        </p:nvSpPr>
        <p:spPr>
          <a:xfrm rot="1870904">
            <a:off x="5309393" y="5100437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F7055-F374-8B46-8D50-54C03D589BD9}"/>
              </a:ext>
            </a:extLst>
          </p:cNvPr>
          <p:cNvSpPr txBox="1"/>
          <p:nvPr/>
        </p:nvSpPr>
        <p:spPr>
          <a:xfrm>
            <a:off x="5928423" y="5323909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22008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413501-1427-494D-ACFF-F15A6620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AA83A1BB-9F11-824F-8FE6-43E502CE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96000" y="143828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38924" y="33497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478173" y="144382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3952193" y="1530612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>
            <a:off x="3625621" y="1307648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5985506" y="145295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  <a:endParaRPr lang="en-US" sz="40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243624" y="2395269"/>
            <a:ext cx="95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41519" y="1561389"/>
            <a:ext cx="211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O(log(1/𝛿)/ε</a:t>
            </a:r>
            <a:r>
              <a:rPr lang="en-US" sz="24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 rot="10800000">
            <a:off x="2101266" y="1281796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62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36234" y="22840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575897" y="379628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221965" y="1673705"/>
            <a:ext cx="1097279" cy="237035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192D6-7083-2546-BEE0-5EDC98E6E574}"/>
              </a:ext>
            </a:extLst>
          </p:cNvPr>
          <p:cNvSpPr/>
          <p:nvPr/>
        </p:nvSpPr>
        <p:spPr>
          <a:xfrm rot="5400000">
            <a:off x="2645261" y="1250407"/>
            <a:ext cx="250685" cy="237036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6A180-5394-4E46-996D-4E196680C93F}"/>
              </a:ext>
            </a:extLst>
          </p:cNvPr>
          <p:cNvSpPr/>
          <p:nvPr/>
        </p:nvSpPr>
        <p:spPr>
          <a:xfrm>
            <a:off x="3584447" y="1243583"/>
            <a:ext cx="5352287" cy="250686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AC7176-0D61-8647-9A17-2EF44085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52559"/>
          <a:stretch/>
        </p:blipFill>
        <p:spPr>
          <a:xfrm>
            <a:off x="3523867" y="1144755"/>
            <a:ext cx="5473443" cy="119610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09CD5E-8104-BD4E-A3BA-8BC6D77E31A3}"/>
              </a:ext>
            </a:extLst>
          </p:cNvPr>
          <p:cNvCxnSpPr>
            <a:cxnSpLocks/>
          </p:cNvCxnSpPr>
          <p:nvPr/>
        </p:nvCxnSpPr>
        <p:spPr>
          <a:xfrm flipH="1">
            <a:off x="1546566" y="1368924"/>
            <a:ext cx="1219111" cy="77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EA97EF-391B-4948-B1EF-B246C84C60E4}"/>
              </a:ext>
            </a:extLst>
          </p:cNvPr>
          <p:cNvSpPr txBox="1"/>
          <p:nvPr/>
        </p:nvSpPr>
        <p:spPr>
          <a:xfrm>
            <a:off x="622215" y="2140807"/>
            <a:ext cx="187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compute sign</a:t>
            </a:r>
          </a:p>
        </p:txBody>
      </p:sp>
    </p:spTree>
    <p:extLst>
      <p:ext uri="{BB962C8B-B14F-4D97-AF65-F5344CB8AC3E}">
        <p14:creationId xmlns:p14="http://schemas.microsoft.com/office/powerpoint/2010/main" val="131168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680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FAC3737-3A0D-5B4A-90F5-C1382319234C}"/>
              </a:ext>
            </a:extLst>
          </p:cNvPr>
          <p:cNvSpPr/>
          <p:nvPr/>
        </p:nvSpPr>
        <p:spPr>
          <a:xfrm rot="870608">
            <a:off x="2797570" y="2935399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847E5-066D-644F-8C37-C31138821FC0}"/>
              </a:ext>
            </a:extLst>
          </p:cNvPr>
          <p:cNvCxnSpPr>
            <a:cxnSpLocks/>
          </p:cNvCxnSpPr>
          <p:nvPr/>
        </p:nvCxnSpPr>
        <p:spPr>
          <a:xfrm flipV="1">
            <a:off x="6771552" y="3370071"/>
            <a:ext cx="917274" cy="48273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4AF8C-7443-6745-BBCC-93430D2ECFA7}"/>
              </a:ext>
            </a:extLst>
          </p:cNvPr>
          <p:cNvCxnSpPr>
            <a:cxnSpLocks/>
          </p:cNvCxnSpPr>
          <p:nvPr/>
        </p:nvCxnSpPr>
        <p:spPr>
          <a:xfrm flipH="1" flipV="1">
            <a:off x="5699760" y="3543597"/>
            <a:ext cx="1041445" cy="29095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E5C72-6545-DC46-B50A-7CD50F304752}"/>
              </a:ext>
            </a:extLst>
          </p:cNvPr>
          <p:cNvSpPr txBox="1"/>
          <p:nvPr/>
        </p:nvSpPr>
        <p:spPr>
          <a:xfrm>
            <a:off x="7694125" y="3108461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[1,0]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B962-DCAE-5A47-BEA3-569DA52BDEC6}"/>
              </a:ext>
            </a:extLst>
          </p:cNvPr>
          <p:cNvSpPr txBox="1"/>
          <p:nvPr/>
        </p:nvSpPr>
        <p:spPr>
          <a:xfrm>
            <a:off x="4944189" y="3339293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4153702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93557F8-1A52-9044-BE1E-3D1EC7FF012B}"/>
              </a:ext>
            </a:extLst>
          </p:cNvPr>
          <p:cNvSpPr/>
          <p:nvPr/>
        </p:nvSpPr>
        <p:spPr>
          <a:xfrm rot="870608">
            <a:off x="2582152" y="2752518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4171951" y="3591194"/>
            <a:ext cx="62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Ux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 rot="17526253">
            <a:off x="5930122" y="3202634"/>
            <a:ext cx="1530956" cy="1201872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4793456" y="3810595"/>
            <a:ext cx="1957864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H="1" flipV="1">
            <a:off x="5906508" y="2856821"/>
            <a:ext cx="844812" cy="99598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5379244" y="2439167"/>
            <a:ext cx="61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Uy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5779824" y="324516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7CE98-CD44-9942-9CE2-3FAA74BB3ECF}"/>
              </a:ext>
            </a:extLst>
          </p:cNvPr>
          <p:cNvSpPr/>
          <p:nvPr/>
        </p:nvSpPr>
        <p:spPr>
          <a:xfrm>
            <a:off x="593052" y="407561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BF98464-D4F3-5C44-A800-2BB0874F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52" y="394498"/>
            <a:ext cx="5473443" cy="14198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AF03A0-7E4B-694B-B656-FBA023019A39}"/>
              </a:ext>
            </a:extLst>
          </p:cNvPr>
          <p:cNvSpPr/>
          <p:nvPr/>
        </p:nvSpPr>
        <p:spPr>
          <a:xfrm>
            <a:off x="593052" y="3744853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CB66A6-589D-B34F-BE99-3BA58EBF0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69"/>
          <a:stretch/>
        </p:blipFill>
        <p:spPr>
          <a:xfrm>
            <a:off x="598381" y="3817157"/>
            <a:ext cx="5497619" cy="1234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98AB516-D5F1-DE41-ABDF-6FC9B80651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918" y="1848853"/>
            <a:ext cx="2501900" cy="457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64B7E5-B66C-FB4E-97BF-FEB4C199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112" y="5198750"/>
            <a:ext cx="261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F18CF-0B7A-7B4E-A1A1-BA16573C23F2}"/>
              </a:ext>
            </a:extLst>
          </p:cNvPr>
          <p:cNvCxnSpPr>
            <a:cxnSpLocks/>
          </p:cNvCxnSpPr>
          <p:nvPr/>
        </p:nvCxnSpPr>
        <p:spPr>
          <a:xfrm flipV="1">
            <a:off x="6435654" y="737419"/>
            <a:ext cx="658320" cy="600259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D271E-C458-4547-BACC-A3F159AA600D}"/>
              </a:ext>
            </a:extLst>
          </p:cNvPr>
          <p:cNvSpPr/>
          <p:nvPr/>
        </p:nvSpPr>
        <p:spPr>
          <a:xfrm rot="434455">
            <a:off x="6767119" y="35460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B32EB-66E3-934A-B695-753980AB0611}"/>
              </a:ext>
            </a:extLst>
          </p:cNvPr>
          <p:cNvSpPr/>
          <p:nvPr/>
        </p:nvSpPr>
        <p:spPr>
          <a:xfrm rot="378246">
            <a:off x="6737306" y="993589"/>
            <a:ext cx="3919983" cy="5802300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87A7D0">
                  <a:alpha val="5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9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>
            <a:off x="2731401" y="3567187"/>
            <a:ext cx="5981946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4FEE5A6-2786-D84E-BC58-582FF99529A6}"/>
              </a:ext>
            </a:extLst>
          </p:cNvPr>
          <p:cNvSpPr/>
          <p:nvPr/>
        </p:nvSpPr>
        <p:spPr>
          <a:xfrm>
            <a:off x="3156668" y="348619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04BC46-3689-AB4F-90A6-4540CF13586F}"/>
              </a:ext>
            </a:extLst>
          </p:cNvPr>
          <p:cNvSpPr/>
          <p:nvPr/>
        </p:nvSpPr>
        <p:spPr>
          <a:xfrm>
            <a:off x="3452191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6AE8BB-6FBC-2C4F-B654-1DEA7A61B313}"/>
              </a:ext>
            </a:extLst>
          </p:cNvPr>
          <p:cNvSpPr/>
          <p:nvPr/>
        </p:nvSpPr>
        <p:spPr>
          <a:xfrm>
            <a:off x="4542844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42C800D-A60E-AB41-A4A7-C85EF312AF44}"/>
              </a:ext>
            </a:extLst>
          </p:cNvPr>
          <p:cNvSpPr/>
          <p:nvPr/>
        </p:nvSpPr>
        <p:spPr>
          <a:xfrm>
            <a:off x="6012511" y="34782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46F3CF-A9C8-984E-A719-6D7559C507FD}"/>
              </a:ext>
            </a:extLst>
          </p:cNvPr>
          <p:cNvSpPr/>
          <p:nvPr/>
        </p:nvSpPr>
        <p:spPr>
          <a:xfrm>
            <a:off x="6308034" y="34782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BAA256-320C-2B47-9E02-8493D05B86C5}"/>
              </a:ext>
            </a:extLst>
          </p:cNvPr>
          <p:cNvSpPr/>
          <p:nvPr/>
        </p:nvSpPr>
        <p:spPr>
          <a:xfrm>
            <a:off x="6603557" y="347029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291453-BC08-E845-8764-E58F1A14F76A}"/>
              </a:ext>
            </a:extLst>
          </p:cNvPr>
          <p:cNvSpPr/>
          <p:nvPr/>
        </p:nvSpPr>
        <p:spPr>
          <a:xfrm>
            <a:off x="8036117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3DD2C4-B374-5346-BE2D-2E69CC8F4CD6}"/>
              </a:ext>
            </a:extLst>
          </p:cNvPr>
          <p:cNvSpPr/>
          <p:nvPr/>
        </p:nvSpPr>
        <p:spPr>
          <a:xfrm>
            <a:off x="7740594" y="34861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D3C8C0-05E4-D340-93F7-A048C1012684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3233529" y="3007121"/>
            <a:ext cx="114569" cy="43858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D32B51-26C0-C34A-8EA4-A4343B3A9AA7}"/>
              </a:ext>
            </a:extLst>
          </p:cNvPr>
          <p:cNvCxnSpPr>
            <a:cxnSpLocks/>
            <a:endCxn id="63" idx="4"/>
          </p:cNvCxnSpPr>
          <p:nvPr/>
        </p:nvCxnSpPr>
        <p:spPr>
          <a:xfrm flipH="1" flipV="1">
            <a:off x="3407134" y="3030842"/>
            <a:ext cx="128546" cy="39815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5A64E0-D7F4-7A49-A0F8-D321D4E33D2A}"/>
              </a:ext>
            </a:extLst>
          </p:cNvPr>
          <p:cNvCxnSpPr>
            <a:cxnSpLocks/>
          </p:cNvCxnSpPr>
          <p:nvPr/>
        </p:nvCxnSpPr>
        <p:spPr>
          <a:xfrm flipV="1">
            <a:off x="6237797" y="3309139"/>
            <a:ext cx="0" cy="54314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ECCBAC-91AF-B14A-8F24-B52EA813CED0}"/>
              </a:ext>
            </a:extLst>
          </p:cNvPr>
          <p:cNvCxnSpPr>
            <a:cxnSpLocks/>
          </p:cNvCxnSpPr>
          <p:nvPr/>
        </p:nvCxnSpPr>
        <p:spPr>
          <a:xfrm flipV="1">
            <a:off x="4187687" y="3413640"/>
            <a:ext cx="0" cy="272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48C3A4-BD08-F446-9D99-A9DD28C8E0F7}"/>
              </a:ext>
            </a:extLst>
          </p:cNvPr>
          <p:cNvCxnSpPr>
            <a:cxnSpLocks/>
          </p:cNvCxnSpPr>
          <p:nvPr/>
        </p:nvCxnSpPr>
        <p:spPr>
          <a:xfrm flipV="1">
            <a:off x="7441096" y="3431019"/>
            <a:ext cx="0" cy="2723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04A48D-9928-1B4F-8B66-85D22A89A39B}"/>
              </a:ext>
            </a:extLst>
          </p:cNvPr>
          <p:cNvCxnSpPr>
            <a:cxnSpLocks/>
          </p:cNvCxnSpPr>
          <p:nvPr/>
        </p:nvCxnSpPr>
        <p:spPr>
          <a:xfrm flipV="1">
            <a:off x="5380383" y="3486198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1EB95E-95AC-404B-B558-7320E5197E6F}"/>
              </a:ext>
            </a:extLst>
          </p:cNvPr>
          <p:cNvCxnSpPr>
            <a:cxnSpLocks/>
          </p:cNvCxnSpPr>
          <p:nvPr/>
        </p:nvCxnSpPr>
        <p:spPr>
          <a:xfrm flipV="1">
            <a:off x="3385931" y="3486198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BC8EB-045B-024B-874F-7BDD34420B6F}"/>
              </a:ext>
            </a:extLst>
          </p:cNvPr>
          <p:cNvCxnSpPr>
            <a:cxnSpLocks/>
          </p:cNvCxnSpPr>
          <p:nvPr/>
        </p:nvCxnSpPr>
        <p:spPr>
          <a:xfrm flipV="1">
            <a:off x="6534647" y="3494148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86197C-D2D9-C243-BE04-1D68048D6586}"/>
              </a:ext>
            </a:extLst>
          </p:cNvPr>
          <p:cNvCxnSpPr>
            <a:cxnSpLocks/>
          </p:cNvCxnSpPr>
          <p:nvPr/>
        </p:nvCxnSpPr>
        <p:spPr>
          <a:xfrm flipV="1">
            <a:off x="7979132" y="3486197"/>
            <a:ext cx="0" cy="16197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BCED34B-CB61-3942-ADB1-1CB7DB792BE9}"/>
              </a:ext>
            </a:extLst>
          </p:cNvPr>
          <p:cNvSpPr/>
          <p:nvPr/>
        </p:nvSpPr>
        <p:spPr>
          <a:xfrm>
            <a:off x="6154308" y="1396330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DC8168-B64B-0642-A10E-746FC3A2B09E}"/>
              </a:ext>
            </a:extLst>
          </p:cNvPr>
          <p:cNvSpPr/>
          <p:nvPr/>
        </p:nvSpPr>
        <p:spPr>
          <a:xfrm>
            <a:off x="7357607" y="2184941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286558-B3D8-7B4F-9993-1600CD092CCC}"/>
              </a:ext>
            </a:extLst>
          </p:cNvPr>
          <p:cNvSpPr/>
          <p:nvPr/>
        </p:nvSpPr>
        <p:spPr>
          <a:xfrm>
            <a:off x="4104198" y="2184941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54B4AC5-FDD9-8142-9900-9210BD493A71}"/>
              </a:ext>
            </a:extLst>
          </p:cNvPr>
          <p:cNvSpPr/>
          <p:nvPr/>
        </p:nvSpPr>
        <p:spPr>
          <a:xfrm>
            <a:off x="5296894" y="286886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EC1D95C-B1A2-C342-B62B-82A11427E945}"/>
              </a:ext>
            </a:extLst>
          </p:cNvPr>
          <p:cNvSpPr/>
          <p:nvPr/>
        </p:nvSpPr>
        <p:spPr>
          <a:xfrm>
            <a:off x="3323645" y="286886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F8A7233-B6EE-C644-91BF-11B0FDD22C03}"/>
              </a:ext>
            </a:extLst>
          </p:cNvPr>
          <p:cNvSpPr/>
          <p:nvPr/>
        </p:nvSpPr>
        <p:spPr>
          <a:xfrm>
            <a:off x="6475011" y="286886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DC83ABF-498E-8942-AD40-E990F596B230}"/>
              </a:ext>
            </a:extLst>
          </p:cNvPr>
          <p:cNvSpPr/>
          <p:nvPr/>
        </p:nvSpPr>
        <p:spPr>
          <a:xfrm>
            <a:off x="7895643" y="2868866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419A3E-47F8-A747-949B-913A3C6DF7C6}"/>
              </a:ext>
            </a:extLst>
          </p:cNvPr>
          <p:cNvCxnSpPr>
            <a:cxnSpLocks/>
            <a:stCxn id="63" idx="7"/>
          </p:cNvCxnSpPr>
          <p:nvPr/>
        </p:nvCxnSpPr>
        <p:spPr>
          <a:xfrm flipV="1">
            <a:off x="3466169" y="2323134"/>
            <a:ext cx="638029" cy="56945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D7D585-8CF6-4E43-BE75-C6F563CEF267}"/>
              </a:ext>
            </a:extLst>
          </p:cNvPr>
          <p:cNvCxnSpPr>
            <a:cxnSpLocks/>
            <a:stCxn id="62" idx="1"/>
            <a:endCxn id="61" idx="5"/>
          </p:cNvCxnSpPr>
          <p:nvPr/>
        </p:nvCxnSpPr>
        <p:spPr>
          <a:xfrm flipH="1" flipV="1">
            <a:off x="4246722" y="2323195"/>
            <a:ext cx="1074625" cy="56939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5946FFB-BCF7-E042-9D95-59680CF50680}"/>
              </a:ext>
            </a:extLst>
          </p:cNvPr>
          <p:cNvCxnSpPr>
            <a:cxnSpLocks/>
            <a:stCxn id="62" idx="3"/>
            <a:endCxn id="22" idx="7"/>
          </p:cNvCxnSpPr>
          <p:nvPr/>
        </p:nvCxnSpPr>
        <p:spPr>
          <a:xfrm flipH="1">
            <a:off x="4685368" y="3007121"/>
            <a:ext cx="635979" cy="50279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249B90-5FF0-F94F-96B0-427072A239DA}"/>
              </a:ext>
            </a:extLst>
          </p:cNvPr>
          <p:cNvCxnSpPr>
            <a:cxnSpLocks/>
            <a:stCxn id="62" idx="5"/>
            <a:endCxn id="23" idx="1"/>
          </p:cNvCxnSpPr>
          <p:nvPr/>
        </p:nvCxnSpPr>
        <p:spPr>
          <a:xfrm>
            <a:off x="5439418" y="3007121"/>
            <a:ext cx="597546" cy="49484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75B92F-CA7F-394E-8986-2F990B3FDEFB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271175" y="1534584"/>
            <a:ext cx="1907586" cy="69298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42B6FB-EFE6-0341-A3AE-08A381FAA8B0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6296832" y="1534584"/>
            <a:ext cx="1085228" cy="67407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DB02D1F-84FC-8B43-835D-EFCF8D30596A}"/>
              </a:ext>
            </a:extLst>
          </p:cNvPr>
          <p:cNvCxnSpPr>
            <a:cxnSpLocks/>
            <a:stCxn id="60" idx="3"/>
          </p:cNvCxnSpPr>
          <p:nvPr/>
        </p:nvCxnSpPr>
        <p:spPr>
          <a:xfrm flipH="1">
            <a:off x="6624970" y="2323195"/>
            <a:ext cx="757090" cy="56991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71D664-BA1E-904C-B9E1-112CF070A742}"/>
              </a:ext>
            </a:extLst>
          </p:cNvPr>
          <p:cNvCxnSpPr>
            <a:cxnSpLocks/>
            <a:stCxn id="60" idx="5"/>
            <a:endCxn id="65" idx="0"/>
          </p:cNvCxnSpPr>
          <p:nvPr/>
        </p:nvCxnSpPr>
        <p:spPr>
          <a:xfrm>
            <a:off x="7500131" y="2323195"/>
            <a:ext cx="479001" cy="54567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96CD7D0-F5DB-BC49-9081-5012320A047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026857" y="3029464"/>
            <a:ext cx="92749" cy="45673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7DBC996-E3B7-4246-A296-A297460DC106}"/>
              </a:ext>
            </a:extLst>
          </p:cNvPr>
          <p:cNvCxnSpPr>
            <a:cxnSpLocks/>
            <a:stCxn id="65" idx="3"/>
            <a:endCxn id="29" idx="0"/>
          </p:cNvCxnSpPr>
          <p:nvPr/>
        </p:nvCxnSpPr>
        <p:spPr>
          <a:xfrm flipH="1">
            <a:off x="7824083" y="3007120"/>
            <a:ext cx="96013" cy="47907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3A50F2-2B8C-4B42-B83A-26FC9618F008}"/>
              </a:ext>
            </a:extLst>
          </p:cNvPr>
          <p:cNvCxnSpPr>
            <a:cxnSpLocks/>
            <a:stCxn id="64" idx="5"/>
            <a:endCxn id="27" idx="0"/>
          </p:cNvCxnSpPr>
          <p:nvPr/>
        </p:nvCxnSpPr>
        <p:spPr>
          <a:xfrm>
            <a:off x="6617535" y="3007121"/>
            <a:ext cx="69511" cy="46317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E0888AF-D456-CA4A-9921-17E34D75761E}"/>
              </a:ext>
            </a:extLst>
          </p:cNvPr>
          <p:cNvCxnSpPr>
            <a:cxnSpLocks/>
            <a:stCxn id="64" idx="3"/>
            <a:endCxn id="26" idx="0"/>
          </p:cNvCxnSpPr>
          <p:nvPr/>
        </p:nvCxnSpPr>
        <p:spPr>
          <a:xfrm flipH="1">
            <a:off x="6391523" y="3007121"/>
            <a:ext cx="107941" cy="47112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4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39CA45-945D-164E-BB8B-43E9D7938413}"/>
              </a:ext>
            </a:extLst>
          </p:cNvPr>
          <p:cNvCxnSpPr>
            <a:cxnSpLocks/>
          </p:cNvCxnSpPr>
          <p:nvPr/>
        </p:nvCxnSpPr>
        <p:spPr>
          <a:xfrm flipH="1">
            <a:off x="5923722" y="1202635"/>
            <a:ext cx="1" cy="355224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6E0F48-73B1-E34F-AB36-717626EA32E3}"/>
              </a:ext>
            </a:extLst>
          </p:cNvPr>
          <p:cNvCxnSpPr>
            <a:cxnSpLocks/>
          </p:cNvCxnSpPr>
          <p:nvPr/>
        </p:nvCxnSpPr>
        <p:spPr>
          <a:xfrm>
            <a:off x="4015409" y="2520563"/>
            <a:ext cx="4479235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6473026" y="12026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6779148" y="18837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7601A9-C3A9-7442-B7A9-061FC3705D0D}"/>
              </a:ext>
            </a:extLst>
          </p:cNvPr>
          <p:cNvSpPr/>
          <p:nvPr/>
        </p:nvSpPr>
        <p:spPr>
          <a:xfrm>
            <a:off x="5123953" y="334801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6308034" y="26804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7042206" y="314339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002AB07-A896-1944-B166-8DE5CDC15DC2}"/>
              </a:ext>
            </a:extLst>
          </p:cNvPr>
          <p:cNvCxnSpPr>
            <a:cxnSpLocks/>
          </p:cNvCxnSpPr>
          <p:nvPr/>
        </p:nvCxnSpPr>
        <p:spPr>
          <a:xfrm>
            <a:off x="6771861" y="2520563"/>
            <a:ext cx="0" cy="2234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5FD57F-97AC-574F-8F36-0D3DC3497DC4}"/>
              </a:ext>
            </a:extLst>
          </p:cNvPr>
          <p:cNvCxnSpPr>
            <a:cxnSpLocks/>
          </p:cNvCxnSpPr>
          <p:nvPr/>
        </p:nvCxnSpPr>
        <p:spPr>
          <a:xfrm>
            <a:off x="4777409" y="2520562"/>
            <a:ext cx="0" cy="2234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F9C953-FD03-6146-85D5-C5B32EE064B8}"/>
              </a:ext>
            </a:extLst>
          </p:cNvPr>
          <p:cNvCxnSpPr>
            <a:cxnSpLocks/>
          </p:cNvCxnSpPr>
          <p:nvPr/>
        </p:nvCxnSpPr>
        <p:spPr>
          <a:xfrm>
            <a:off x="5009322" y="874643"/>
            <a:ext cx="0" cy="1645919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24BDE0-1AD6-9E43-A068-70E4D96B22C0}"/>
              </a:ext>
            </a:extLst>
          </p:cNvPr>
          <p:cNvCxnSpPr>
            <a:cxnSpLocks/>
          </p:cNvCxnSpPr>
          <p:nvPr/>
        </p:nvCxnSpPr>
        <p:spPr>
          <a:xfrm>
            <a:off x="6689036" y="874643"/>
            <a:ext cx="0" cy="1645919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434054" y="386019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6522059" y="30597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7396039" y="26281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7519947" y="14898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6067841" y="192421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41CF4AF-50E1-3143-B3C8-54ED0CB74D6A}"/>
              </a:ext>
            </a:extLst>
          </p:cNvPr>
          <p:cNvCxnSpPr>
            <a:cxnSpLocks/>
          </p:cNvCxnSpPr>
          <p:nvPr/>
        </p:nvCxnSpPr>
        <p:spPr>
          <a:xfrm>
            <a:off x="3929603" y="1714919"/>
            <a:ext cx="1079719" cy="894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7B0B53-EEB5-9444-847E-368945369309}"/>
              </a:ext>
            </a:extLst>
          </p:cNvPr>
          <p:cNvCxnSpPr>
            <a:cxnSpLocks/>
          </p:cNvCxnSpPr>
          <p:nvPr/>
        </p:nvCxnSpPr>
        <p:spPr>
          <a:xfrm>
            <a:off x="5009323" y="1891264"/>
            <a:ext cx="912745" cy="447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57F08C-3F06-A046-AF7B-B27FB351339A}"/>
              </a:ext>
            </a:extLst>
          </p:cNvPr>
          <p:cNvCxnSpPr>
            <a:cxnSpLocks/>
          </p:cNvCxnSpPr>
          <p:nvPr/>
        </p:nvCxnSpPr>
        <p:spPr>
          <a:xfrm>
            <a:off x="5935149" y="1605366"/>
            <a:ext cx="750574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2452C85-E28D-BE4B-8AC4-E3DEBFBA7E85}"/>
              </a:ext>
            </a:extLst>
          </p:cNvPr>
          <p:cNvCxnSpPr>
            <a:cxnSpLocks/>
          </p:cNvCxnSpPr>
          <p:nvPr/>
        </p:nvCxnSpPr>
        <p:spPr>
          <a:xfrm>
            <a:off x="6685723" y="1805474"/>
            <a:ext cx="1808921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D03E3E-81D3-724C-9E65-98A365D2DEEA}"/>
              </a:ext>
            </a:extLst>
          </p:cNvPr>
          <p:cNvCxnSpPr>
            <a:cxnSpLocks/>
          </p:cNvCxnSpPr>
          <p:nvPr/>
        </p:nvCxnSpPr>
        <p:spPr>
          <a:xfrm>
            <a:off x="6771861" y="3059744"/>
            <a:ext cx="1808921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3D966A-0B80-584B-9331-640949B49F99}"/>
              </a:ext>
            </a:extLst>
          </p:cNvPr>
          <p:cNvCxnSpPr>
            <a:cxnSpLocks/>
          </p:cNvCxnSpPr>
          <p:nvPr/>
        </p:nvCxnSpPr>
        <p:spPr>
          <a:xfrm>
            <a:off x="5922068" y="2970622"/>
            <a:ext cx="849793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BAE95F-F482-3F4E-BB3E-FCD5A2F24EF7}"/>
              </a:ext>
            </a:extLst>
          </p:cNvPr>
          <p:cNvCxnSpPr>
            <a:cxnSpLocks/>
          </p:cNvCxnSpPr>
          <p:nvPr/>
        </p:nvCxnSpPr>
        <p:spPr>
          <a:xfrm>
            <a:off x="4768466" y="3711418"/>
            <a:ext cx="1153602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92B9091-4E54-D14B-A0AB-CA87DDF6C2AE}"/>
              </a:ext>
            </a:extLst>
          </p:cNvPr>
          <p:cNvCxnSpPr>
            <a:cxnSpLocks/>
          </p:cNvCxnSpPr>
          <p:nvPr/>
        </p:nvCxnSpPr>
        <p:spPr>
          <a:xfrm>
            <a:off x="3953788" y="2825979"/>
            <a:ext cx="823621" cy="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1C4AF64-9D40-2848-BB1E-179174232650}"/>
              </a:ext>
            </a:extLst>
          </p:cNvPr>
          <p:cNvSpPr/>
          <p:nvPr/>
        </p:nvSpPr>
        <p:spPr>
          <a:xfrm rot="5400000">
            <a:off x="5064685" y="1403173"/>
            <a:ext cx="2319060" cy="4540856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6473026" y="12026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6779148" y="18837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7601A9-C3A9-7442-B7A9-061FC3705D0D}"/>
              </a:ext>
            </a:extLst>
          </p:cNvPr>
          <p:cNvSpPr/>
          <p:nvPr/>
        </p:nvSpPr>
        <p:spPr>
          <a:xfrm>
            <a:off x="5123953" y="334801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6308034" y="26804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7042206" y="314339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538748" y="3856221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6522059" y="30597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7396039" y="26281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7519947" y="14898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6067841" y="192421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265FE6-95E8-0747-A24B-12D66CD0FAAC}"/>
              </a:ext>
            </a:extLst>
          </p:cNvPr>
          <p:cNvCxnSpPr>
            <a:cxnSpLocks/>
          </p:cNvCxnSpPr>
          <p:nvPr/>
        </p:nvCxnSpPr>
        <p:spPr>
          <a:xfrm flipH="1">
            <a:off x="4267052" y="635369"/>
            <a:ext cx="3273657" cy="3648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C38653-588E-C347-A753-25287F5EC010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880533"/>
            <a:ext cx="5571067" cy="226286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A3E1F5-5D7C-4A4C-B91E-54E6C49EA99E}"/>
              </a:ext>
            </a:extLst>
          </p:cNvPr>
          <p:cNvCxnSpPr>
            <a:cxnSpLocks/>
          </p:cNvCxnSpPr>
          <p:nvPr/>
        </p:nvCxnSpPr>
        <p:spPr>
          <a:xfrm flipH="1">
            <a:off x="3505200" y="2336675"/>
            <a:ext cx="5698067" cy="45348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DB4A5C-108A-8A4D-A7B9-89A5F0BD3AE8}"/>
              </a:ext>
            </a:extLst>
          </p:cNvPr>
          <p:cNvCxnSpPr>
            <a:cxnSpLocks/>
          </p:cNvCxnSpPr>
          <p:nvPr/>
        </p:nvCxnSpPr>
        <p:spPr>
          <a:xfrm flipV="1">
            <a:off x="6689036" y="647117"/>
            <a:ext cx="90112" cy="460908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C2C0BA-5647-5A48-A26E-E53D4E107FD3}"/>
              </a:ext>
            </a:extLst>
          </p:cNvPr>
          <p:cNvCxnSpPr>
            <a:cxnSpLocks/>
          </p:cNvCxnSpPr>
          <p:nvPr/>
        </p:nvCxnSpPr>
        <p:spPr>
          <a:xfrm flipH="1" flipV="1">
            <a:off x="3412068" y="3699933"/>
            <a:ext cx="5427132" cy="128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730242" y="3536441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886135" y="3317117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49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8648959" y="124527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8955081" y="19263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8781480" y="255565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9122058" y="14815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021028" y="334801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8632983" y="17896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9307515" y="5372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9695880" y="153248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8243774" y="196685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570551" y="250448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570551" y="2568789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1AD1FA-0270-AE4B-81B8-C0562BF2624E}"/>
              </a:ext>
            </a:extLst>
          </p:cNvPr>
          <p:cNvSpPr/>
          <p:nvPr/>
        </p:nvSpPr>
        <p:spPr>
          <a:xfrm>
            <a:off x="6930226" y="428481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999FA3-6DDE-3741-BF3F-5308FCF05D0E}"/>
              </a:ext>
            </a:extLst>
          </p:cNvPr>
          <p:cNvSpPr/>
          <p:nvPr/>
        </p:nvSpPr>
        <p:spPr>
          <a:xfrm>
            <a:off x="7236348" y="4965900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1D279-93F8-474B-B4FD-1ED10EF63548}"/>
              </a:ext>
            </a:extLst>
          </p:cNvPr>
          <p:cNvSpPr/>
          <p:nvPr/>
        </p:nvSpPr>
        <p:spPr>
          <a:xfrm>
            <a:off x="7062747" y="559519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9C001D-D5CF-6044-BEE6-07ACE2947B6E}"/>
              </a:ext>
            </a:extLst>
          </p:cNvPr>
          <p:cNvSpPr/>
          <p:nvPr/>
        </p:nvSpPr>
        <p:spPr>
          <a:xfrm>
            <a:off x="7457993" y="559519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F4991B-7135-3849-992A-FDFE9FDCDCF5}"/>
              </a:ext>
            </a:extLst>
          </p:cNvPr>
          <p:cNvSpPr/>
          <p:nvPr/>
        </p:nvSpPr>
        <p:spPr>
          <a:xfrm>
            <a:off x="6914250" y="482923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FC9D6-DFEA-B446-93A4-A1A4E46861C9}"/>
              </a:ext>
            </a:extLst>
          </p:cNvPr>
          <p:cNvSpPr/>
          <p:nvPr/>
        </p:nvSpPr>
        <p:spPr>
          <a:xfrm>
            <a:off x="7853239" y="5710356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554270-2278-E74C-BEA6-D97C8C0DDD43}"/>
              </a:ext>
            </a:extLst>
          </p:cNvPr>
          <p:cNvSpPr/>
          <p:nvPr/>
        </p:nvSpPr>
        <p:spPr>
          <a:xfrm>
            <a:off x="7977147" y="457202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26E173-5581-5543-8712-0D6E0715514D}"/>
              </a:ext>
            </a:extLst>
          </p:cNvPr>
          <p:cNvSpPr/>
          <p:nvPr/>
        </p:nvSpPr>
        <p:spPr>
          <a:xfrm>
            <a:off x="6525041" y="5006393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A09682-5B81-534C-A5A4-76C5DDA4281D}"/>
              </a:ext>
            </a:extLst>
          </p:cNvPr>
          <p:cNvSpPr/>
          <p:nvPr/>
        </p:nvSpPr>
        <p:spPr>
          <a:xfrm>
            <a:off x="10216171" y="3973265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0BF2A1-825C-8842-A122-F122C5A49EBB}"/>
              </a:ext>
            </a:extLst>
          </p:cNvPr>
          <p:cNvSpPr/>
          <p:nvPr/>
        </p:nvSpPr>
        <p:spPr>
          <a:xfrm>
            <a:off x="10255634" y="4336609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54CB16-FBD2-5D4D-AD02-D8B2D00EEC4D}"/>
              </a:ext>
            </a:extLst>
          </p:cNvPr>
          <p:cNvSpPr/>
          <p:nvPr/>
        </p:nvSpPr>
        <p:spPr>
          <a:xfrm>
            <a:off x="10582039" y="4910973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997005-9FA7-6F4C-8DCD-98A0EEDB30AB}"/>
              </a:ext>
            </a:extLst>
          </p:cNvPr>
          <p:cNvSpPr/>
          <p:nvPr/>
        </p:nvSpPr>
        <p:spPr>
          <a:xfrm>
            <a:off x="10477167" y="45812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0E3C3-2D49-414F-8B2A-560503AB5187}"/>
              </a:ext>
            </a:extLst>
          </p:cNvPr>
          <p:cNvSpPr/>
          <p:nvPr/>
        </p:nvSpPr>
        <p:spPr>
          <a:xfrm>
            <a:off x="9933536" y="41999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19ECD0-2BE7-5D4C-BB04-95DDB5FFDE43}"/>
              </a:ext>
            </a:extLst>
          </p:cNvPr>
          <p:cNvSpPr/>
          <p:nvPr/>
        </p:nvSpPr>
        <p:spPr>
          <a:xfrm>
            <a:off x="10658390" y="4406312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B8664E-D661-FF42-B70D-325F528AA353}"/>
              </a:ext>
            </a:extLst>
          </p:cNvPr>
          <p:cNvSpPr/>
          <p:nvPr/>
        </p:nvSpPr>
        <p:spPr>
          <a:xfrm>
            <a:off x="10474333" y="413524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DDAFD0-E0F1-3E45-B06B-BAFB6C3C823E}"/>
              </a:ext>
            </a:extLst>
          </p:cNvPr>
          <p:cNvSpPr/>
          <p:nvPr/>
        </p:nvSpPr>
        <p:spPr>
          <a:xfrm>
            <a:off x="10117517" y="451822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ADA655-7439-B747-B8D2-C1F4C4AC5BB8}"/>
              </a:ext>
            </a:extLst>
          </p:cNvPr>
          <p:cNvCxnSpPr>
            <a:cxnSpLocks/>
          </p:cNvCxnSpPr>
          <p:nvPr/>
        </p:nvCxnSpPr>
        <p:spPr>
          <a:xfrm flipH="1">
            <a:off x="4397327" y="2636645"/>
            <a:ext cx="2411880" cy="289584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57EFFF-CF5B-C74C-82BF-D5D0188542B4}"/>
              </a:ext>
            </a:extLst>
          </p:cNvPr>
          <p:cNvCxnSpPr>
            <a:cxnSpLocks/>
          </p:cNvCxnSpPr>
          <p:nvPr/>
        </p:nvCxnSpPr>
        <p:spPr>
          <a:xfrm>
            <a:off x="6748368" y="448733"/>
            <a:ext cx="76897" cy="21879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DA3E49-502B-494B-B9CA-E61FB8A19128}"/>
              </a:ext>
            </a:extLst>
          </p:cNvPr>
          <p:cNvCxnSpPr>
            <a:cxnSpLocks/>
          </p:cNvCxnSpPr>
          <p:nvPr/>
        </p:nvCxnSpPr>
        <p:spPr>
          <a:xfrm>
            <a:off x="6830209" y="2636645"/>
            <a:ext cx="2393172" cy="11803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C7F7FF-CF07-AA47-B3C2-8B6731E62C57}"/>
              </a:ext>
            </a:extLst>
          </p:cNvPr>
          <p:cNvCxnSpPr>
            <a:cxnSpLocks/>
          </p:cNvCxnSpPr>
          <p:nvPr/>
        </p:nvCxnSpPr>
        <p:spPr>
          <a:xfrm flipV="1">
            <a:off x="9079212" y="3820583"/>
            <a:ext cx="152400" cy="239180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96D011-D041-DF4B-9502-2C8FB8BF3FF4}"/>
              </a:ext>
            </a:extLst>
          </p:cNvPr>
          <p:cNvCxnSpPr>
            <a:cxnSpLocks/>
          </p:cNvCxnSpPr>
          <p:nvPr/>
        </p:nvCxnSpPr>
        <p:spPr>
          <a:xfrm flipH="1">
            <a:off x="9243019" y="2897769"/>
            <a:ext cx="2258598" cy="91918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CD81C8B-72BA-474D-8167-5135A91119BF}"/>
              </a:ext>
            </a:extLst>
          </p:cNvPr>
          <p:cNvSpPr/>
          <p:nvPr/>
        </p:nvSpPr>
        <p:spPr>
          <a:xfrm>
            <a:off x="4699774" y="2968899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5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121308" y="1494968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8648959" y="124527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8955081" y="19263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8781480" y="255565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9122058" y="148154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339007" y="2495489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601761" y="1615770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837623" y="2996185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054394" y="3394881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8632983" y="1789698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9307515" y="5372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9695880" y="153248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8243774" y="196685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737170" y="2047846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3933405" y="169446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1AD1FA-0270-AE4B-81B8-C0562BF2624E}"/>
              </a:ext>
            </a:extLst>
          </p:cNvPr>
          <p:cNvSpPr/>
          <p:nvPr/>
        </p:nvSpPr>
        <p:spPr>
          <a:xfrm>
            <a:off x="6930226" y="428481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999FA3-6DDE-3741-BF3F-5308FCF05D0E}"/>
              </a:ext>
            </a:extLst>
          </p:cNvPr>
          <p:cNvSpPr/>
          <p:nvPr/>
        </p:nvSpPr>
        <p:spPr>
          <a:xfrm>
            <a:off x="7236348" y="4965900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1D279-93F8-474B-B4FD-1ED10EF63548}"/>
              </a:ext>
            </a:extLst>
          </p:cNvPr>
          <p:cNvSpPr/>
          <p:nvPr/>
        </p:nvSpPr>
        <p:spPr>
          <a:xfrm>
            <a:off x="7062747" y="559519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9C001D-D5CF-6044-BEE6-07ACE2947B6E}"/>
              </a:ext>
            </a:extLst>
          </p:cNvPr>
          <p:cNvSpPr/>
          <p:nvPr/>
        </p:nvSpPr>
        <p:spPr>
          <a:xfrm>
            <a:off x="7457993" y="559519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F4991B-7135-3849-992A-FDFE9FDCDCF5}"/>
              </a:ext>
            </a:extLst>
          </p:cNvPr>
          <p:cNvSpPr/>
          <p:nvPr/>
        </p:nvSpPr>
        <p:spPr>
          <a:xfrm>
            <a:off x="6914250" y="482923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FC9D6-DFEA-B446-93A4-A1A4E46861C9}"/>
              </a:ext>
            </a:extLst>
          </p:cNvPr>
          <p:cNvSpPr/>
          <p:nvPr/>
        </p:nvSpPr>
        <p:spPr>
          <a:xfrm>
            <a:off x="7853239" y="5710356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554270-2278-E74C-BEA6-D97C8C0DDD43}"/>
              </a:ext>
            </a:extLst>
          </p:cNvPr>
          <p:cNvSpPr/>
          <p:nvPr/>
        </p:nvSpPr>
        <p:spPr>
          <a:xfrm>
            <a:off x="7977147" y="4572021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26E173-5581-5543-8712-0D6E0715514D}"/>
              </a:ext>
            </a:extLst>
          </p:cNvPr>
          <p:cNvSpPr/>
          <p:nvPr/>
        </p:nvSpPr>
        <p:spPr>
          <a:xfrm>
            <a:off x="6525041" y="5006393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A09682-5B81-534C-A5A4-76C5DDA4281D}"/>
              </a:ext>
            </a:extLst>
          </p:cNvPr>
          <p:cNvSpPr/>
          <p:nvPr/>
        </p:nvSpPr>
        <p:spPr>
          <a:xfrm>
            <a:off x="10216171" y="3973265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0BF2A1-825C-8842-A122-F122C5A49EBB}"/>
              </a:ext>
            </a:extLst>
          </p:cNvPr>
          <p:cNvSpPr/>
          <p:nvPr/>
        </p:nvSpPr>
        <p:spPr>
          <a:xfrm>
            <a:off x="10255634" y="4336609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54CB16-FBD2-5D4D-AD02-D8B2D00EEC4D}"/>
              </a:ext>
            </a:extLst>
          </p:cNvPr>
          <p:cNvSpPr/>
          <p:nvPr/>
        </p:nvSpPr>
        <p:spPr>
          <a:xfrm>
            <a:off x="10582039" y="4910973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997005-9FA7-6F4C-8DCD-98A0EEDB30AB}"/>
              </a:ext>
            </a:extLst>
          </p:cNvPr>
          <p:cNvSpPr/>
          <p:nvPr/>
        </p:nvSpPr>
        <p:spPr>
          <a:xfrm>
            <a:off x="10477167" y="45812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0E3C3-2D49-414F-8B2A-560503AB5187}"/>
              </a:ext>
            </a:extLst>
          </p:cNvPr>
          <p:cNvSpPr/>
          <p:nvPr/>
        </p:nvSpPr>
        <p:spPr>
          <a:xfrm>
            <a:off x="9933536" y="4199941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19ECD0-2BE7-5D4C-BB04-95DDB5FFDE43}"/>
              </a:ext>
            </a:extLst>
          </p:cNvPr>
          <p:cNvSpPr/>
          <p:nvPr/>
        </p:nvSpPr>
        <p:spPr>
          <a:xfrm>
            <a:off x="10658390" y="4406312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B8664E-D661-FF42-B70D-325F528AA353}"/>
              </a:ext>
            </a:extLst>
          </p:cNvPr>
          <p:cNvSpPr/>
          <p:nvPr/>
        </p:nvSpPr>
        <p:spPr>
          <a:xfrm>
            <a:off x="10474333" y="413524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DDAFD0-E0F1-3E45-B06B-BAFB6C3C823E}"/>
              </a:ext>
            </a:extLst>
          </p:cNvPr>
          <p:cNvSpPr/>
          <p:nvPr/>
        </p:nvSpPr>
        <p:spPr>
          <a:xfrm>
            <a:off x="10117517" y="4518220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CD81C8B-72BA-474D-8167-5135A91119BF}"/>
              </a:ext>
            </a:extLst>
          </p:cNvPr>
          <p:cNvSpPr/>
          <p:nvPr/>
        </p:nvSpPr>
        <p:spPr>
          <a:xfrm>
            <a:off x="4631893" y="2981008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2E9FA8A-6FD8-B442-B992-6B9BF827605E}"/>
              </a:ext>
            </a:extLst>
          </p:cNvPr>
          <p:cNvSpPr/>
          <p:nvPr/>
        </p:nvSpPr>
        <p:spPr>
          <a:xfrm>
            <a:off x="4783262" y="2393683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2650BF-AF25-FA4B-BDFC-E4800A5A2BA1}"/>
              </a:ext>
            </a:extLst>
          </p:cNvPr>
          <p:cNvSpPr/>
          <p:nvPr/>
        </p:nvSpPr>
        <p:spPr>
          <a:xfrm>
            <a:off x="8948457" y="1656943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2BE12F9-B257-B84B-B5D0-65F5DABC5B67}"/>
              </a:ext>
            </a:extLst>
          </p:cNvPr>
          <p:cNvSpPr/>
          <p:nvPr/>
        </p:nvSpPr>
        <p:spPr>
          <a:xfrm>
            <a:off x="10383148" y="4423699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319FCF-6109-2D48-AF79-24A3A2F0954C}"/>
              </a:ext>
            </a:extLst>
          </p:cNvPr>
          <p:cNvSpPr/>
          <p:nvPr/>
        </p:nvSpPr>
        <p:spPr>
          <a:xfrm>
            <a:off x="7418968" y="5127875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443336-A56A-8644-BFF3-76662B84B0A6}"/>
              </a:ext>
            </a:extLst>
          </p:cNvPr>
          <p:cNvSpPr/>
          <p:nvPr/>
        </p:nvSpPr>
        <p:spPr>
          <a:xfrm>
            <a:off x="4268010" y="1656943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80478B-2484-CF41-BFAB-45C68263BA5F}"/>
              </a:ext>
            </a:extLst>
          </p:cNvPr>
          <p:cNvSpPr/>
          <p:nvPr/>
        </p:nvSpPr>
        <p:spPr>
          <a:xfrm>
            <a:off x="5384289" y="1789697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231D925-8606-3E45-B1EC-F5A429C78A9F}"/>
              </a:ext>
            </a:extLst>
          </p:cNvPr>
          <p:cNvSpPr/>
          <p:nvPr/>
        </p:nvSpPr>
        <p:spPr>
          <a:xfrm>
            <a:off x="4854051" y="3177822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1D881F-211F-FB49-B23E-B0BFD3A5C417}"/>
              </a:ext>
            </a:extLst>
          </p:cNvPr>
          <p:cNvSpPr/>
          <p:nvPr/>
        </p:nvSpPr>
        <p:spPr>
          <a:xfrm>
            <a:off x="4120765" y="2761488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EDADA08-32BD-4D4F-A9F3-C1113ADB72DA}"/>
              </a:ext>
            </a:extLst>
          </p:cNvPr>
          <p:cNvSpPr/>
          <p:nvPr/>
        </p:nvSpPr>
        <p:spPr>
          <a:xfrm>
            <a:off x="8955081" y="920171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5CF38AA-785C-5241-8886-B9254E810282}"/>
              </a:ext>
            </a:extLst>
          </p:cNvPr>
          <p:cNvSpPr/>
          <p:nvPr/>
        </p:nvSpPr>
        <p:spPr>
          <a:xfrm>
            <a:off x="9408969" y="1504629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7070AE0-F26A-6945-B61B-5FF6CC540B64}"/>
              </a:ext>
            </a:extLst>
          </p:cNvPr>
          <p:cNvSpPr/>
          <p:nvPr/>
        </p:nvSpPr>
        <p:spPr>
          <a:xfrm>
            <a:off x="8864968" y="2260928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8DFD4E2-D871-4742-A006-6D273A3F8D0B}"/>
              </a:ext>
            </a:extLst>
          </p:cNvPr>
          <p:cNvSpPr/>
          <p:nvPr/>
        </p:nvSpPr>
        <p:spPr>
          <a:xfrm>
            <a:off x="8432985" y="1883722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2A26304-426F-AB42-98F2-57C0E7A7BFFA}"/>
              </a:ext>
            </a:extLst>
          </p:cNvPr>
          <p:cNvSpPr/>
          <p:nvPr/>
        </p:nvSpPr>
        <p:spPr>
          <a:xfrm>
            <a:off x="6692018" y="183286"/>
            <a:ext cx="166977" cy="1619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3647292-56A5-5145-B431-86ECA8EA07FA}"/>
              </a:ext>
            </a:extLst>
          </p:cNvPr>
          <p:cNvCxnSpPr>
            <a:cxnSpLocks/>
          </p:cNvCxnSpPr>
          <p:nvPr/>
        </p:nvCxnSpPr>
        <p:spPr>
          <a:xfrm flipH="1">
            <a:off x="4832070" y="355115"/>
            <a:ext cx="1762502" cy="203856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1C74AB0-2390-7E40-821D-2CFD0B6304D2}"/>
              </a:ext>
            </a:extLst>
          </p:cNvPr>
          <p:cNvCxnSpPr>
            <a:cxnSpLocks/>
          </p:cNvCxnSpPr>
          <p:nvPr/>
        </p:nvCxnSpPr>
        <p:spPr>
          <a:xfrm>
            <a:off x="6817745" y="388183"/>
            <a:ext cx="656429" cy="4684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129D01-6F8C-2842-863B-8829B76A708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845352" y="368547"/>
            <a:ext cx="3562249" cy="407887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5D63504-C9E5-544D-B92F-6CD4E10EA7B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902423" y="277929"/>
            <a:ext cx="2070487" cy="140273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C2EE895-2298-AA4A-AF00-89EF1D8AF3E1}"/>
              </a:ext>
            </a:extLst>
          </p:cNvPr>
          <p:cNvCxnSpPr>
            <a:cxnSpLocks/>
            <a:endCxn id="62" idx="7"/>
          </p:cNvCxnSpPr>
          <p:nvPr/>
        </p:nvCxnSpPr>
        <p:spPr>
          <a:xfrm flipH="1">
            <a:off x="4263289" y="2529719"/>
            <a:ext cx="538260" cy="25549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656E5C-43BF-094A-AB56-6DA016FB3B98}"/>
              </a:ext>
            </a:extLst>
          </p:cNvPr>
          <p:cNvCxnSpPr>
            <a:cxnSpLocks/>
            <a:stCxn id="41" idx="4"/>
            <a:endCxn id="61" idx="0"/>
          </p:cNvCxnSpPr>
          <p:nvPr/>
        </p:nvCxnSpPr>
        <p:spPr>
          <a:xfrm>
            <a:off x="4866751" y="2555658"/>
            <a:ext cx="70789" cy="62216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79B332-D69D-AE48-A8AF-2215D4C8B5CB}"/>
              </a:ext>
            </a:extLst>
          </p:cNvPr>
          <p:cNvCxnSpPr>
            <a:cxnSpLocks/>
            <a:stCxn id="41" idx="7"/>
            <a:endCxn id="60" idx="3"/>
          </p:cNvCxnSpPr>
          <p:nvPr/>
        </p:nvCxnSpPr>
        <p:spPr>
          <a:xfrm flipV="1">
            <a:off x="4925786" y="1927951"/>
            <a:ext cx="482956" cy="48945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69C3AB-D09D-2D44-AC79-0FF68F5EF3C8}"/>
              </a:ext>
            </a:extLst>
          </p:cNvPr>
          <p:cNvCxnSpPr>
            <a:cxnSpLocks/>
            <a:stCxn id="41" idx="1"/>
            <a:endCxn id="59" idx="5"/>
          </p:cNvCxnSpPr>
          <p:nvPr/>
        </p:nvCxnSpPr>
        <p:spPr>
          <a:xfrm flipH="1" flipV="1">
            <a:off x="4410534" y="1795197"/>
            <a:ext cx="397181" cy="62220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A2C317F-A030-6B45-92AD-68AE6F05E594}"/>
              </a:ext>
            </a:extLst>
          </p:cNvPr>
          <p:cNvCxnSpPr>
            <a:cxnSpLocks/>
            <a:stCxn id="59" idx="2"/>
            <a:endCxn id="90" idx="6"/>
          </p:cNvCxnSpPr>
          <p:nvPr/>
        </p:nvCxnSpPr>
        <p:spPr>
          <a:xfrm flipH="1">
            <a:off x="4100382" y="1737931"/>
            <a:ext cx="167628" cy="37519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4FA5AAC-1B62-3D4F-B926-4C438AF24D9A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 flipV="1">
            <a:off x="4434987" y="1696758"/>
            <a:ext cx="166774" cy="4117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3F7F462-D08B-684E-ADF0-B660B95309C7}"/>
              </a:ext>
            </a:extLst>
          </p:cNvPr>
          <p:cNvCxnSpPr>
            <a:cxnSpLocks/>
            <a:stCxn id="62" idx="3"/>
            <a:endCxn id="78" idx="7"/>
          </p:cNvCxnSpPr>
          <p:nvPr/>
        </p:nvCxnSpPr>
        <p:spPr>
          <a:xfrm flipH="1">
            <a:off x="3980147" y="2899742"/>
            <a:ext cx="165071" cy="120164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79899C3-0DB0-604F-8C62-F8DDACD6C69C}"/>
              </a:ext>
            </a:extLst>
          </p:cNvPr>
          <p:cNvCxnSpPr>
            <a:cxnSpLocks/>
            <a:stCxn id="62" idx="7"/>
            <a:endCxn id="69" idx="3"/>
          </p:cNvCxnSpPr>
          <p:nvPr/>
        </p:nvCxnSpPr>
        <p:spPr>
          <a:xfrm flipV="1">
            <a:off x="4263289" y="2633743"/>
            <a:ext cx="100171" cy="15146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6DE4A7-4E7F-6B42-8BFA-D4849F6F2B4B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4774417" y="3119262"/>
            <a:ext cx="104087" cy="8228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04A2200-CD57-C242-AE71-E53F4D41C882}"/>
              </a:ext>
            </a:extLst>
          </p:cNvPr>
          <p:cNvCxnSpPr>
            <a:cxnSpLocks/>
          </p:cNvCxnSpPr>
          <p:nvPr/>
        </p:nvCxnSpPr>
        <p:spPr>
          <a:xfrm>
            <a:off x="4961670" y="3265883"/>
            <a:ext cx="142846" cy="164258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0C32471-A9D0-E441-ABD7-96C1E61B0D6A}"/>
              </a:ext>
            </a:extLst>
          </p:cNvPr>
          <p:cNvCxnSpPr>
            <a:cxnSpLocks/>
            <a:stCxn id="60" idx="5"/>
            <a:endCxn id="88" idx="1"/>
          </p:cNvCxnSpPr>
          <p:nvPr/>
        </p:nvCxnSpPr>
        <p:spPr>
          <a:xfrm>
            <a:off x="5526813" y="1927951"/>
            <a:ext cx="234810" cy="14361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B69A203-D23C-764F-8D26-5A969B0F0192}"/>
              </a:ext>
            </a:extLst>
          </p:cNvPr>
          <p:cNvCxnSpPr>
            <a:cxnSpLocks/>
            <a:stCxn id="60" idx="1"/>
            <a:endCxn id="52" idx="5"/>
          </p:cNvCxnSpPr>
          <p:nvPr/>
        </p:nvCxnSpPr>
        <p:spPr>
          <a:xfrm flipH="1" flipV="1">
            <a:off x="5263832" y="1633222"/>
            <a:ext cx="144910" cy="18019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3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8648959" y="1245278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8955081" y="1926366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8781480" y="2555658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9122058" y="1481546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021028" y="3348012"/>
            <a:ext cx="166977" cy="161975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8632983" y="1789698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9307515" y="53722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9695880" y="1532487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8243774" y="1966859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570551" y="2504487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570551" y="2568789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1AD1FA-0270-AE4B-81B8-C0562BF2624E}"/>
              </a:ext>
            </a:extLst>
          </p:cNvPr>
          <p:cNvSpPr/>
          <p:nvPr/>
        </p:nvSpPr>
        <p:spPr>
          <a:xfrm>
            <a:off x="6930226" y="428481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999FA3-6DDE-3741-BF3F-5308FCF05D0E}"/>
              </a:ext>
            </a:extLst>
          </p:cNvPr>
          <p:cNvSpPr/>
          <p:nvPr/>
        </p:nvSpPr>
        <p:spPr>
          <a:xfrm>
            <a:off x="7236348" y="4965900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31D279-93F8-474B-B4FD-1ED10EF63548}"/>
              </a:ext>
            </a:extLst>
          </p:cNvPr>
          <p:cNvSpPr/>
          <p:nvPr/>
        </p:nvSpPr>
        <p:spPr>
          <a:xfrm>
            <a:off x="7062747" y="559519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9C001D-D5CF-6044-BEE6-07ACE2947B6E}"/>
              </a:ext>
            </a:extLst>
          </p:cNvPr>
          <p:cNvSpPr/>
          <p:nvPr/>
        </p:nvSpPr>
        <p:spPr>
          <a:xfrm>
            <a:off x="7457993" y="559519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F4991B-7135-3849-992A-FDFE9FDCDCF5}"/>
              </a:ext>
            </a:extLst>
          </p:cNvPr>
          <p:cNvSpPr/>
          <p:nvPr/>
        </p:nvSpPr>
        <p:spPr>
          <a:xfrm>
            <a:off x="6914250" y="482923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DFC9D6-DFEA-B446-93A4-A1A4E46861C9}"/>
              </a:ext>
            </a:extLst>
          </p:cNvPr>
          <p:cNvSpPr/>
          <p:nvPr/>
        </p:nvSpPr>
        <p:spPr>
          <a:xfrm>
            <a:off x="7853239" y="5710356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554270-2278-E74C-BEA6-D97C8C0DDD43}"/>
              </a:ext>
            </a:extLst>
          </p:cNvPr>
          <p:cNvSpPr/>
          <p:nvPr/>
        </p:nvSpPr>
        <p:spPr>
          <a:xfrm>
            <a:off x="7977147" y="457202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26E173-5581-5543-8712-0D6E0715514D}"/>
              </a:ext>
            </a:extLst>
          </p:cNvPr>
          <p:cNvSpPr/>
          <p:nvPr/>
        </p:nvSpPr>
        <p:spPr>
          <a:xfrm>
            <a:off x="6525041" y="5006393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A09682-5B81-534C-A5A4-76C5DDA4281D}"/>
              </a:ext>
            </a:extLst>
          </p:cNvPr>
          <p:cNvSpPr/>
          <p:nvPr/>
        </p:nvSpPr>
        <p:spPr>
          <a:xfrm>
            <a:off x="10216171" y="3973265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0BF2A1-825C-8842-A122-F122C5A49EBB}"/>
              </a:ext>
            </a:extLst>
          </p:cNvPr>
          <p:cNvSpPr/>
          <p:nvPr/>
        </p:nvSpPr>
        <p:spPr>
          <a:xfrm>
            <a:off x="10255634" y="4336609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54CB16-FBD2-5D4D-AD02-D8B2D00EEC4D}"/>
              </a:ext>
            </a:extLst>
          </p:cNvPr>
          <p:cNvSpPr/>
          <p:nvPr/>
        </p:nvSpPr>
        <p:spPr>
          <a:xfrm>
            <a:off x="10582039" y="4910973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5997005-9FA7-6F4C-8DCD-98A0EEDB30AB}"/>
              </a:ext>
            </a:extLst>
          </p:cNvPr>
          <p:cNvSpPr/>
          <p:nvPr/>
        </p:nvSpPr>
        <p:spPr>
          <a:xfrm>
            <a:off x="10477167" y="458124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0E3C3-2D49-414F-8B2A-560503AB5187}"/>
              </a:ext>
            </a:extLst>
          </p:cNvPr>
          <p:cNvSpPr/>
          <p:nvPr/>
        </p:nvSpPr>
        <p:spPr>
          <a:xfrm>
            <a:off x="9933536" y="4199941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19ECD0-2BE7-5D4C-BB04-95DDB5FFDE43}"/>
              </a:ext>
            </a:extLst>
          </p:cNvPr>
          <p:cNvSpPr/>
          <p:nvPr/>
        </p:nvSpPr>
        <p:spPr>
          <a:xfrm>
            <a:off x="10658390" y="4406312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DB8664E-D661-FF42-B70D-325F528AA353}"/>
              </a:ext>
            </a:extLst>
          </p:cNvPr>
          <p:cNvSpPr/>
          <p:nvPr/>
        </p:nvSpPr>
        <p:spPr>
          <a:xfrm>
            <a:off x="10474333" y="4135240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BDDAFD0-E0F1-3E45-B06B-BAFB6C3C823E}"/>
              </a:ext>
            </a:extLst>
          </p:cNvPr>
          <p:cNvSpPr/>
          <p:nvPr/>
        </p:nvSpPr>
        <p:spPr>
          <a:xfrm>
            <a:off x="10117517" y="4518220"/>
            <a:ext cx="166977" cy="161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1ADA655-7439-B747-B8D2-C1F4C4AC5BB8}"/>
              </a:ext>
            </a:extLst>
          </p:cNvPr>
          <p:cNvCxnSpPr>
            <a:cxnSpLocks/>
          </p:cNvCxnSpPr>
          <p:nvPr/>
        </p:nvCxnSpPr>
        <p:spPr>
          <a:xfrm flipH="1">
            <a:off x="4397327" y="2636645"/>
            <a:ext cx="2411880" cy="289584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57EFFF-CF5B-C74C-82BF-D5D0188542B4}"/>
              </a:ext>
            </a:extLst>
          </p:cNvPr>
          <p:cNvCxnSpPr>
            <a:cxnSpLocks/>
          </p:cNvCxnSpPr>
          <p:nvPr/>
        </p:nvCxnSpPr>
        <p:spPr>
          <a:xfrm>
            <a:off x="6748368" y="448733"/>
            <a:ext cx="76897" cy="218791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DA3E49-502B-494B-B9CA-E61FB8A19128}"/>
              </a:ext>
            </a:extLst>
          </p:cNvPr>
          <p:cNvCxnSpPr>
            <a:cxnSpLocks/>
          </p:cNvCxnSpPr>
          <p:nvPr/>
        </p:nvCxnSpPr>
        <p:spPr>
          <a:xfrm>
            <a:off x="6830209" y="2636645"/>
            <a:ext cx="2393172" cy="11803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C7F7FF-CF07-AA47-B3C2-8B6731E62C57}"/>
              </a:ext>
            </a:extLst>
          </p:cNvPr>
          <p:cNvCxnSpPr>
            <a:cxnSpLocks/>
          </p:cNvCxnSpPr>
          <p:nvPr/>
        </p:nvCxnSpPr>
        <p:spPr>
          <a:xfrm flipV="1">
            <a:off x="9079212" y="3820583"/>
            <a:ext cx="152400" cy="239180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A96D011-D041-DF4B-9502-2C8FB8BF3FF4}"/>
              </a:ext>
            </a:extLst>
          </p:cNvPr>
          <p:cNvCxnSpPr>
            <a:cxnSpLocks/>
          </p:cNvCxnSpPr>
          <p:nvPr/>
        </p:nvCxnSpPr>
        <p:spPr>
          <a:xfrm flipH="1">
            <a:off x="9243019" y="2897769"/>
            <a:ext cx="2258598" cy="91918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93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0E034D82-A777-9F4E-842D-6A27A928FC35}"/>
              </a:ext>
            </a:extLst>
          </p:cNvPr>
          <p:cNvSpPr/>
          <p:nvPr/>
        </p:nvSpPr>
        <p:spPr>
          <a:xfrm>
            <a:off x="5372434" y="157083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0BAEC4-F438-A24C-BE9B-9BBF50D19494}"/>
              </a:ext>
            </a:extLst>
          </p:cNvPr>
          <p:cNvSpPr/>
          <p:nvPr/>
        </p:nvSpPr>
        <p:spPr>
          <a:xfrm>
            <a:off x="6473026" y="12026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F299A10-DCFF-8C41-9B05-23E19EA21A44}"/>
              </a:ext>
            </a:extLst>
          </p:cNvPr>
          <p:cNvSpPr/>
          <p:nvPr/>
        </p:nvSpPr>
        <p:spPr>
          <a:xfrm>
            <a:off x="6779148" y="18837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17601A9-C3A9-7442-B7A9-061FC3705D0D}"/>
              </a:ext>
            </a:extLst>
          </p:cNvPr>
          <p:cNvSpPr/>
          <p:nvPr/>
        </p:nvSpPr>
        <p:spPr>
          <a:xfrm>
            <a:off x="5123953" y="334801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82A2E5-EFAF-3843-B698-96665BA71D04}"/>
              </a:ext>
            </a:extLst>
          </p:cNvPr>
          <p:cNvSpPr/>
          <p:nvPr/>
        </p:nvSpPr>
        <p:spPr>
          <a:xfrm>
            <a:off x="6308034" y="268042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DA2CD09-6C37-204E-9053-D7F169880E95}"/>
              </a:ext>
            </a:extLst>
          </p:cNvPr>
          <p:cNvSpPr/>
          <p:nvPr/>
        </p:nvSpPr>
        <p:spPr>
          <a:xfrm>
            <a:off x="7042206" y="314339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B703B4-8578-D14C-B650-CCD6C26A0010}"/>
              </a:ext>
            </a:extLst>
          </p:cNvPr>
          <p:cNvSpPr/>
          <p:nvPr/>
        </p:nvSpPr>
        <p:spPr>
          <a:xfrm>
            <a:off x="4259249" y="259943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4481887" y="1883722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E77188-4701-8D4C-95B4-76D43B023A86}"/>
              </a:ext>
            </a:extLst>
          </p:cNvPr>
          <p:cNvSpPr/>
          <p:nvPr/>
        </p:nvSpPr>
        <p:spPr>
          <a:xfrm>
            <a:off x="3953788" y="289776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437041F-FB28-3F43-B7BA-07321DFEFBFF}"/>
              </a:ext>
            </a:extLst>
          </p:cNvPr>
          <p:cNvSpPr/>
          <p:nvPr/>
        </p:nvSpPr>
        <p:spPr>
          <a:xfrm>
            <a:off x="5434054" y="386019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B775D63-92EE-004F-8588-CDCD6F080DFE}"/>
              </a:ext>
            </a:extLst>
          </p:cNvPr>
          <p:cNvSpPr/>
          <p:nvPr/>
        </p:nvSpPr>
        <p:spPr>
          <a:xfrm>
            <a:off x="6522059" y="30597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E349C6-4F72-1B4E-A66D-8FEE69ECEC4A}"/>
              </a:ext>
            </a:extLst>
          </p:cNvPr>
          <p:cNvSpPr/>
          <p:nvPr/>
        </p:nvSpPr>
        <p:spPr>
          <a:xfrm>
            <a:off x="7396039" y="26281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7642A53-988F-6C41-97CF-F08A3A5C2661}"/>
              </a:ext>
            </a:extLst>
          </p:cNvPr>
          <p:cNvSpPr/>
          <p:nvPr/>
        </p:nvSpPr>
        <p:spPr>
          <a:xfrm>
            <a:off x="7519947" y="148984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7C0F65-7B9B-B744-AC40-75AB87312F65}"/>
              </a:ext>
            </a:extLst>
          </p:cNvPr>
          <p:cNvSpPr/>
          <p:nvPr/>
        </p:nvSpPr>
        <p:spPr>
          <a:xfrm>
            <a:off x="6067841" y="192421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5B665D-6029-C34E-8F7D-977CFFC09541}"/>
              </a:ext>
            </a:extLst>
          </p:cNvPr>
          <p:cNvSpPr/>
          <p:nvPr/>
        </p:nvSpPr>
        <p:spPr>
          <a:xfrm>
            <a:off x="5257800" y="2023785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4077032" y="1421263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265FE6-95E8-0747-A24B-12D66CD0FAAC}"/>
              </a:ext>
            </a:extLst>
          </p:cNvPr>
          <p:cNvCxnSpPr>
            <a:cxnSpLocks/>
          </p:cNvCxnSpPr>
          <p:nvPr/>
        </p:nvCxnSpPr>
        <p:spPr>
          <a:xfrm flipH="1">
            <a:off x="4267052" y="635369"/>
            <a:ext cx="3273657" cy="3648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C38653-588E-C347-A753-25287F5EC010}"/>
              </a:ext>
            </a:extLst>
          </p:cNvPr>
          <p:cNvCxnSpPr>
            <a:cxnSpLocks/>
          </p:cNvCxnSpPr>
          <p:nvPr/>
        </p:nvCxnSpPr>
        <p:spPr>
          <a:xfrm flipH="1" flipV="1">
            <a:off x="3810000" y="880533"/>
            <a:ext cx="5571067" cy="226286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A3E1F5-5D7C-4A4C-B91E-54E6C49EA99E}"/>
              </a:ext>
            </a:extLst>
          </p:cNvPr>
          <p:cNvCxnSpPr>
            <a:cxnSpLocks/>
          </p:cNvCxnSpPr>
          <p:nvPr/>
        </p:nvCxnSpPr>
        <p:spPr>
          <a:xfrm flipH="1">
            <a:off x="3505200" y="2336675"/>
            <a:ext cx="5698067" cy="45348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DB4A5C-108A-8A4D-A7B9-89A5F0BD3AE8}"/>
              </a:ext>
            </a:extLst>
          </p:cNvPr>
          <p:cNvCxnSpPr>
            <a:cxnSpLocks/>
          </p:cNvCxnSpPr>
          <p:nvPr/>
        </p:nvCxnSpPr>
        <p:spPr>
          <a:xfrm flipV="1">
            <a:off x="6689036" y="647117"/>
            <a:ext cx="90112" cy="460908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C2C0BA-5647-5A48-A26E-E53D4E107FD3}"/>
              </a:ext>
            </a:extLst>
          </p:cNvPr>
          <p:cNvCxnSpPr>
            <a:cxnSpLocks/>
          </p:cNvCxnSpPr>
          <p:nvPr/>
        </p:nvCxnSpPr>
        <p:spPr>
          <a:xfrm flipH="1" flipV="1">
            <a:off x="3412068" y="3699933"/>
            <a:ext cx="5427132" cy="128317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B68FE1C-EAE7-AC43-8C15-ED3F42133F6C}"/>
              </a:ext>
            </a:extLst>
          </p:cNvPr>
          <p:cNvSpPr/>
          <p:nvPr/>
        </p:nvSpPr>
        <p:spPr>
          <a:xfrm>
            <a:off x="5617855" y="3298266"/>
            <a:ext cx="166977" cy="161975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283CDF-4C66-844C-B6E9-89F71EC04B1F}"/>
              </a:ext>
            </a:extLst>
          </p:cNvPr>
          <p:cNvSpPr txBox="1"/>
          <p:nvPr/>
        </p:nvSpPr>
        <p:spPr>
          <a:xfrm>
            <a:off x="5617855" y="3362568"/>
            <a:ext cx="1665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query</a:t>
            </a:r>
            <a:endParaRPr lang="hr-HR" sz="20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0F6C5-B893-8040-B65D-8D60C312D7B7}"/>
              </a:ext>
            </a:extLst>
          </p:cNvPr>
          <p:cNvSpPr/>
          <p:nvPr/>
        </p:nvSpPr>
        <p:spPr>
          <a:xfrm rot="2500011">
            <a:off x="5587337" y="1027836"/>
            <a:ext cx="2319060" cy="4540856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70C38F-587E-F746-BE02-3F6D7831CEE0}"/>
              </a:ext>
            </a:extLst>
          </p:cNvPr>
          <p:cNvSpPr/>
          <p:nvPr/>
        </p:nvSpPr>
        <p:spPr>
          <a:xfrm rot="5088157">
            <a:off x="5251260" y="901036"/>
            <a:ext cx="2383746" cy="5683297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7AD630-853D-7C4B-9DDB-0D89FFE00996}"/>
              </a:ext>
            </a:extLst>
          </p:cNvPr>
          <p:cNvSpPr/>
          <p:nvPr/>
        </p:nvSpPr>
        <p:spPr>
          <a:xfrm rot="6708206">
            <a:off x="4959457" y="283454"/>
            <a:ext cx="2383746" cy="5683297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3261EA-3ABA-DD48-A08D-66A03DF937EE}"/>
              </a:ext>
            </a:extLst>
          </p:cNvPr>
          <p:cNvSpPr/>
          <p:nvPr/>
        </p:nvSpPr>
        <p:spPr>
          <a:xfrm rot="10800000">
            <a:off x="4402942" y="669064"/>
            <a:ext cx="2383746" cy="4517960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97FFC4-A1E0-7646-B870-D7916A70990F}"/>
              </a:ext>
            </a:extLst>
          </p:cNvPr>
          <p:cNvSpPr/>
          <p:nvPr/>
        </p:nvSpPr>
        <p:spPr>
          <a:xfrm rot="16361049">
            <a:off x="5016746" y="-296894"/>
            <a:ext cx="2383746" cy="5414101"/>
          </a:xfrm>
          <a:prstGeom prst="rect">
            <a:avLst/>
          </a:prstGeom>
          <a:solidFill>
            <a:srgbClr val="DFD693">
              <a:alpha val="1807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2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1604840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2438402" y="154495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0E922-2614-2244-897E-CA7C21BBD90C}"/>
              </a:ext>
            </a:extLst>
          </p:cNvPr>
          <p:cNvSpPr/>
          <p:nvPr/>
        </p:nvSpPr>
        <p:spPr>
          <a:xfrm>
            <a:off x="4395748" y="121232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425FE6-C432-924D-99BE-42175332F1A5}"/>
              </a:ext>
            </a:extLst>
          </p:cNvPr>
          <p:cNvSpPr/>
          <p:nvPr/>
        </p:nvSpPr>
        <p:spPr>
          <a:xfrm>
            <a:off x="3665553" y="1992880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1E843D-7B0E-0B41-83B9-5B9828597DE9}"/>
              </a:ext>
            </a:extLst>
          </p:cNvPr>
          <p:cNvSpPr/>
          <p:nvPr/>
        </p:nvSpPr>
        <p:spPr>
          <a:xfrm>
            <a:off x="4883428" y="19928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BC033E-2348-2E48-87D8-EFA62BBC0B32}"/>
              </a:ext>
            </a:extLst>
          </p:cNvPr>
          <p:cNvSpPr/>
          <p:nvPr/>
        </p:nvSpPr>
        <p:spPr>
          <a:xfrm>
            <a:off x="4799939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2A5DA-1043-9546-813D-9817EEFFCB24}"/>
              </a:ext>
            </a:extLst>
          </p:cNvPr>
          <p:cNvSpPr/>
          <p:nvPr/>
        </p:nvSpPr>
        <p:spPr>
          <a:xfrm>
            <a:off x="4228771" y="35844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CD37D-944B-304F-BF7D-A8E672D7F593}"/>
              </a:ext>
            </a:extLst>
          </p:cNvPr>
          <p:cNvSpPr/>
          <p:nvPr/>
        </p:nvSpPr>
        <p:spPr>
          <a:xfrm>
            <a:off x="1281485" y="2146903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E7FB9D-BA3C-7A4D-89BE-503934F57408}"/>
              </a:ext>
            </a:extLst>
          </p:cNvPr>
          <p:cNvSpPr/>
          <p:nvPr/>
        </p:nvSpPr>
        <p:spPr>
          <a:xfrm>
            <a:off x="2115047" y="1232354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DEF167-959B-DE4F-9179-12652EA22E21}"/>
              </a:ext>
            </a:extLst>
          </p:cNvPr>
          <p:cNvSpPr/>
          <p:nvPr/>
        </p:nvSpPr>
        <p:spPr>
          <a:xfrm>
            <a:off x="3342198" y="1680276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BFDA04-B32A-1B46-A02E-34BDEBD21275}"/>
              </a:ext>
            </a:extLst>
          </p:cNvPr>
          <p:cNvSpPr/>
          <p:nvPr/>
        </p:nvSpPr>
        <p:spPr>
          <a:xfrm>
            <a:off x="4069742" y="899724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2FC7B-14EC-F743-BC97-C801CAFF8E45}"/>
              </a:ext>
            </a:extLst>
          </p:cNvPr>
          <p:cNvSpPr/>
          <p:nvPr/>
        </p:nvSpPr>
        <p:spPr>
          <a:xfrm>
            <a:off x="4560073" y="1706932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EB96F9-3CA5-6048-8572-92DA6E4BB1A2}"/>
              </a:ext>
            </a:extLst>
          </p:cNvPr>
          <p:cNvSpPr/>
          <p:nvPr/>
        </p:nvSpPr>
        <p:spPr>
          <a:xfrm>
            <a:off x="4484535" y="2145428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11BED-3196-E543-A597-A5847F1DEEDE}"/>
              </a:ext>
            </a:extLst>
          </p:cNvPr>
          <p:cNvSpPr/>
          <p:nvPr/>
        </p:nvSpPr>
        <p:spPr>
          <a:xfrm>
            <a:off x="3905416" y="3271863"/>
            <a:ext cx="813685" cy="78717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93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1604840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2438402" y="154495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0E922-2614-2244-897E-CA7C21BBD90C}"/>
              </a:ext>
            </a:extLst>
          </p:cNvPr>
          <p:cNvSpPr/>
          <p:nvPr/>
        </p:nvSpPr>
        <p:spPr>
          <a:xfrm>
            <a:off x="4395748" y="121232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425FE6-C432-924D-99BE-42175332F1A5}"/>
              </a:ext>
            </a:extLst>
          </p:cNvPr>
          <p:cNvSpPr/>
          <p:nvPr/>
        </p:nvSpPr>
        <p:spPr>
          <a:xfrm>
            <a:off x="3665553" y="1992880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1E843D-7B0E-0B41-83B9-5B9828597DE9}"/>
              </a:ext>
            </a:extLst>
          </p:cNvPr>
          <p:cNvSpPr/>
          <p:nvPr/>
        </p:nvSpPr>
        <p:spPr>
          <a:xfrm>
            <a:off x="4883428" y="19928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BC033E-2348-2E48-87D8-EFA62BBC0B32}"/>
              </a:ext>
            </a:extLst>
          </p:cNvPr>
          <p:cNvSpPr/>
          <p:nvPr/>
        </p:nvSpPr>
        <p:spPr>
          <a:xfrm>
            <a:off x="4799939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2A5DA-1043-9546-813D-9817EEFFCB24}"/>
              </a:ext>
            </a:extLst>
          </p:cNvPr>
          <p:cNvSpPr/>
          <p:nvPr/>
        </p:nvSpPr>
        <p:spPr>
          <a:xfrm>
            <a:off x="4228771" y="35844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CD37D-944B-304F-BF7D-A8E672D7F593}"/>
              </a:ext>
            </a:extLst>
          </p:cNvPr>
          <p:cNvSpPr/>
          <p:nvPr/>
        </p:nvSpPr>
        <p:spPr>
          <a:xfrm>
            <a:off x="950183" y="1814273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E7FB9D-BA3C-7A4D-89BE-503934F57408}"/>
              </a:ext>
            </a:extLst>
          </p:cNvPr>
          <p:cNvSpPr/>
          <p:nvPr/>
        </p:nvSpPr>
        <p:spPr>
          <a:xfrm>
            <a:off x="1783745" y="899724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DEF167-959B-DE4F-9179-12652EA22E21}"/>
              </a:ext>
            </a:extLst>
          </p:cNvPr>
          <p:cNvSpPr/>
          <p:nvPr/>
        </p:nvSpPr>
        <p:spPr>
          <a:xfrm>
            <a:off x="3010896" y="1347646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BFDA04-B32A-1B46-A02E-34BDEBD21275}"/>
              </a:ext>
            </a:extLst>
          </p:cNvPr>
          <p:cNvSpPr/>
          <p:nvPr/>
        </p:nvSpPr>
        <p:spPr>
          <a:xfrm>
            <a:off x="3738440" y="567094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2FC7B-14EC-F743-BC97-C801CAFF8E45}"/>
              </a:ext>
            </a:extLst>
          </p:cNvPr>
          <p:cNvSpPr/>
          <p:nvPr/>
        </p:nvSpPr>
        <p:spPr>
          <a:xfrm>
            <a:off x="4228771" y="1374302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EB96F9-3CA5-6048-8572-92DA6E4BB1A2}"/>
              </a:ext>
            </a:extLst>
          </p:cNvPr>
          <p:cNvSpPr/>
          <p:nvPr/>
        </p:nvSpPr>
        <p:spPr>
          <a:xfrm>
            <a:off x="4153233" y="1812798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11BED-3196-E543-A597-A5847F1DEEDE}"/>
              </a:ext>
            </a:extLst>
          </p:cNvPr>
          <p:cNvSpPr/>
          <p:nvPr/>
        </p:nvSpPr>
        <p:spPr>
          <a:xfrm>
            <a:off x="3574114" y="2939233"/>
            <a:ext cx="1463040" cy="1463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AE07C-4EF2-6B47-8A8B-ADE7DCAF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079500"/>
            <a:ext cx="10820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70">
            <a:extLst>
              <a:ext uri="{FF2B5EF4-FFF2-40B4-BE49-F238E27FC236}">
                <a16:creationId xmlns:a16="http://schemas.microsoft.com/office/drawing/2014/main" id="{92F22782-21D5-DA43-8BB4-FD4C0F65729F}"/>
              </a:ext>
            </a:extLst>
          </p:cNvPr>
          <p:cNvSpPr/>
          <p:nvPr/>
        </p:nvSpPr>
        <p:spPr>
          <a:xfrm>
            <a:off x="1604840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3C8FC73-68CD-1E42-BA68-14768E5B1A48}"/>
              </a:ext>
            </a:extLst>
          </p:cNvPr>
          <p:cNvSpPr/>
          <p:nvPr/>
        </p:nvSpPr>
        <p:spPr>
          <a:xfrm>
            <a:off x="2438402" y="154495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70E922-2614-2244-897E-CA7C21BBD90C}"/>
              </a:ext>
            </a:extLst>
          </p:cNvPr>
          <p:cNvSpPr/>
          <p:nvPr/>
        </p:nvSpPr>
        <p:spPr>
          <a:xfrm>
            <a:off x="4395748" y="1212327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425FE6-C432-924D-99BE-42175332F1A5}"/>
              </a:ext>
            </a:extLst>
          </p:cNvPr>
          <p:cNvSpPr/>
          <p:nvPr/>
        </p:nvSpPr>
        <p:spPr>
          <a:xfrm>
            <a:off x="3665553" y="1992880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1E843D-7B0E-0B41-83B9-5B9828597DE9}"/>
              </a:ext>
            </a:extLst>
          </p:cNvPr>
          <p:cNvSpPr/>
          <p:nvPr/>
        </p:nvSpPr>
        <p:spPr>
          <a:xfrm>
            <a:off x="4883428" y="1992879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BC033E-2348-2E48-87D8-EFA62BBC0B32}"/>
              </a:ext>
            </a:extLst>
          </p:cNvPr>
          <p:cNvSpPr/>
          <p:nvPr/>
        </p:nvSpPr>
        <p:spPr>
          <a:xfrm>
            <a:off x="4799939" y="2439574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22A5DA-1043-9546-813D-9817EEFFCB24}"/>
              </a:ext>
            </a:extLst>
          </p:cNvPr>
          <p:cNvSpPr/>
          <p:nvPr/>
        </p:nvSpPr>
        <p:spPr>
          <a:xfrm>
            <a:off x="4228771" y="3584466"/>
            <a:ext cx="166977" cy="161975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CD37D-944B-304F-BF7D-A8E672D7F593}"/>
              </a:ext>
            </a:extLst>
          </p:cNvPr>
          <p:cNvSpPr/>
          <p:nvPr/>
        </p:nvSpPr>
        <p:spPr>
          <a:xfrm>
            <a:off x="628817" y="1416708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E7FB9D-BA3C-7A4D-89BE-503934F57408}"/>
              </a:ext>
            </a:extLst>
          </p:cNvPr>
          <p:cNvSpPr/>
          <p:nvPr/>
        </p:nvSpPr>
        <p:spPr>
          <a:xfrm>
            <a:off x="1462379" y="502159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DEF167-959B-DE4F-9179-12652EA22E21}"/>
              </a:ext>
            </a:extLst>
          </p:cNvPr>
          <p:cNvSpPr/>
          <p:nvPr/>
        </p:nvSpPr>
        <p:spPr>
          <a:xfrm>
            <a:off x="2689530" y="950081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BFDA04-B32A-1B46-A02E-34BDEBD21275}"/>
              </a:ext>
            </a:extLst>
          </p:cNvPr>
          <p:cNvSpPr/>
          <p:nvPr/>
        </p:nvSpPr>
        <p:spPr>
          <a:xfrm>
            <a:off x="3417074" y="169529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D2FC7B-14EC-F743-BC97-C801CAFF8E45}"/>
              </a:ext>
            </a:extLst>
          </p:cNvPr>
          <p:cNvSpPr/>
          <p:nvPr/>
        </p:nvSpPr>
        <p:spPr>
          <a:xfrm>
            <a:off x="3907405" y="976737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FEB96F9-3CA5-6048-8572-92DA6E4BB1A2}"/>
              </a:ext>
            </a:extLst>
          </p:cNvPr>
          <p:cNvSpPr/>
          <p:nvPr/>
        </p:nvSpPr>
        <p:spPr>
          <a:xfrm>
            <a:off x="3831867" y="1415233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911BED-3196-E543-A597-A5847F1DEEDE}"/>
              </a:ext>
            </a:extLst>
          </p:cNvPr>
          <p:cNvSpPr/>
          <p:nvPr/>
        </p:nvSpPr>
        <p:spPr>
          <a:xfrm>
            <a:off x="3252748" y="2541668"/>
            <a:ext cx="2286000" cy="2286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24174-5743-124C-90B9-45527C6C6876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C80C-3C31-524F-A6F2-F558D2EA73A6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B83BB-E979-AB4F-8AED-CF53A896DBE8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3595B-94EB-F347-AD02-85B335D938B9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5400C-E9FF-0F4E-ADE7-2E94D8552935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B2FE-B047-2A4D-B8BE-AAD44B3263B4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2EEB9-D709-EA4E-B717-C2ED5C9AECBA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B7D2C-31C5-6A45-845D-16B9090995BD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5D2EA-F70C-3042-9075-B7112E4A024B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69848-A858-294F-8A15-9F91D3D868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B5AEB-BE2B-204B-80BD-B39DDFF40E35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2B560-BD0A-F24D-BD5D-3FE5C0C21DF0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B99D7-1AB7-F049-9282-7AA6D23379AE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3F516-4938-6943-91B4-1F01C492F82E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E6477-A2BD-1543-B7A2-D6F90C343E2C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C40F8-6BCC-E14B-81AB-0A3BAAF4EC24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253BA-3CDC-4F44-A3BC-8AB9D6608A3D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FC118-19FE-C842-BB38-6465DECDB340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E368C-B800-674F-BE02-8AF340A22887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6D04F-CFF5-CE43-93BB-03174AEC937A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90CB4-73BE-7540-8A92-68F3A357F315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8393-707D-E44A-89D5-E0B70CB4F9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6E18F-1D72-F14B-894F-3374B820FB9F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D07A2-6931-744B-9081-5729C050ED28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55A1B-C777-C244-80EB-E1FAABC5C9D8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E2534-B1D0-9D44-8535-A8C083EE1EDC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19BF9-56B4-F847-8225-C7B0D5CEE094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954E2C-606C-B946-987F-0984735228E0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5D0A2-4639-4A46-AFCA-0B5A6E3B07E8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6B658-FFCD-FD41-93EE-E383F432F317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E087D-A085-FB40-A959-8C227B667743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9033A-4D47-3B4B-A8F7-B5D58CC2ABBD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163BB-476B-BB40-8AE4-186A291EA93D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5575-0BB9-5D4B-91AF-9B3AB766D513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78BA7E-6C58-AE40-833D-C1A979BF641A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4821785" cy="157288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42BEBE-28E7-CF4A-9FE6-C7FA185AD5C7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3758932" cy="159239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236AA3-2258-EE42-9F5E-469AD5934E0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1585729" cy="161529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AA568A-9C88-4B48-8D67-DED4A56A863F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BAFCC7-0E13-634C-BEB0-A500181EF274}"/>
              </a:ext>
            </a:extLst>
          </p:cNvPr>
          <p:cNvCxnSpPr>
            <a:cxnSpLocks/>
          </p:cNvCxnSpPr>
          <p:nvPr/>
        </p:nvCxnSpPr>
        <p:spPr>
          <a:xfrm flipH="1">
            <a:off x="7182181" y="1510211"/>
            <a:ext cx="1986411" cy="154287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2C03C1-1B1A-7248-80D9-EDD17E20459D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F6408A-DAD2-E24B-B438-6602CD958AB1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93745A-955D-9C4E-A84D-A6CC5C1819E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528257" y="3360305"/>
            <a:ext cx="346673" cy="83615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C8E2EC-36C0-1644-B742-DEC5612A722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735FB-4449-2C42-822A-B2564853E5E2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0D570F-E514-974C-A47B-A5DE1D60A022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1A12FB-1E7D-424C-AEF3-53BE480A76B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155CE-B4B1-7E45-877B-63837C8F26A3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9006DF-7C5E-7744-B69D-091FDFB828F0}"/>
              </a:ext>
            </a:extLst>
          </p:cNvPr>
          <p:cNvSpPr/>
          <p:nvPr/>
        </p:nvSpPr>
        <p:spPr>
          <a:xfrm>
            <a:off x="4438980" y="314875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8F68-9AAB-4B4C-BED9-97D8A1680A1E}"/>
              </a:ext>
            </a:extLst>
          </p:cNvPr>
          <p:cNvSpPr/>
          <p:nvPr/>
        </p:nvSpPr>
        <p:spPr>
          <a:xfrm>
            <a:off x="5482631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E87133-2FAB-5549-8D99-E220F2E7D9F6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B3536-2F68-C447-849B-6955315F5335}"/>
              </a:ext>
            </a:extLst>
          </p:cNvPr>
          <p:cNvSpPr/>
          <p:nvPr/>
        </p:nvSpPr>
        <p:spPr>
          <a:xfrm>
            <a:off x="7755129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BE2131-4E05-8845-B775-0AE98981280A}"/>
              </a:ext>
            </a:extLst>
          </p:cNvPr>
          <p:cNvSpPr/>
          <p:nvPr/>
        </p:nvSpPr>
        <p:spPr>
          <a:xfrm>
            <a:off x="6524353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3362B-6467-404F-9519-AE4F6E63C92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E34307-CED1-0049-9AF2-E75FDA63E04D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51F3D1-114C-A047-881E-77E2D435E769}"/>
              </a:ext>
            </a:extLst>
          </p:cNvPr>
          <p:cNvSpPr txBox="1"/>
          <p:nvPr/>
        </p:nvSpPr>
        <p:spPr>
          <a:xfrm>
            <a:off x="5217113" y="-130405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5260032" y="3983837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6C7265-0389-B74A-AA3C-DEC77C0F5786}"/>
              </a:ext>
            </a:extLst>
          </p:cNvPr>
          <p:cNvSpPr/>
          <p:nvPr/>
        </p:nvSpPr>
        <p:spPr>
          <a:xfrm>
            <a:off x="353615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7842B-80BB-634E-A28C-776027EECB44}"/>
              </a:ext>
            </a:extLst>
          </p:cNvPr>
          <p:cNvSpPr/>
          <p:nvPr/>
        </p:nvSpPr>
        <p:spPr>
          <a:xfrm>
            <a:off x="426536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F5A783-10EC-0E4F-8032-2A541F4953C8}"/>
              </a:ext>
            </a:extLst>
          </p:cNvPr>
          <p:cNvSpPr/>
          <p:nvPr/>
        </p:nvSpPr>
        <p:spPr>
          <a:xfrm>
            <a:off x="499456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A4EF03-DDC7-E747-B320-14B79931682E}"/>
              </a:ext>
            </a:extLst>
          </p:cNvPr>
          <p:cNvSpPr/>
          <p:nvPr/>
        </p:nvSpPr>
        <p:spPr>
          <a:xfrm>
            <a:off x="572377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9B548-B5F5-4446-81B9-CAA676368D00}"/>
              </a:ext>
            </a:extLst>
          </p:cNvPr>
          <p:cNvSpPr/>
          <p:nvPr/>
        </p:nvSpPr>
        <p:spPr>
          <a:xfrm>
            <a:off x="645297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CA34B-3AF4-794C-AA02-9EF6C4B8C55A}"/>
              </a:ext>
            </a:extLst>
          </p:cNvPr>
          <p:cNvSpPr/>
          <p:nvPr/>
        </p:nvSpPr>
        <p:spPr>
          <a:xfrm>
            <a:off x="718218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47CF7-49DC-9B4E-8862-452ED4CB9CAE}"/>
              </a:ext>
            </a:extLst>
          </p:cNvPr>
          <p:cNvSpPr/>
          <p:nvPr/>
        </p:nvSpPr>
        <p:spPr>
          <a:xfrm>
            <a:off x="791138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A531CB-BAEB-394C-B7C4-E554FBA21B80}"/>
              </a:ext>
            </a:extLst>
          </p:cNvPr>
          <p:cNvCxnSpPr>
            <a:cxnSpLocks/>
          </p:cNvCxnSpPr>
          <p:nvPr/>
        </p:nvCxnSpPr>
        <p:spPr>
          <a:xfrm>
            <a:off x="5009820" y="4927977"/>
            <a:ext cx="1688122" cy="83615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679ECB-9019-244D-99DA-5CCFB622FEF9}"/>
              </a:ext>
            </a:extLst>
          </p:cNvPr>
          <p:cNvSpPr txBox="1"/>
          <p:nvPr/>
        </p:nvSpPr>
        <p:spPr>
          <a:xfrm>
            <a:off x="3756005" y="61869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289861-3644-674D-BC13-2D98FF107514}"/>
              </a:ext>
            </a:extLst>
          </p:cNvPr>
          <p:cNvSpPr txBox="1"/>
          <p:nvPr/>
        </p:nvSpPr>
        <p:spPr>
          <a:xfrm>
            <a:off x="4438980" y="6213319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43C624-8EF9-FD48-BAA3-280004E21837}"/>
              </a:ext>
            </a:extLst>
          </p:cNvPr>
          <p:cNvSpPr txBox="1"/>
          <p:nvPr/>
        </p:nvSpPr>
        <p:spPr>
          <a:xfrm>
            <a:off x="8132912" y="6189416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7C359B-AA24-1648-9741-07788A39BAC5}"/>
              </a:ext>
            </a:extLst>
          </p:cNvPr>
          <p:cNvSpPr txBox="1"/>
          <p:nvPr/>
        </p:nvSpPr>
        <p:spPr>
          <a:xfrm>
            <a:off x="6359282" y="6204722"/>
            <a:ext cx="93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h(c(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16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1392071" y="2303752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3CD7BC-61A4-E248-BF7F-FADF4B1AD00D}"/>
              </a:ext>
            </a:extLst>
          </p:cNvPr>
          <p:cNvSpPr/>
          <p:nvPr/>
        </p:nvSpPr>
        <p:spPr>
          <a:xfrm>
            <a:off x="631108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C90BD4-28B9-3D43-B172-2E8BCB10FBBC}"/>
              </a:ext>
            </a:extLst>
          </p:cNvPr>
          <p:cNvSpPr/>
          <p:nvPr/>
        </p:nvSpPr>
        <p:spPr>
          <a:xfrm>
            <a:off x="704028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1E52F-7CDB-5940-A2A7-D3ABB414FCF5}"/>
              </a:ext>
            </a:extLst>
          </p:cNvPr>
          <p:cNvSpPr/>
          <p:nvPr/>
        </p:nvSpPr>
        <p:spPr>
          <a:xfrm>
            <a:off x="776949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027C53-11B9-8040-938F-FAD6C12ECA13}"/>
              </a:ext>
            </a:extLst>
          </p:cNvPr>
          <p:cNvSpPr/>
          <p:nvPr/>
        </p:nvSpPr>
        <p:spPr>
          <a:xfrm>
            <a:off x="849869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D7C54C-E57A-9B4B-BAC4-2A8D1B3C9CE0}"/>
              </a:ext>
            </a:extLst>
          </p:cNvPr>
          <p:cNvSpPr/>
          <p:nvPr/>
        </p:nvSpPr>
        <p:spPr>
          <a:xfrm>
            <a:off x="922790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6ECDCB-BC47-C742-B104-DC190E48DB06}"/>
              </a:ext>
            </a:extLst>
          </p:cNvPr>
          <p:cNvSpPr/>
          <p:nvPr/>
        </p:nvSpPr>
        <p:spPr>
          <a:xfrm>
            <a:off x="995710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44488-714F-1244-A279-48457280068A}"/>
              </a:ext>
            </a:extLst>
          </p:cNvPr>
          <p:cNvSpPr/>
          <p:nvPr/>
        </p:nvSpPr>
        <p:spPr>
          <a:xfrm>
            <a:off x="1068631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C74ECC-D6F7-714F-9F1B-2689E078F2D0}"/>
              </a:ext>
            </a:extLst>
          </p:cNvPr>
          <p:cNvSpPr txBox="1"/>
          <p:nvPr/>
        </p:nvSpPr>
        <p:spPr>
          <a:xfrm>
            <a:off x="4147374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20E687-E0D3-4C4B-AB1E-1207DFDD2308}"/>
              </a:ext>
            </a:extLst>
          </p:cNvPr>
          <p:cNvSpPr txBox="1"/>
          <p:nvPr/>
        </p:nvSpPr>
        <p:spPr>
          <a:xfrm>
            <a:off x="7793399" y="2549973"/>
            <a:ext cx="9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071CA2-A2B2-F14A-AE8B-1C7783048914}"/>
              </a:ext>
            </a:extLst>
          </p:cNvPr>
          <p:cNvSpPr txBox="1"/>
          <p:nvPr/>
        </p:nvSpPr>
        <p:spPr>
          <a:xfrm>
            <a:off x="1378488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26B098-DF9F-EB43-9C3B-CA7C27447410}"/>
              </a:ext>
            </a:extLst>
          </p:cNvPr>
          <p:cNvSpPr txBox="1"/>
          <p:nvPr/>
        </p:nvSpPr>
        <p:spPr>
          <a:xfrm>
            <a:off x="2074320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BC6F2-493A-B24D-8453-4738CFDEE6E7}"/>
              </a:ext>
            </a:extLst>
          </p:cNvPr>
          <p:cNvSpPr txBox="1"/>
          <p:nvPr/>
        </p:nvSpPr>
        <p:spPr>
          <a:xfrm>
            <a:off x="10876536" y="58906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F75F4-44F5-9C49-A216-57A012155F21}"/>
              </a:ext>
            </a:extLst>
          </p:cNvPr>
          <p:cNvSpPr/>
          <p:nvPr/>
        </p:nvSpPr>
        <p:spPr>
          <a:xfrm>
            <a:off x="120486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4B9931-A75E-C540-B6A9-973BED1C0ACF}"/>
              </a:ext>
            </a:extLst>
          </p:cNvPr>
          <p:cNvSpPr/>
          <p:nvPr/>
        </p:nvSpPr>
        <p:spPr>
          <a:xfrm>
            <a:off x="193407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C04A9B4-A380-3740-A696-7C68F8AE8D20}"/>
              </a:ext>
            </a:extLst>
          </p:cNvPr>
          <p:cNvSpPr/>
          <p:nvPr/>
        </p:nvSpPr>
        <p:spPr>
          <a:xfrm>
            <a:off x="266327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D9CAFB-A229-8E43-BA65-6C249A240E9E}"/>
              </a:ext>
            </a:extLst>
          </p:cNvPr>
          <p:cNvSpPr/>
          <p:nvPr/>
        </p:nvSpPr>
        <p:spPr>
          <a:xfrm>
            <a:off x="339248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7F4C4E-222A-6C4E-B5B1-3188ED9C6CE3}"/>
              </a:ext>
            </a:extLst>
          </p:cNvPr>
          <p:cNvSpPr/>
          <p:nvPr/>
        </p:nvSpPr>
        <p:spPr>
          <a:xfrm>
            <a:off x="412168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09052A-0D25-7C4D-81A9-175E1935A46D}"/>
              </a:ext>
            </a:extLst>
          </p:cNvPr>
          <p:cNvSpPr/>
          <p:nvPr/>
        </p:nvSpPr>
        <p:spPr>
          <a:xfrm>
            <a:off x="485089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218F4C-47E0-4D47-A6E3-C8E45C662360}"/>
              </a:ext>
            </a:extLst>
          </p:cNvPr>
          <p:cNvSpPr/>
          <p:nvPr/>
        </p:nvSpPr>
        <p:spPr>
          <a:xfrm>
            <a:off x="558009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EDB5123-7C40-7240-9E0D-89F65E6D6B38}"/>
              </a:ext>
            </a:extLst>
          </p:cNvPr>
          <p:cNvSpPr/>
          <p:nvPr/>
        </p:nvSpPr>
        <p:spPr>
          <a:xfrm rot="16200000">
            <a:off x="5765371" y="819558"/>
            <a:ext cx="429304" cy="5085167"/>
          </a:xfrm>
          <a:prstGeom prst="leftBrace">
            <a:avLst/>
          </a:prstGeom>
          <a:ln w="22225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4F7AEB0-B2D1-814C-9DEB-F865AD216933}"/>
              </a:ext>
            </a:extLst>
          </p:cNvPr>
          <p:cNvCxnSpPr>
            <a:cxnSpLocks/>
          </p:cNvCxnSpPr>
          <p:nvPr/>
        </p:nvCxnSpPr>
        <p:spPr>
          <a:xfrm>
            <a:off x="5990809" y="3634487"/>
            <a:ext cx="2143283" cy="1748674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48291E-00B6-1F44-AF85-ED90662372E0}"/>
              </a:ext>
            </a:extLst>
          </p:cNvPr>
          <p:cNvSpPr txBox="1"/>
          <p:nvPr/>
        </p:nvSpPr>
        <p:spPr>
          <a:xfrm>
            <a:off x="5788813" y="4011561"/>
            <a:ext cx="38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h(c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),...,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7F879C9-40D3-C347-B6AF-7A13357FC193}"/>
              </a:ext>
            </a:extLst>
          </p:cNvPr>
          <p:cNvCxnSpPr>
            <a:cxnSpLocks/>
          </p:cNvCxnSpPr>
          <p:nvPr/>
        </p:nvCxnSpPr>
        <p:spPr>
          <a:xfrm>
            <a:off x="1934074" y="2747092"/>
            <a:ext cx="1227528" cy="0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</p:spTree>
    <p:extLst>
      <p:ext uri="{BB962C8B-B14F-4D97-AF65-F5344CB8AC3E}">
        <p14:creationId xmlns:p14="http://schemas.microsoft.com/office/powerpoint/2010/main" val="7574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5221BC-8560-B445-BDC7-A16F131F5E13}"/>
              </a:ext>
            </a:extLst>
          </p:cNvPr>
          <p:cNvSpPr/>
          <p:nvPr/>
        </p:nvSpPr>
        <p:spPr>
          <a:xfrm>
            <a:off x="9955071" y="42032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22708-123F-DF4B-9174-5B0EEC0695EE}"/>
              </a:ext>
            </a:extLst>
          </p:cNvPr>
          <p:cNvSpPr txBox="1"/>
          <p:nvPr/>
        </p:nvSpPr>
        <p:spPr>
          <a:xfrm>
            <a:off x="10574502" y="82959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12712-D580-D644-A02B-2A2E6B339890}"/>
              </a:ext>
            </a:extLst>
          </p:cNvPr>
          <p:cNvSpPr/>
          <p:nvPr/>
        </p:nvSpPr>
        <p:spPr>
          <a:xfrm>
            <a:off x="341816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A0418-120E-C948-A85C-E136084A4E79}"/>
              </a:ext>
            </a:extLst>
          </p:cNvPr>
          <p:cNvSpPr/>
          <p:nvPr/>
        </p:nvSpPr>
        <p:spPr>
          <a:xfrm>
            <a:off x="414737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431668-E22E-B245-A74C-45542BD8F55F}"/>
              </a:ext>
            </a:extLst>
          </p:cNvPr>
          <p:cNvSpPr/>
          <p:nvPr/>
        </p:nvSpPr>
        <p:spPr>
          <a:xfrm>
            <a:off x="487657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B7620-8749-D548-B817-7A224F63FA40}"/>
              </a:ext>
            </a:extLst>
          </p:cNvPr>
          <p:cNvSpPr/>
          <p:nvPr/>
        </p:nvSpPr>
        <p:spPr>
          <a:xfrm>
            <a:off x="560578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58B8E5-8195-2348-B2A2-4E894302132B}"/>
              </a:ext>
            </a:extLst>
          </p:cNvPr>
          <p:cNvSpPr/>
          <p:nvPr/>
        </p:nvSpPr>
        <p:spPr>
          <a:xfrm>
            <a:off x="633498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4581A-EE0C-EF4F-BC07-31F343A7F396}"/>
              </a:ext>
            </a:extLst>
          </p:cNvPr>
          <p:cNvSpPr/>
          <p:nvPr/>
        </p:nvSpPr>
        <p:spPr>
          <a:xfrm>
            <a:off x="706419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EE85C-79E4-D74A-AA05-8BC9AD25C634}"/>
              </a:ext>
            </a:extLst>
          </p:cNvPr>
          <p:cNvSpPr/>
          <p:nvPr/>
        </p:nvSpPr>
        <p:spPr>
          <a:xfrm>
            <a:off x="779339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5E0715-8659-F84F-B470-926317828227}"/>
              </a:ext>
            </a:extLst>
          </p:cNvPr>
          <p:cNvSpPr/>
          <p:nvPr/>
        </p:nvSpPr>
        <p:spPr>
          <a:xfrm>
            <a:off x="341816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C0FD99-4AF9-F040-8807-2C556719CD74}"/>
              </a:ext>
            </a:extLst>
          </p:cNvPr>
          <p:cNvSpPr/>
          <p:nvPr/>
        </p:nvSpPr>
        <p:spPr>
          <a:xfrm>
            <a:off x="414737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16FCBC-8AC4-1649-B36B-D788992F988B}"/>
              </a:ext>
            </a:extLst>
          </p:cNvPr>
          <p:cNvSpPr/>
          <p:nvPr/>
        </p:nvSpPr>
        <p:spPr>
          <a:xfrm>
            <a:off x="487657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0A056B-E275-D64F-8B53-E527CECB3855}"/>
              </a:ext>
            </a:extLst>
          </p:cNvPr>
          <p:cNvSpPr/>
          <p:nvPr/>
        </p:nvSpPr>
        <p:spPr>
          <a:xfrm>
            <a:off x="560578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A8C12-F58A-764D-916D-02537AD952E3}"/>
              </a:ext>
            </a:extLst>
          </p:cNvPr>
          <p:cNvSpPr/>
          <p:nvPr/>
        </p:nvSpPr>
        <p:spPr>
          <a:xfrm>
            <a:off x="633498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FCACC-1D92-E54F-B24D-6FCB52EB7B09}"/>
              </a:ext>
            </a:extLst>
          </p:cNvPr>
          <p:cNvSpPr/>
          <p:nvPr/>
        </p:nvSpPr>
        <p:spPr>
          <a:xfrm>
            <a:off x="706419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324C9-3D7D-224E-9EA9-7A2F32F9A93A}"/>
              </a:ext>
            </a:extLst>
          </p:cNvPr>
          <p:cNvSpPr/>
          <p:nvPr/>
        </p:nvSpPr>
        <p:spPr>
          <a:xfrm>
            <a:off x="779339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203C44-FEBC-574E-B97C-53FA950886F0}"/>
              </a:ext>
            </a:extLst>
          </p:cNvPr>
          <p:cNvSpPr/>
          <p:nvPr/>
        </p:nvSpPr>
        <p:spPr>
          <a:xfrm>
            <a:off x="341816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AA8FE-6894-9C48-A3E3-0BAA797DA26B}"/>
              </a:ext>
            </a:extLst>
          </p:cNvPr>
          <p:cNvSpPr/>
          <p:nvPr/>
        </p:nvSpPr>
        <p:spPr>
          <a:xfrm>
            <a:off x="414737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B08E3D-3D46-7F46-9787-5CAD5A55C4C6}"/>
              </a:ext>
            </a:extLst>
          </p:cNvPr>
          <p:cNvSpPr/>
          <p:nvPr/>
        </p:nvSpPr>
        <p:spPr>
          <a:xfrm>
            <a:off x="487657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A32DCE-AA08-9840-81B1-4217FDF411B8}"/>
              </a:ext>
            </a:extLst>
          </p:cNvPr>
          <p:cNvSpPr/>
          <p:nvPr/>
        </p:nvSpPr>
        <p:spPr>
          <a:xfrm>
            <a:off x="560578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B4086A-784F-4C4B-AC9E-6E86F7DC63D1}"/>
              </a:ext>
            </a:extLst>
          </p:cNvPr>
          <p:cNvSpPr/>
          <p:nvPr/>
        </p:nvSpPr>
        <p:spPr>
          <a:xfrm>
            <a:off x="633498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C1105-3DCC-F54A-B34D-6E568800864D}"/>
              </a:ext>
            </a:extLst>
          </p:cNvPr>
          <p:cNvSpPr/>
          <p:nvPr/>
        </p:nvSpPr>
        <p:spPr>
          <a:xfrm>
            <a:off x="706419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10E5D8-6222-1B4E-A8FC-A6442DDBC027}"/>
              </a:ext>
            </a:extLst>
          </p:cNvPr>
          <p:cNvSpPr/>
          <p:nvPr/>
        </p:nvSpPr>
        <p:spPr>
          <a:xfrm>
            <a:off x="779339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2599F2-7A4D-E146-88C7-8D0412F446CB}"/>
              </a:ext>
            </a:extLst>
          </p:cNvPr>
          <p:cNvSpPr txBox="1"/>
          <p:nvPr/>
        </p:nvSpPr>
        <p:spPr>
          <a:xfrm rot="16200000">
            <a:off x="1381232" y="310851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 tables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E134DF-B5B5-0D4F-92DF-FA19DBA48709}"/>
              </a:ext>
            </a:extLst>
          </p:cNvPr>
          <p:cNvSpPr txBox="1"/>
          <p:nvPr/>
        </p:nvSpPr>
        <p:spPr>
          <a:xfrm>
            <a:off x="338816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6EE517-7CDA-D74C-A89A-21012E816132}"/>
              </a:ext>
            </a:extLst>
          </p:cNvPr>
          <p:cNvSpPr txBox="1"/>
          <p:nvPr/>
        </p:nvSpPr>
        <p:spPr>
          <a:xfrm>
            <a:off x="338816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CAF04-0F5B-B440-BFFE-E870EB8BE19F}"/>
              </a:ext>
            </a:extLst>
          </p:cNvPr>
          <p:cNvSpPr txBox="1"/>
          <p:nvPr/>
        </p:nvSpPr>
        <p:spPr>
          <a:xfrm>
            <a:off x="408745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2D1F15-BE4E-ED48-A8AC-723B4F3C95D5}"/>
              </a:ext>
            </a:extLst>
          </p:cNvPr>
          <p:cNvSpPr txBox="1"/>
          <p:nvPr/>
        </p:nvSpPr>
        <p:spPr>
          <a:xfrm>
            <a:off x="408745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4B726-6E66-6F4D-BDBF-26EDA5209554}"/>
              </a:ext>
            </a:extLst>
          </p:cNvPr>
          <p:cNvSpPr txBox="1"/>
          <p:nvPr/>
        </p:nvSpPr>
        <p:spPr>
          <a:xfrm>
            <a:off x="408745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8F9368-E37B-FE48-82CC-1FCCEA966696}"/>
              </a:ext>
            </a:extLst>
          </p:cNvPr>
          <p:cNvSpPr txBox="1"/>
          <p:nvPr/>
        </p:nvSpPr>
        <p:spPr>
          <a:xfrm>
            <a:off x="7788745" y="253109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739EFE-FD1C-3A45-86FF-9CDB12B74C27}"/>
              </a:ext>
            </a:extLst>
          </p:cNvPr>
          <p:cNvSpPr txBox="1"/>
          <p:nvPr/>
        </p:nvSpPr>
        <p:spPr>
          <a:xfrm>
            <a:off x="7788745" y="326261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46F876A-7A0C-B840-B3B5-5613D9DB76B9}"/>
              </a:ext>
            </a:extLst>
          </p:cNvPr>
          <p:cNvSpPr txBox="1"/>
          <p:nvPr/>
        </p:nvSpPr>
        <p:spPr>
          <a:xfrm>
            <a:off x="7788745" y="471240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411862-8D8D-CD4A-AFA9-1034614E9461}"/>
              </a:ext>
            </a:extLst>
          </p:cNvPr>
          <p:cNvSpPr/>
          <p:nvPr/>
        </p:nvSpPr>
        <p:spPr>
          <a:xfrm>
            <a:off x="9955070" y="81116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6205B2-4C09-8348-995A-468CDCDBFD98}"/>
              </a:ext>
            </a:extLst>
          </p:cNvPr>
          <p:cNvSpPr/>
          <p:nvPr/>
        </p:nvSpPr>
        <p:spPr>
          <a:xfrm>
            <a:off x="9955070" y="1201993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3853D0-56FB-E648-872F-4ED09308D647}"/>
              </a:ext>
            </a:extLst>
          </p:cNvPr>
          <p:cNvSpPr/>
          <p:nvPr/>
        </p:nvSpPr>
        <p:spPr>
          <a:xfrm>
            <a:off x="9955070" y="159282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788E83-EB56-BF42-B9B9-47909C01DA50}"/>
              </a:ext>
            </a:extLst>
          </p:cNvPr>
          <p:cNvSpPr/>
          <p:nvPr/>
        </p:nvSpPr>
        <p:spPr>
          <a:xfrm>
            <a:off x="9955071" y="220638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DB36BA-88E2-2A40-8232-7390AD2EBA40}"/>
              </a:ext>
            </a:extLst>
          </p:cNvPr>
          <p:cNvSpPr txBox="1"/>
          <p:nvPr/>
        </p:nvSpPr>
        <p:spPr>
          <a:xfrm>
            <a:off x="10574502" y="2615652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33B58AB-442C-6441-9F44-142997B4C872}"/>
              </a:ext>
            </a:extLst>
          </p:cNvPr>
          <p:cNvSpPr/>
          <p:nvPr/>
        </p:nvSpPr>
        <p:spPr>
          <a:xfrm>
            <a:off x="9955070" y="2597217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FA21B-3BDA-7942-B556-F13293C9F241}"/>
              </a:ext>
            </a:extLst>
          </p:cNvPr>
          <p:cNvSpPr/>
          <p:nvPr/>
        </p:nvSpPr>
        <p:spPr>
          <a:xfrm>
            <a:off x="9955070" y="298804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16980F-287D-CD45-B3A4-ACBE96DE925B}"/>
              </a:ext>
            </a:extLst>
          </p:cNvPr>
          <p:cNvSpPr/>
          <p:nvPr/>
        </p:nvSpPr>
        <p:spPr>
          <a:xfrm>
            <a:off x="9955070" y="337888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06FA12D-11D0-BF4E-9ADC-3CA388CC4C05}"/>
              </a:ext>
            </a:extLst>
          </p:cNvPr>
          <p:cNvSpPr/>
          <p:nvPr/>
        </p:nvSpPr>
        <p:spPr>
          <a:xfrm>
            <a:off x="9955071" y="4855908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BCA176-41BB-4048-BAC8-9C8F2973E7A8}"/>
              </a:ext>
            </a:extLst>
          </p:cNvPr>
          <p:cNvSpPr txBox="1"/>
          <p:nvPr/>
        </p:nvSpPr>
        <p:spPr>
          <a:xfrm>
            <a:off x="10574502" y="5265175"/>
            <a:ext cx="83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A2C5BDA-776D-9B44-81A3-312E81951C97}"/>
              </a:ext>
            </a:extLst>
          </p:cNvPr>
          <p:cNvSpPr/>
          <p:nvPr/>
        </p:nvSpPr>
        <p:spPr>
          <a:xfrm>
            <a:off x="9955070" y="5246740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C99BA1-0799-F946-8C2F-D8977A5E64B0}"/>
              </a:ext>
            </a:extLst>
          </p:cNvPr>
          <p:cNvSpPr/>
          <p:nvPr/>
        </p:nvSpPr>
        <p:spPr>
          <a:xfrm>
            <a:off x="9955070" y="5637572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52B258-B085-BE43-ACFE-E6DC800B5415}"/>
              </a:ext>
            </a:extLst>
          </p:cNvPr>
          <p:cNvSpPr/>
          <p:nvPr/>
        </p:nvSpPr>
        <p:spPr>
          <a:xfrm>
            <a:off x="9955070" y="6028404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7E20F1-1272-2047-BAD0-714615851B1D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8647759" y="1006577"/>
            <a:ext cx="1307311" cy="175683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1E243E8-0A71-F64A-99E7-CC02715CF5AE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572209" y="3458537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A380998-6300-CE49-933E-DDEC6E1E2421}"/>
              </a:ext>
            </a:extLst>
          </p:cNvPr>
          <p:cNvCxnSpPr>
            <a:cxnSpLocks/>
          </p:cNvCxnSpPr>
          <p:nvPr/>
        </p:nvCxnSpPr>
        <p:spPr>
          <a:xfrm>
            <a:off x="8547406" y="4907664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CA2F309-562D-1346-A0A6-C02BAACBF774}"/>
              </a:ext>
            </a:extLst>
          </p:cNvPr>
          <p:cNvSpPr txBox="1"/>
          <p:nvPr/>
        </p:nvSpPr>
        <p:spPr>
          <a:xfrm rot="5400000">
            <a:off x="10574502" y="4004517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D938D5-BE2B-0142-A28E-D0701E9952A0}"/>
              </a:ext>
            </a:extLst>
          </p:cNvPr>
          <p:cNvSpPr txBox="1"/>
          <p:nvPr/>
        </p:nvSpPr>
        <p:spPr>
          <a:xfrm rot="5400000">
            <a:off x="3375739" y="434800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1CE74C-8A82-0246-8C8C-38DFA51F7AB6}"/>
              </a:ext>
            </a:extLst>
          </p:cNvPr>
          <p:cNvSpPr txBox="1"/>
          <p:nvPr/>
        </p:nvSpPr>
        <p:spPr>
          <a:xfrm rot="5400000">
            <a:off x="4104944" y="4367547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D9DDA8-6FC7-D645-A852-9B517349A645}"/>
              </a:ext>
            </a:extLst>
          </p:cNvPr>
          <p:cNvSpPr txBox="1"/>
          <p:nvPr/>
        </p:nvSpPr>
        <p:spPr>
          <a:xfrm rot="5400000">
            <a:off x="7755565" y="4312411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29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315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7C66C-76EC-C64F-95C2-B3D3B384D121}"/>
              </a:ext>
            </a:extLst>
          </p:cNvPr>
          <p:cNvSpPr/>
          <p:nvPr/>
        </p:nvSpPr>
        <p:spPr>
          <a:xfrm>
            <a:off x="667364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0E613-4F5F-CF4E-97F6-62EA1DDB48AA}"/>
              </a:ext>
            </a:extLst>
          </p:cNvPr>
          <p:cNvSpPr/>
          <p:nvPr/>
        </p:nvSpPr>
        <p:spPr>
          <a:xfrm>
            <a:off x="740285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8CABD-4C5C-3A47-82C6-09055FBBA63B}"/>
              </a:ext>
            </a:extLst>
          </p:cNvPr>
          <p:cNvSpPr/>
          <p:nvPr/>
        </p:nvSpPr>
        <p:spPr>
          <a:xfrm>
            <a:off x="813205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1C4F35-B6C2-1D4D-8E0A-BD1B8857C8BC}"/>
              </a:ext>
            </a:extLst>
          </p:cNvPr>
          <p:cNvSpPr/>
          <p:nvPr/>
        </p:nvSpPr>
        <p:spPr>
          <a:xfrm>
            <a:off x="886126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94F610-1576-1548-80C7-6B72899EBF2B}"/>
              </a:ext>
            </a:extLst>
          </p:cNvPr>
          <p:cNvSpPr/>
          <p:nvPr/>
        </p:nvSpPr>
        <p:spPr>
          <a:xfrm>
            <a:off x="959046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868909-8AA9-EA47-B6F4-D596B9187282}"/>
              </a:ext>
            </a:extLst>
          </p:cNvPr>
          <p:cNvSpPr/>
          <p:nvPr/>
        </p:nvSpPr>
        <p:spPr>
          <a:xfrm>
            <a:off x="1031967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5609D5-7E9F-FA43-B751-C266D9A1ACFB}"/>
              </a:ext>
            </a:extLst>
          </p:cNvPr>
          <p:cNvSpPr/>
          <p:nvPr/>
        </p:nvSpPr>
        <p:spPr>
          <a:xfrm>
            <a:off x="1104887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B1533B-F607-214B-8178-C4570857F2D4}"/>
              </a:ext>
            </a:extLst>
          </p:cNvPr>
          <p:cNvCxnSpPr>
            <a:cxnSpLocks/>
          </p:cNvCxnSpPr>
          <p:nvPr/>
        </p:nvCxnSpPr>
        <p:spPr>
          <a:xfrm>
            <a:off x="4783847" y="1457333"/>
            <a:ext cx="3717578" cy="224840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DD6B4A-4394-934C-AC4D-CFAADFE6448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855340" y="1359381"/>
            <a:ext cx="3094968" cy="2247969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BF3C18-B261-BE46-8D58-D26E67055C8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87082" y="1425548"/>
            <a:ext cx="1595296" cy="2240585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FBC15F-7BCC-9F42-B39F-166C04AD453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87" y="1425548"/>
            <a:ext cx="3518449" cy="236468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9F3BAA-D714-E64D-8EA4-4A0F10C0BC14}"/>
              </a:ext>
            </a:extLst>
          </p:cNvPr>
          <p:cNvSpPr txBox="1"/>
          <p:nvPr/>
        </p:nvSpPr>
        <p:spPr>
          <a:xfrm>
            <a:off x="8377765" y="362715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0FCE60-2ECB-404A-AF31-5DE922122D91}"/>
              </a:ext>
            </a:extLst>
          </p:cNvPr>
          <p:cNvSpPr txBox="1"/>
          <p:nvPr/>
        </p:nvSpPr>
        <p:spPr>
          <a:xfrm>
            <a:off x="6859975" y="355939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5180C0-2807-7746-903D-98DA867CCE0F}"/>
              </a:ext>
            </a:extLst>
          </p:cNvPr>
          <p:cNvSpPr txBox="1"/>
          <p:nvPr/>
        </p:nvSpPr>
        <p:spPr>
          <a:xfrm>
            <a:off x="9546202" y="37057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83DFFA-4865-D44E-95E7-C2454543E9B5}"/>
              </a:ext>
            </a:extLst>
          </p:cNvPr>
          <p:cNvSpPr txBox="1"/>
          <p:nvPr/>
        </p:nvSpPr>
        <p:spPr>
          <a:xfrm>
            <a:off x="9747642" y="3567748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CF37B-5B47-5545-9CBB-8DC64D5BC33B}"/>
              </a:ext>
            </a:extLst>
          </p:cNvPr>
          <p:cNvSpPr txBox="1"/>
          <p:nvPr/>
        </p:nvSpPr>
        <p:spPr>
          <a:xfrm>
            <a:off x="8947755" y="426193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074129-225F-B342-8D52-0F9F343FD698}"/>
              </a:ext>
            </a:extLst>
          </p:cNvPr>
          <p:cNvSpPr txBox="1"/>
          <p:nvPr/>
        </p:nvSpPr>
        <p:spPr>
          <a:xfrm>
            <a:off x="5751027" y="3365659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35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ABE19E-3B0C-404B-B8A2-8BF62CD4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6423</TotalTime>
  <Words>250</Words>
  <Application>Microsoft Macintosh PowerPoint</Application>
  <PresentationFormat>Widescreen</PresentationFormat>
  <Paragraphs>149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57</cp:revision>
  <dcterms:created xsi:type="dcterms:W3CDTF">2019-09-11T01:27:24Z</dcterms:created>
  <dcterms:modified xsi:type="dcterms:W3CDTF">2025-02-28T16:55:09Z</dcterms:modified>
</cp:coreProperties>
</file>