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77" r:id="rId16"/>
    <p:sldId id="284" r:id="rId17"/>
    <p:sldId id="286" r:id="rId18"/>
    <p:sldId id="287" r:id="rId19"/>
    <p:sldId id="285" r:id="rId20"/>
    <p:sldId id="337" r:id="rId21"/>
    <p:sldId id="338" r:id="rId22"/>
    <p:sldId id="340" r:id="rId23"/>
    <p:sldId id="3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E76D00"/>
    <a:srgbClr val="DFD693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34"/>
    <p:restoredTop sz="94664"/>
  </p:normalViewPr>
  <p:slideViewPr>
    <p:cSldViewPr snapToGrid="0" snapToObjects="1">
      <p:cViewPr varScale="1">
        <p:scale>
          <a:sx n="110" d="100"/>
          <a:sy n="110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diagram, rectangle, square&#10;&#10;Description automatically generated">
            <a:extLst>
              <a:ext uri="{FF2B5EF4-FFF2-40B4-BE49-F238E27FC236}">
                <a16:creationId xmlns:a16="http://schemas.microsoft.com/office/drawing/2014/main" id="{2B5F2EE5-C480-F04E-AFA0-23683722B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224"/>
          <a:stretch/>
        </p:blipFill>
        <p:spPr>
          <a:xfrm>
            <a:off x="5403948" y="514350"/>
            <a:ext cx="1319264" cy="5829300"/>
          </a:xfrm>
          <a:prstGeom prst="rect">
            <a:avLst/>
          </a:prstGeom>
        </p:spPr>
      </p:pic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85094B0A-667B-664A-9445-46E43C5E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1" y="2908495"/>
            <a:ext cx="1046792" cy="10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e's How Much Rain Fell Across the New York City Area - The New York Times">
            <a:extLst>
              <a:ext uri="{FF2B5EF4-FFF2-40B4-BE49-F238E27FC236}">
                <a16:creationId xmlns:a16="http://schemas.microsoft.com/office/drawing/2014/main" id="{DC000724-C718-3E42-BD22-90E02F6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75" y="5662246"/>
            <a:ext cx="1674004" cy="9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1 Crowd-Pleasing Dim Sum Parlors in NYC">
            <a:extLst>
              <a:ext uri="{FF2B5EF4-FFF2-40B4-BE49-F238E27FC236}">
                <a16:creationId xmlns:a16="http://schemas.microsoft.com/office/drawing/2014/main" id="{408F6A48-0419-C442-A9E8-BEF15A65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0" y="4076598"/>
            <a:ext cx="1388013" cy="10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E75BB-E54F-524B-943B-4A28F350F263}"/>
              </a:ext>
            </a:extLst>
          </p:cNvPr>
          <p:cNvSpPr txBox="1"/>
          <p:nvPr/>
        </p:nvSpPr>
        <p:spPr>
          <a:xfrm rot="5400000">
            <a:off x="3588754" y="5097540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B8298-7655-9F40-818A-70CAA9230B22}"/>
              </a:ext>
            </a:extLst>
          </p:cNvPr>
          <p:cNvSpPr txBox="1"/>
          <p:nvPr/>
        </p:nvSpPr>
        <p:spPr>
          <a:xfrm>
            <a:off x="2104388" y="340315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My new puppy!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C0884-3DA7-624B-8E11-8362142A26A9}"/>
              </a:ext>
            </a:extLst>
          </p:cNvPr>
          <p:cNvSpPr txBox="1"/>
          <p:nvPr/>
        </p:nvSpPr>
        <p:spPr>
          <a:xfrm>
            <a:off x="2104387" y="999588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Best dim sum ever.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9D2A-7295-0149-B60A-0A0B1EFEB8DE}"/>
              </a:ext>
            </a:extLst>
          </p:cNvPr>
          <p:cNvSpPr txBox="1"/>
          <p:nvPr/>
        </p:nvSpPr>
        <p:spPr>
          <a:xfrm>
            <a:off x="2151815" y="2133024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NYC in the rain.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36C1D-952E-CE40-948C-E433D3D0A7EA}"/>
              </a:ext>
            </a:extLst>
          </p:cNvPr>
          <p:cNvSpPr txBox="1"/>
          <p:nvPr/>
        </p:nvSpPr>
        <p:spPr>
          <a:xfrm rot="5400000">
            <a:off x="3289821" y="1499188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BC6CD3-8837-8840-91C9-A7C5673B7EAB}"/>
              </a:ext>
            </a:extLst>
          </p:cNvPr>
          <p:cNvCxnSpPr/>
          <p:nvPr/>
        </p:nvCxnSpPr>
        <p:spPr>
          <a:xfrm>
            <a:off x="4659182" y="647114"/>
            <a:ext cx="728869" cy="527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540CA-B456-E144-8D5A-1352DDD971D6}"/>
              </a:ext>
            </a:extLst>
          </p:cNvPr>
          <p:cNvCxnSpPr>
            <a:cxnSpLocks/>
          </p:cNvCxnSpPr>
          <p:nvPr/>
        </p:nvCxnSpPr>
        <p:spPr>
          <a:xfrm>
            <a:off x="4871035" y="1269600"/>
            <a:ext cx="448288" cy="19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87FA6-0785-994D-941A-E0D42C5855CD}"/>
              </a:ext>
            </a:extLst>
          </p:cNvPr>
          <p:cNvCxnSpPr>
            <a:cxnSpLocks/>
          </p:cNvCxnSpPr>
          <p:nvPr/>
        </p:nvCxnSpPr>
        <p:spPr>
          <a:xfrm flipV="1">
            <a:off x="4690775" y="2133025"/>
            <a:ext cx="628548" cy="286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15B09-1579-0640-831A-38C8A6F04FFE}"/>
              </a:ext>
            </a:extLst>
          </p:cNvPr>
          <p:cNvCxnSpPr>
            <a:cxnSpLocks/>
          </p:cNvCxnSpPr>
          <p:nvPr/>
        </p:nvCxnSpPr>
        <p:spPr>
          <a:xfrm>
            <a:off x="4415426" y="3428999"/>
            <a:ext cx="903897" cy="57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195DF-06A9-F542-B312-9460CDF19FB9}"/>
              </a:ext>
            </a:extLst>
          </p:cNvPr>
          <p:cNvCxnSpPr>
            <a:cxnSpLocks/>
          </p:cNvCxnSpPr>
          <p:nvPr/>
        </p:nvCxnSpPr>
        <p:spPr>
          <a:xfrm>
            <a:off x="4600811" y="4597103"/>
            <a:ext cx="734409" cy="1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CA3825-623A-904B-A9B0-F55BDA59CF8E}"/>
              </a:ext>
            </a:extLst>
          </p:cNvPr>
          <p:cNvCxnSpPr>
            <a:cxnSpLocks/>
          </p:cNvCxnSpPr>
          <p:nvPr/>
        </p:nvCxnSpPr>
        <p:spPr>
          <a:xfrm flipV="1">
            <a:off x="4706672" y="4836568"/>
            <a:ext cx="628548" cy="118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D70DE4-BB03-4B43-9B20-6B464544F059}"/>
              </a:ext>
            </a:extLst>
          </p:cNvPr>
          <p:cNvCxnSpPr>
            <a:cxnSpLocks/>
          </p:cNvCxnSpPr>
          <p:nvPr/>
        </p:nvCxnSpPr>
        <p:spPr>
          <a:xfrm>
            <a:off x="6730801" y="1291789"/>
            <a:ext cx="2516070" cy="67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258D3-2540-9344-92DA-7CBEEC8BE90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713160" y="1685036"/>
            <a:ext cx="4320825" cy="39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3DAD3-2265-4144-8EB9-12178CF93AE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30801" y="2129035"/>
            <a:ext cx="2542852" cy="154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2DDBC1-E6E9-1945-A5C8-67EAEF9B0137}"/>
              </a:ext>
            </a:extLst>
          </p:cNvPr>
          <p:cNvCxnSpPr>
            <a:cxnSpLocks/>
          </p:cNvCxnSpPr>
          <p:nvPr/>
        </p:nvCxnSpPr>
        <p:spPr>
          <a:xfrm flipV="1">
            <a:off x="6739109" y="2276334"/>
            <a:ext cx="2134463" cy="1865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F0AE6-A1F4-4548-BDA2-1DBFB71B0403}"/>
              </a:ext>
            </a:extLst>
          </p:cNvPr>
          <p:cNvCxnSpPr>
            <a:cxnSpLocks/>
          </p:cNvCxnSpPr>
          <p:nvPr/>
        </p:nvCxnSpPr>
        <p:spPr>
          <a:xfrm flipV="1">
            <a:off x="6744513" y="2559368"/>
            <a:ext cx="4004772" cy="205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E2B58-8A70-7A4C-A1FC-765D6977748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39109" y="4222773"/>
            <a:ext cx="2538168" cy="80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142D76-BA26-884D-87C5-754EFDC75420}"/>
              </a:ext>
            </a:extLst>
          </p:cNvPr>
          <p:cNvSpPr txBox="1"/>
          <p:nvPr/>
        </p:nvSpPr>
        <p:spPr>
          <a:xfrm>
            <a:off x="8517194" y="126960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11562E-5F2D-1C4A-8DFC-AF4E73AF0DEF}"/>
              </a:ext>
            </a:extLst>
          </p:cNvPr>
          <p:cNvCxnSpPr>
            <a:cxnSpLocks/>
          </p:cNvCxnSpPr>
          <p:nvPr/>
        </p:nvCxnSpPr>
        <p:spPr>
          <a:xfrm flipH="1" flipV="1">
            <a:off x="9862652" y="1628775"/>
            <a:ext cx="41075" cy="24420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4340699-3BCE-594E-B7A6-C3E182C2F7F8}"/>
              </a:ext>
            </a:extLst>
          </p:cNvPr>
          <p:cNvSpPr/>
          <p:nvPr/>
        </p:nvSpPr>
        <p:spPr>
          <a:xfrm>
            <a:off x="9812287" y="3972341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0B9255-5C3B-864B-9950-35A308CC936D}"/>
              </a:ext>
            </a:extLst>
          </p:cNvPr>
          <p:cNvCxnSpPr>
            <a:cxnSpLocks/>
          </p:cNvCxnSpPr>
          <p:nvPr/>
        </p:nvCxnSpPr>
        <p:spPr>
          <a:xfrm flipV="1">
            <a:off x="9923959" y="2930906"/>
            <a:ext cx="1970385" cy="118211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28CB32-C7DA-8B44-85B1-A1BAE7C209BB}"/>
              </a:ext>
            </a:extLst>
          </p:cNvPr>
          <p:cNvCxnSpPr>
            <a:cxnSpLocks/>
          </p:cNvCxnSpPr>
          <p:nvPr/>
        </p:nvCxnSpPr>
        <p:spPr>
          <a:xfrm flipH="1" flipV="1">
            <a:off x="7913110" y="3428999"/>
            <a:ext cx="1980503" cy="665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F621F-CE2F-1346-9DB9-F2A854DD8397}"/>
              </a:ext>
            </a:extLst>
          </p:cNvPr>
          <p:cNvSpPr/>
          <p:nvPr/>
        </p:nvSpPr>
        <p:spPr>
          <a:xfrm>
            <a:off x="9277277" y="1876689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FBDCE2-CF37-1147-9AF7-1E6F081BDC47}"/>
              </a:ext>
            </a:extLst>
          </p:cNvPr>
          <p:cNvSpPr/>
          <p:nvPr/>
        </p:nvSpPr>
        <p:spPr>
          <a:xfrm>
            <a:off x="8874781" y="2104784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FC552A-461D-114D-B07A-6CC97D5CD3CE}"/>
              </a:ext>
            </a:extLst>
          </p:cNvPr>
          <p:cNvSpPr/>
          <p:nvPr/>
        </p:nvSpPr>
        <p:spPr>
          <a:xfrm>
            <a:off x="11007203" y="2053684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D20B2D-4393-1046-9F6E-14E5832EF897}"/>
              </a:ext>
            </a:extLst>
          </p:cNvPr>
          <p:cNvSpPr/>
          <p:nvPr/>
        </p:nvSpPr>
        <p:spPr>
          <a:xfrm>
            <a:off x="10749285" y="2425371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47C840-1A4C-0A42-AE81-91925CAD9AA6}"/>
              </a:ext>
            </a:extLst>
          </p:cNvPr>
          <p:cNvSpPr/>
          <p:nvPr/>
        </p:nvSpPr>
        <p:spPr>
          <a:xfrm>
            <a:off x="9246871" y="3649438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7D3933-0D7F-F947-8C92-D013FB008F6E}"/>
              </a:ext>
            </a:extLst>
          </p:cNvPr>
          <p:cNvSpPr/>
          <p:nvPr/>
        </p:nvSpPr>
        <p:spPr>
          <a:xfrm>
            <a:off x="9277277" y="4131333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B4BEE2-2958-F24E-BEE4-9242B1FBEBA0}"/>
              </a:ext>
            </a:extLst>
          </p:cNvPr>
          <p:cNvSpPr/>
          <p:nvPr/>
        </p:nvSpPr>
        <p:spPr>
          <a:xfrm rot="5400000">
            <a:off x="-1577503" y="3305556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AA7BF-E87D-014F-AFB5-1A69D449B907}"/>
              </a:ext>
            </a:extLst>
          </p:cNvPr>
          <p:cNvSpPr txBox="1"/>
          <p:nvPr/>
        </p:nvSpPr>
        <p:spPr>
          <a:xfrm>
            <a:off x="900452" y="59862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96BA1-B967-1547-BB9E-81168ACFD910}"/>
              </a:ext>
            </a:extLst>
          </p:cNvPr>
          <p:cNvSpPr/>
          <p:nvPr/>
        </p:nvSpPr>
        <p:spPr>
          <a:xfrm rot="5400000">
            <a:off x="581497" y="3305556"/>
            <a:ext cx="5352288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3873A-451B-894E-839D-A23C33205B6F}"/>
              </a:ext>
            </a:extLst>
          </p:cNvPr>
          <p:cNvSpPr txBox="1"/>
          <p:nvPr/>
        </p:nvSpPr>
        <p:spPr>
          <a:xfrm>
            <a:off x="3083397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46A4F-DEC2-3F4C-8982-08BF9627C8FD}"/>
              </a:ext>
            </a:extLst>
          </p:cNvPr>
          <p:cNvSpPr/>
          <p:nvPr/>
        </p:nvSpPr>
        <p:spPr>
          <a:xfrm rot="5400000">
            <a:off x="1081482" y="3305556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FD45B-133E-2648-87F8-61580BFA5C5E}"/>
              </a:ext>
            </a:extLst>
          </p:cNvPr>
          <p:cNvSpPr txBox="1"/>
          <p:nvPr/>
        </p:nvSpPr>
        <p:spPr>
          <a:xfrm>
            <a:off x="3583382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2070B-58F7-2943-9745-2499CDB5A8A4}"/>
              </a:ext>
            </a:extLst>
          </p:cNvPr>
          <p:cNvSpPr/>
          <p:nvPr/>
        </p:nvSpPr>
        <p:spPr>
          <a:xfrm rot="5400000">
            <a:off x="6263082" y="3305556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880D-A78F-5948-97D1-473F102C7CB2}"/>
              </a:ext>
            </a:extLst>
          </p:cNvPr>
          <p:cNvSpPr txBox="1"/>
          <p:nvPr/>
        </p:nvSpPr>
        <p:spPr>
          <a:xfrm>
            <a:off x="8764982" y="6011671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DBCBA-11E9-E94D-BD30-A175714B93C6}"/>
              </a:ext>
            </a:extLst>
          </p:cNvPr>
          <p:cNvSpPr/>
          <p:nvPr/>
        </p:nvSpPr>
        <p:spPr>
          <a:xfrm rot="5400000">
            <a:off x="1604818" y="3305556"/>
            <a:ext cx="5352288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094B1-5FD5-2247-A059-965CBD0EB78B}"/>
              </a:ext>
            </a:extLst>
          </p:cNvPr>
          <p:cNvSpPr txBox="1"/>
          <p:nvPr/>
        </p:nvSpPr>
        <p:spPr>
          <a:xfrm>
            <a:off x="4106718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6D829-6C37-CB46-AA79-FC4444484E04}"/>
              </a:ext>
            </a:extLst>
          </p:cNvPr>
          <p:cNvSpPr/>
          <p:nvPr/>
        </p:nvSpPr>
        <p:spPr>
          <a:xfrm rot="5400000">
            <a:off x="2104803" y="3305556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F1F8A-5E66-2446-B2CC-37FAF56EE44F}"/>
              </a:ext>
            </a:extLst>
          </p:cNvPr>
          <p:cNvSpPr txBox="1"/>
          <p:nvPr/>
        </p:nvSpPr>
        <p:spPr>
          <a:xfrm>
            <a:off x="4606703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987E1-3C36-344E-9FF8-86EEB36ED1A9}"/>
              </a:ext>
            </a:extLst>
          </p:cNvPr>
          <p:cNvSpPr txBox="1"/>
          <p:nvPr/>
        </p:nvSpPr>
        <p:spPr>
          <a:xfrm>
            <a:off x="6538453" y="30271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F1753-07E4-154C-A5E4-C621A38130BC}"/>
              </a:ext>
            </a:extLst>
          </p:cNvPr>
          <p:cNvSpPr txBox="1"/>
          <p:nvPr/>
        </p:nvSpPr>
        <p:spPr>
          <a:xfrm>
            <a:off x="563987" y="168081"/>
            <a:ext cx="223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Query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7E8BC-317E-E148-A3D5-454D4469631C}"/>
              </a:ext>
            </a:extLst>
          </p:cNvPr>
          <p:cNvSpPr txBox="1"/>
          <p:nvPr/>
        </p:nvSpPr>
        <p:spPr>
          <a:xfrm>
            <a:off x="5293198" y="180157"/>
            <a:ext cx="223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7422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96BA1-B967-1547-BB9E-81168ACFD910}"/>
              </a:ext>
            </a:extLst>
          </p:cNvPr>
          <p:cNvSpPr/>
          <p:nvPr/>
        </p:nvSpPr>
        <p:spPr>
          <a:xfrm rot="5400000">
            <a:off x="-2366512" y="3053443"/>
            <a:ext cx="5352288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3873A-451B-894E-839D-A23C33205B6F}"/>
              </a:ext>
            </a:extLst>
          </p:cNvPr>
          <p:cNvSpPr txBox="1"/>
          <p:nvPr/>
        </p:nvSpPr>
        <p:spPr>
          <a:xfrm>
            <a:off x="135388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46A4F-DEC2-3F4C-8982-08BF9627C8FD}"/>
              </a:ext>
            </a:extLst>
          </p:cNvPr>
          <p:cNvSpPr/>
          <p:nvPr/>
        </p:nvSpPr>
        <p:spPr>
          <a:xfrm rot="5400000">
            <a:off x="-1866527" y="3053443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FD45B-133E-2648-87F8-61580BFA5C5E}"/>
              </a:ext>
            </a:extLst>
          </p:cNvPr>
          <p:cNvSpPr txBox="1"/>
          <p:nvPr/>
        </p:nvSpPr>
        <p:spPr>
          <a:xfrm>
            <a:off x="635373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2070B-58F7-2943-9745-2499CDB5A8A4}"/>
              </a:ext>
            </a:extLst>
          </p:cNvPr>
          <p:cNvSpPr/>
          <p:nvPr/>
        </p:nvSpPr>
        <p:spPr>
          <a:xfrm rot="5400000">
            <a:off x="614659" y="3053443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880D-A78F-5948-97D1-473F102C7CB2}"/>
              </a:ext>
            </a:extLst>
          </p:cNvPr>
          <p:cNvSpPr txBox="1"/>
          <p:nvPr/>
        </p:nvSpPr>
        <p:spPr>
          <a:xfrm>
            <a:off x="3116559" y="5759558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DBCBA-11E9-E94D-BD30-A175714B93C6}"/>
              </a:ext>
            </a:extLst>
          </p:cNvPr>
          <p:cNvSpPr/>
          <p:nvPr/>
        </p:nvSpPr>
        <p:spPr>
          <a:xfrm rot="5400000">
            <a:off x="-1343191" y="3053443"/>
            <a:ext cx="5352288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094B1-5FD5-2247-A059-965CBD0EB78B}"/>
              </a:ext>
            </a:extLst>
          </p:cNvPr>
          <p:cNvSpPr txBox="1"/>
          <p:nvPr/>
        </p:nvSpPr>
        <p:spPr>
          <a:xfrm>
            <a:off x="1158709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6D829-6C37-CB46-AA79-FC4444484E04}"/>
              </a:ext>
            </a:extLst>
          </p:cNvPr>
          <p:cNvSpPr/>
          <p:nvPr/>
        </p:nvSpPr>
        <p:spPr>
          <a:xfrm rot="5400000">
            <a:off x="-843206" y="305344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F1F8A-5E66-2446-B2CC-37FAF56EE44F}"/>
              </a:ext>
            </a:extLst>
          </p:cNvPr>
          <p:cNvSpPr txBox="1"/>
          <p:nvPr/>
        </p:nvSpPr>
        <p:spPr>
          <a:xfrm>
            <a:off x="1658694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987E1-3C36-344E-9FF8-86EEB36ED1A9}"/>
              </a:ext>
            </a:extLst>
          </p:cNvPr>
          <p:cNvSpPr txBox="1"/>
          <p:nvPr/>
        </p:nvSpPr>
        <p:spPr>
          <a:xfrm>
            <a:off x="2301960" y="268075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16969-3AF1-8148-A59A-52595DE74E43}"/>
              </a:ext>
            </a:extLst>
          </p:cNvPr>
          <p:cNvSpPr/>
          <p:nvPr/>
        </p:nvSpPr>
        <p:spPr>
          <a:xfrm rot="5400000">
            <a:off x="5141781" y="1396063"/>
            <a:ext cx="2011680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6761A-0400-3F4F-AD00-D466E701E4FF}"/>
              </a:ext>
            </a:extLst>
          </p:cNvPr>
          <p:cNvSpPr/>
          <p:nvPr/>
        </p:nvSpPr>
        <p:spPr>
          <a:xfrm rot="5400000">
            <a:off x="5641766" y="1396063"/>
            <a:ext cx="2011680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C2272-E63E-DA46-AA92-E848B5DAD99D}"/>
              </a:ext>
            </a:extLst>
          </p:cNvPr>
          <p:cNvSpPr/>
          <p:nvPr/>
        </p:nvSpPr>
        <p:spPr>
          <a:xfrm rot="5400000">
            <a:off x="8122952" y="1396063"/>
            <a:ext cx="2011680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42344E-9804-2F41-8764-C3BC27BB0AF1}"/>
              </a:ext>
            </a:extLst>
          </p:cNvPr>
          <p:cNvSpPr/>
          <p:nvPr/>
        </p:nvSpPr>
        <p:spPr>
          <a:xfrm rot="5400000">
            <a:off x="6165102" y="1396063"/>
            <a:ext cx="2011680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E204DC-7A9E-7740-A32A-A3A624FDFFCD}"/>
              </a:ext>
            </a:extLst>
          </p:cNvPr>
          <p:cNvSpPr/>
          <p:nvPr/>
        </p:nvSpPr>
        <p:spPr>
          <a:xfrm rot="5400000">
            <a:off x="6665087" y="1396063"/>
            <a:ext cx="2011680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0FB9E-9D17-0D40-B45A-6F4FC5BFCDF6}"/>
              </a:ext>
            </a:extLst>
          </p:cNvPr>
          <p:cNvSpPr txBox="1"/>
          <p:nvPr/>
        </p:nvSpPr>
        <p:spPr>
          <a:xfrm>
            <a:off x="8078226" y="108881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F25AA5EC-DA08-1A41-B8E7-D6E6391B887F}"/>
              </a:ext>
            </a:extLst>
          </p:cNvPr>
          <p:cNvSpPr/>
          <p:nvPr/>
        </p:nvSpPr>
        <p:spPr>
          <a:xfrm rot="16200000">
            <a:off x="4415715" y="1366034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B1DD8-54B8-FA40-B1BD-AF7E8544DD88}"/>
              </a:ext>
            </a:extLst>
          </p:cNvPr>
          <p:cNvSpPr txBox="1"/>
          <p:nvPr/>
        </p:nvSpPr>
        <p:spPr>
          <a:xfrm>
            <a:off x="5973377" y="2388365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01413-ADFF-5D4A-82A2-3B84C09CE5A6}"/>
              </a:ext>
            </a:extLst>
          </p:cNvPr>
          <p:cNvSpPr txBox="1"/>
          <p:nvPr/>
        </p:nvSpPr>
        <p:spPr>
          <a:xfrm>
            <a:off x="6498998" y="239147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DD1FC-729A-2D4A-9588-08EFE0735474}"/>
              </a:ext>
            </a:extLst>
          </p:cNvPr>
          <p:cNvSpPr txBox="1"/>
          <p:nvPr/>
        </p:nvSpPr>
        <p:spPr>
          <a:xfrm>
            <a:off x="6982402" y="238974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A53A8-B9F2-D240-BCDC-733249C12D04}"/>
              </a:ext>
            </a:extLst>
          </p:cNvPr>
          <p:cNvSpPr txBox="1"/>
          <p:nvPr/>
        </p:nvSpPr>
        <p:spPr>
          <a:xfrm>
            <a:off x="7508023" y="2369704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3C926-F13B-5E4E-8545-2E6C6A3B6D6C}"/>
              </a:ext>
            </a:extLst>
          </p:cNvPr>
          <p:cNvSpPr txBox="1"/>
          <p:nvPr/>
        </p:nvSpPr>
        <p:spPr>
          <a:xfrm>
            <a:off x="8961516" y="238974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68893E-A2A3-AB4C-B437-534E3761CC8D}"/>
              </a:ext>
            </a:extLst>
          </p:cNvPr>
          <p:cNvSpPr txBox="1"/>
          <p:nvPr/>
        </p:nvSpPr>
        <p:spPr>
          <a:xfrm>
            <a:off x="5945738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A8D8-A18B-714E-A058-6E2E08E7AB75}"/>
              </a:ext>
            </a:extLst>
          </p:cNvPr>
          <p:cNvSpPr txBox="1"/>
          <p:nvPr/>
        </p:nvSpPr>
        <p:spPr>
          <a:xfrm>
            <a:off x="6492023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6A9CF-76D3-F948-A5AD-C7848C6D793B}"/>
              </a:ext>
            </a:extLst>
          </p:cNvPr>
          <p:cNvSpPr txBox="1"/>
          <p:nvPr/>
        </p:nvSpPr>
        <p:spPr>
          <a:xfrm>
            <a:off x="7481580" y="2525347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EFA2E0-F915-6A45-BC96-513A7D30EB48}"/>
              </a:ext>
            </a:extLst>
          </p:cNvPr>
          <p:cNvSpPr txBox="1"/>
          <p:nvPr/>
        </p:nvSpPr>
        <p:spPr>
          <a:xfrm>
            <a:off x="6969059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5863BD-EB82-C743-A258-184E3C4AC274}"/>
              </a:ext>
            </a:extLst>
          </p:cNvPr>
          <p:cNvSpPr txBox="1"/>
          <p:nvPr/>
        </p:nvSpPr>
        <p:spPr>
          <a:xfrm>
            <a:off x="8950059" y="2543696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1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icrosoft Azure Marketplace">
            <a:extLst>
              <a:ext uri="{FF2B5EF4-FFF2-40B4-BE49-F238E27FC236}">
                <a16:creationId xmlns:a16="http://schemas.microsoft.com/office/drawing/2014/main" id="{1C46988A-3195-C34D-9020-379FF726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6" y="909735"/>
            <a:ext cx="1740159" cy="1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less Vector Database">
            <a:extLst>
              <a:ext uri="{FF2B5EF4-FFF2-40B4-BE49-F238E27FC236}">
                <a16:creationId xmlns:a16="http://schemas.microsoft.com/office/drawing/2014/main" id="{106276F6-2314-0444-9256-13D73586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6" b="15550"/>
          <a:stretch/>
        </p:blipFill>
        <p:spPr bwMode="auto">
          <a:xfrm>
            <a:off x="2304256" y="2576999"/>
            <a:ext cx="3309505" cy="1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Database Company Zilliz Raises ...">
            <a:extLst>
              <a:ext uri="{FF2B5EF4-FFF2-40B4-BE49-F238E27FC236}">
                <a16:creationId xmlns:a16="http://schemas.microsoft.com/office/drawing/2014/main" id="{4D06F150-ACB3-FE4C-B6D4-75B05948B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9" t="15419" r="14408" b="12585"/>
          <a:stretch/>
        </p:blipFill>
        <p:spPr bwMode="auto">
          <a:xfrm>
            <a:off x="5724187" y="2187444"/>
            <a:ext cx="2740468" cy="1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drant Solutions Launches Managed Cloud ...">
            <a:extLst>
              <a:ext uri="{FF2B5EF4-FFF2-40B4-BE49-F238E27FC236}">
                <a16:creationId xmlns:a16="http://schemas.microsoft.com/office/drawing/2014/main" id="{3F76B8EA-5319-4E4F-8388-B06218FD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69" y="1003882"/>
            <a:ext cx="3403905" cy="17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11467</TotalTime>
  <Words>274</Words>
  <Application>Microsoft Macintosh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58</cp:revision>
  <dcterms:created xsi:type="dcterms:W3CDTF">2019-09-11T01:27:24Z</dcterms:created>
  <dcterms:modified xsi:type="dcterms:W3CDTF">2025-02-28T17:13:17Z</dcterms:modified>
</cp:coreProperties>
</file>