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65" r:id="rId7"/>
    <p:sldId id="289" r:id="rId8"/>
    <p:sldId id="290" r:id="rId9"/>
    <p:sldId id="272" r:id="rId10"/>
    <p:sldId id="285" r:id="rId11"/>
    <p:sldId id="288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EAE8DE-6B52-2545-B35C-8009DA528E1F}">
          <p14:sldIdLst>
            <p14:sldId id="280"/>
            <p14:sldId id="281"/>
            <p14:sldId id="282"/>
            <p14:sldId id="283"/>
            <p14:sldId id="284"/>
            <p14:sldId id="265"/>
            <p14:sldId id="289"/>
            <p14:sldId id="290"/>
            <p14:sldId id="272"/>
            <p14:sldId id="285"/>
            <p14:sldId id="28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D00"/>
    <a:srgbClr val="87A7D0"/>
    <a:srgbClr val="DFD693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69"/>
    <p:restoredTop sz="94664"/>
  </p:normalViewPr>
  <p:slideViewPr>
    <p:cSldViewPr snapToGrid="0" snapToObjects="1">
      <p:cViewPr varScale="1">
        <p:scale>
          <a:sx n="74" d="100"/>
          <a:sy n="74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C29EC-A16C-014C-960F-7F834DB281C8}"/>
              </a:ext>
            </a:extLst>
          </p:cNvPr>
          <p:cNvCxnSpPr>
            <a:cxnSpLocks/>
          </p:cNvCxnSpPr>
          <p:nvPr/>
        </p:nvCxnSpPr>
        <p:spPr>
          <a:xfrm flipV="1">
            <a:off x="3111910" y="4734232"/>
            <a:ext cx="4660490" cy="126503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0F4848B-5FB3-E147-A85B-F23B66047878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02AFC-0466-774F-8F45-BF4E2071310E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C20F7C-F7E8-F041-8E74-C04DBD6A843E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1079CC-CAC8-1B48-BF5E-A3DEB338B993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0255DD-366C-9F40-93F0-1FA9F2384FAB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EB598-A588-0B43-874E-43D83254E57F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FC65E-715D-8E49-8DB3-1B1DC5349C86}"/>
              </a:ext>
            </a:extLst>
          </p:cNvPr>
          <p:cNvSpPr txBox="1"/>
          <p:nvPr/>
        </p:nvSpPr>
        <p:spPr>
          <a:xfrm>
            <a:off x="5510783" y="3332281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+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7099A-7EB6-C74B-8843-A5883004E64F}"/>
              </a:ext>
            </a:extLst>
          </p:cNvPr>
          <p:cNvSpPr txBox="1"/>
          <p:nvPr/>
        </p:nvSpPr>
        <p:spPr>
          <a:xfrm>
            <a:off x="4378253" y="558040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D9DA1-4288-4E46-9241-98A3339F8DED}"/>
              </a:ext>
            </a:extLst>
          </p:cNvPr>
          <p:cNvSpPr txBox="1"/>
          <p:nvPr/>
        </p:nvSpPr>
        <p:spPr>
          <a:xfrm>
            <a:off x="6028132" y="561441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+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38945-7955-A041-8F11-2906D8F5DDBD}"/>
              </a:ext>
            </a:extLst>
          </p:cNvPr>
          <p:cNvCxnSpPr>
            <a:cxnSpLocks/>
          </p:cNvCxnSpPr>
          <p:nvPr/>
        </p:nvCxnSpPr>
        <p:spPr>
          <a:xfrm>
            <a:off x="4868833" y="103521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FAE89B-1DA9-BA4C-963B-F65181C218CF}"/>
              </a:ext>
            </a:extLst>
          </p:cNvPr>
          <p:cNvCxnSpPr>
            <a:cxnSpLocks/>
          </p:cNvCxnSpPr>
          <p:nvPr/>
        </p:nvCxnSpPr>
        <p:spPr>
          <a:xfrm>
            <a:off x="6789368" y="102323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9A184B-DE28-9840-8AB4-76D9E06074E3}"/>
              </a:ext>
            </a:extLst>
          </p:cNvPr>
          <p:cNvSpPr txBox="1"/>
          <p:nvPr/>
        </p:nvSpPr>
        <p:spPr>
          <a:xfrm>
            <a:off x="6940249" y="503296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∇f(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r>
              <a:rPr lang="en-US" sz="2800" baseline="30000" dirty="0" err="1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28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C251F7-BD8D-2C40-8F15-1B5D3DF87CA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19472" y="5519928"/>
            <a:ext cx="186842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E8C570-4723-FF47-AEB7-2A1C53A828DE}"/>
              </a:ext>
            </a:extLst>
          </p:cNvPr>
          <p:cNvSpPr/>
          <p:nvPr/>
        </p:nvSpPr>
        <p:spPr>
          <a:xfrm>
            <a:off x="6744044" y="546722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91C2235-FAE3-6940-93D8-90CE74B83F2B}"/>
              </a:ext>
            </a:extLst>
          </p:cNvPr>
          <p:cNvSpPr/>
          <p:nvPr/>
        </p:nvSpPr>
        <p:spPr>
          <a:xfrm>
            <a:off x="6882677" y="5003808"/>
            <a:ext cx="212656" cy="50625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C29EC-A16C-014C-960F-7F834DB281C8}"/>
              </a:ext>
            </a:extLst>
          </p:cNvPr>
          <p:cNvCxnSpPr>
            <a:cxnSpLocks/>
          </p:cNvCxnSpPr>
          <p:nvPr/>
        </p:nvCxnSpPr>
        <p:spPr>
          <a:xfrm flipV="1">
            <a:off x="3111910" y="4734232"/>
            <a:ext cx="4660490" cy="126503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0F4848B-5FB3-E147-A85B-F23B66047878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02AFC-0466-774F-8F45-BF4E2071310E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C20F7C-F7E8-F041-8E74-C04DBD6A843E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1079CC-CAC8-1B48-BF5E-A3DEB338B993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0255DD-366C-9F40-93F0-1FA9F2384FAB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EB598-A588-0B43-874E-43D83254E57F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FC65E-715D-8E49-8DB3-1B1DC5349C86}"/>
              </a:ext>
            </a:extLst>
          </p:cNvPr>
          <p:cNvSpPr txBox="1"/>
          <p:nvPr/>
        </p:nvSpPr>
        <p:spPr>
          <a:xfrm>
            <a:off x="5670829" y="3347029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7099A-7EB6-C74B-8843-A5883004E64F}"/>
              </a:ext>
            </a:extLst>
          </p:cNvPr>
          <p:cNvSpPr txBox="1"/>
          <p:nvPr/>
        </p:nvSpPr>
        <p:spPr>
          <a:xfrm>
            <a:off x="4378253" y="569418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D9DA1-4288-4E46-9241-98A3339F8DED}"/>
              </a:ext>
            </a:extLst>
          </p:cNvPr>
          <p:cNvSpPr txBox="1"/>
          <p:nvPr/>
        </p:nvSpPr>
        <p:spPr>
          <a:xfrm>
            <a:off x="6028132" y="561441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38945-7955-A041-8F11-2906D8F5DDBD}"/>
              </a:ext>
            </a:extLst>
          </p:cNvPr>
          <p:cNvCxnSpPr>
            <a:cxnSpLocks/>
          </p:cNvCxnSpPr>
          <p:nvPr/>
        </p:nvCxnSpPr>
        <p:spPr>
          <a:xfrm>
            <a:off x="4868833" y="103521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FAE89B-1DA9-BA4C-963B-F65181C218CF}"/>
              </a:ext>
            </a:extLst>
          </p:cNvPr>
          <p:cNvCxnSpPr>
            <a:cxnSpLocks/>
          </p:cNvCxnSpPr>
          <p:nvPr/>
        </p:nvCxnSpPr>
        <p:spPr>
          <a:xfrm>
            <a:off x="6789368" y="102323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9A184B-DE28-9840-8AB4-76D9E06074E3}"/>
              </a:ext>
            </a:extLst>
          </p:cNvPr>
          <p:cNvSpPr txBox="1"/>
          <p:nvPr/>
        </p:nvSpPr>
        <p:spPr>
          <a:xfrm>
            <a:off x="6813189" y="4987481"/>
            <a:ext cx="255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∇f(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r>
              <a:rPr lang="en-US" sz="28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 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-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 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AA5BD6-FC50-8F48-A50A-D24D7D84B389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AEF3B8-8B3A-2846-BB54-DAB2936E01FB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33A5B7-48BE-CC4C-A288-3917E18807E8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9E67E3-71C4-B84D-8504-B18D3F7B2845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F89852-2DD9-5F42-AF0A-D2A2393878D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919472" y="5519928"/>
            <a:ext cx="186842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067D7B0-CC09-3E46-97CF-D71558B4148F}"/>
              </a:ext>
            </a:extLst>
          </p:cNvPr>
          <p:cNvSpPr/>
          <p:nvPr/>
        </p:nvSpPr>
        <p:spPr>
          <a:xfrm>
            <a:off x="6744044" y="546722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012F1E2-D750-EF48-8C4D-101A8495CA7F}"/>
              </a:ext>
            </a:extLst>
          </p:cNvPr>
          <p:cNvSpPr/>
          <p:nvPr/>
        </p:nvSpPr>
        <p:spPr>
          <a:xfrm>
            <a:off x="6882677" y="5003808"/>
            <a:ext cx="212656" cy="50625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277700A-81F7-0949-AF71-04791852D384}"/>
              </a:ext>
            </a:extLst>
          </p:cNvPr>
          <p:cNvSpPr/>
          <p:nvPr/>
        </p:nvSpPr>
        <p:spPr>
          <a:xfrm>
            <a:off x="1065613" y="1699961"/>
            <a:ext cx="3839716" cy="2346786"/>
          </a:xfrm>
          <a:custGeom>
            <a:avLst/>
            <a:gdLst>
              <a:gd name="connsiteX0" fmla="*/ 615704 w 3839716"/>
              <a:gd name="connsiteY0" fmla="*/ 851511 h 2346786"/>
              <a:gd name="connsiteX1" fmla="*/ 3137678 w 3839716"/>
              <a:gd name="connsiteY1" fmla="*/ 40349 h 2346786"/>
              <a:gd name="connsiteX2" fmla="*/ 3639123 w 3839716"/>
              <a:gd name="connsiteY2" fmla="*/ 2119872 h 2346786"/>
              <a:gd name="connsiteX3" fmla="*/ 232246 w 3839716"/>
              <a:gd name="connsiteY3" fmla="*/ 2149369 h 2346786"/>
              <a:gd name="connsiteX4" fmla="*/ 615704 w 3839716"/>
              <a:gd name="connsiteY4" fmla="*/ 851511 h 23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9716" h="2346786">
                <a:moveTo>
                  <a:pt x="615704" y="851511"/>
                </a:moveTo>
                <a:cubicBezTo>
                  <a:pt x="1099943" y="500008"/>
                  <a:pt x="2633775" y="-171044"/>
                  <a:pt x="3137678" y="40349"/>
                </a:cubicBezTo>
                <a:cubicBezTo>
                  <a:pt x="3641581" y="251742"/>
                  <a:pt x="4123362" y="1768369"/>
                  <a:pt x="3639123" y="2119872"/>
                </a:cubicBezTo>
                <a:cubicBezTo>
                  <a:pt x="3154884" y="2471375"/>
                  <a:pt x="736149" y="2360762"/>
                  <a:pt x="232246" y="2149369"/>
                </a:cubicBezTo>
                <a:cubicBezTo>
                  <a:pt x="-271657" y="1937976"/>
                  <a:pt x="131465" y="1203014"/>
                  <a:pt x="615704" y="851511"/>
                </a:cubicBezTo>
                <a:close/>
              </a:path>
            </a:pathLst>
          </a:custGeom>
          <a:solidFill>
            <a:srgbClr val="DFD69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24291E1-78E4-7345-A0DF-7CF4ABFDE276}"/>
              </a:ext>
            </a:extLst>
          </p:cNvPr>
          <p:cNvSpPr/>
          <p:nvPr/>
        </p:nvSpPr>
        <p:spPr>
          <a:xfrm>
            <a:off x="6806571" y="1467382"/>
            <a:ext cx="3437973" cy="2811943"/>
          </a:xfrm>
          <a:custGeom>
            <a:avLst/>
            <a:gdLst>
              <a:gd name="connsiteX0" fmla="*/ 523377 w 3437973"/>
              <a:gd name="connsiteY0" fmla="*/ 167107 h 2811943"/>
              <a:gd name="connsiteX1" fmla="*/ 1275545 w 3437973"/>
              <a:gd name="connsiteY1" fmla="*/ 1184746 h 2811943"/>
              <a:gd name="connsiteX2" fmla="*/ 1850732 w 3437973"/>
              <a:gd name="connsiteY2" fmla="*/ 1199494 h 2811943"/>
              <a:gd name="connsiteX3" fmla="*/ 2352177 w 3437973"/>
              <a:gd name="connsiteY3" fmla="*/ 240849 h 2811943"/>
              <a:gd name="connsiteX4" fmla="*/ 3266577 w 3437973"/>
              <a:gd name="connsiteY4" fmla="*/ 358836 h 2811943"/>
              <a:gd name="connsiteX5" fmla="*/ 3251829 w 3437973"/>
              <a:gd name="connsiteY5" fmla="*/ 2084398 h 2811943"/>
              <a:gd name="connsiteX6" fmla="*/ 1364035 w 3437973"/>
              <a:gd name="connsiteY6" fmla="*/ 2807069 h 2811943"/>
              <a:gd name="connsiteX7" fmla="*/ 95674 w 3437973"/>
              <a:gd name="connsiteY7" fmla="*/ 1774682 h 2811943"/>
              <a:gd name="connsiteX8" fmla="*/ 139919 w 3437973"/>
              <a:gd name="connsiteY8" fmla="*/ 167107 h 2811943"/>
              <a:gd name="connsiteX9" fmla="*/ 523377 w 3437973"/>
              <a:gd name="connsiteY9" fmla="*/ 167107 h 28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7973" h="2811943">
                <a:moveTo>
                  <a:pt x="523377" y="167107"/>
                </a:moveTo>
                <a:cubicBezTo>
                  <a:pt x="712648" y="336713"/>
                  <a:pt x="1054319" y="1012682"/>
                  <a:pt x="1275545" y="1184746"/>
                </a:cubicBezTo>
                <a:cubicBezTo>
                  <a:pt x="1496771" y="1356810"/>
                  <a:pt x="1671293" y="1356810"/>
                  <a:pt x="1850732" y="1199494"/>
                </a:cubicBezTo>
                <a:cubicBezTo>
                  <a:pt x="2030171" y="1042178"/>
                  <a:pt x="2116203" y="380959"/>
                  <a:pt x="2352177" y="240849"/>
                </a:cubicBezTo>
                <a:cubicBezTo>
                  <a:pt x="2588151" y="100739"/>
                  <a:pt x="3116635" y="51578"/>
                  <a:pt x="3266577" y="358836"/>
                </a:cubicBezTo>
                <a:cubicBezTo>
                  <a:pt x="3416519" y="666094"/>
                  <a:pt x="3568919" y="1676359"/>
                  <a:pt x="3251829" y="2084398"/>
                </a:cubicBezTo>
                <a:cubicBezTo>
                  <a:pt x="2934739" y="2492437"/>
                  <a:pt x="1890061" y="2858688"/>
                  <a:pt x="1364035" y="2807069"/>
                </a:cubicBezTo>
                <a:cubicBezTo>
                  <a:pt x="838009" y="2755450"/>
                  <a:pt x="299693" y="2214676"/>
                  <a:pt x="95674" y="1774682"/>
                </a:cubicBezTo>
                <a:cubicBezTo>
                  <a:pt x="-108345" y="1334688"/>
                  <a:pt x="66177" y="437494"/>
                  <a:pt x="139919" y="167107"/>
                </a:cubicBezTo>
                <a:cubicBezTo>
                  <a:pt x="213661" y="-103280"/>
                  <a:pt x="334106" y="-2499"/>
                  <a:pt x="523377" y="167107"/>
                </a:cubicBezTo>
                <a:close/>
              </a:path>
            </a:pathLst>
          </a:custGeom>
          <a:solidFill>
            <a:srgbClr val="DFD69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277700A-81F7-0949-AF71-04791852D384}"/>
              </a:ext>
            </a:extLst>
          </p:cNvPr>
          <p:cNvSpPr/>
          <p:nvPr/>
        </p:nvSpPr>
        <p:spPr>
          <a:xfrm>
            <a:off x="1065613" y="1699961"/>
            <a:ext cx="3839716" cy="2346786"/>
          </a:xfrm>
          <a:custGeom>
            <a:avLst/>
            <a:gdLst>
              <a:gd name="connsiteX0" fmla="*/ 615704 w 3839716"/>
              <a:gd name="connsiteY0" fmla="*/ 851511 h 2346786"/>
              <a:gd name="connsiteX1" fmla="*/ 3137678 w 3839716"/>
              <a:gd name="connsiteY1" fmla="*/ 40349 h 2346786"/>
              <a:gd name="connsiteX2" fmla="*/ 3639123 w 3839716"/>
              <a:gd name="connsiteY2" fmla="*/ 2119872 h 2346786"/>
              <a:gd name="connsiteX3" fmla="*/ 232246 w 3839716"/>
              <a:gd name="connsiteY3" fmla="*/ 2149369 h 2346786"/>
              <a:gd name="connsiteX4" fmla="*/ 615704 w 3839716"/>
              <a:gd name="connsiteY4" fmla="*/ 851511 h 23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9716" h="2346786">
                <a:moveTo>
                  <a:pt x="615704" y="851511"/>
                </a:moveTo>
                <a:cubicBezTo>
                  <a:pt x="1099943" y="500008"/>
                  <a:pt x="2633775" y="-171044"/>
                  <a:pt x="3137678" y="40349"/>
                </a:cubicBezTo>
                <a:cubicBezTo>
                  <a:pt x="3641581" y="251742"/>
                  <a:pt x="4123362" y="1768369"/>
                  <a:pt x="3639123" y="2119872"/>
                </a:cubicBezTo>
                <a:cubicBezTo>
                  <a:pt x="3154884" y="2471375"/>
                  <a:pt x="736149" y="2360762"/>
                  <a:pt x="232246" y="2149369"/>
                </a:cubicBezTo>
                <a:cubicBezTo>
                  <a:pt x="-271657" y="1937976"/>
                  <a:pt x="131465" y="1203014"/>
                  <a:pt x="615704" y="851511"/>
                </a:cubicBezTo>
                <a:close/>
              </a:path>
            </a:pathLst>
          </a:custGeom>
          <a:solidFill>
            <a:srgbClr val="DFD69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24291E1-78E4-7345-A0DF-7CF4ABFDE276}"/>
              </a:ext>
            </a:extLst>
          </p:cNvPr>
          <p:cNvSpPr/>
          <p:nvPr/>
        </p:nvSpPr>
        <p:spPr>
          <a:xfrm>
            <a:off x="6806571" y="1467382"/>
            <a:ext cx="3437973" cy="2811943"/>
          </a:xfrm>
          <a:custGeom>
            <a:avLst/>
            <a:gdLst>
              <a:gd name="connsiteX0" fmla="*/ 523377 w 3437973"/>
              <a:gd name="connsiteY0" fmla="*/ 167107 h 2811943"/>
              <a:gd name="connsiteX1" fmla="*/ 1275545 w 3437973"/>
              <a:gd name="connsiteY1" fmla="*/ 1184746 h 2811943"/>
              <a:gd name="connsiteX2" fmla="*/ 1850732 w 3437973"/>
              <a:gd name="connsiteY2" fmla="*/ 1199494 h 2811943"/>
              <a:gd name="connsiteX3" fmla="*/ 2352177 w 3437973"/>
              <a:gd name="connsiteY3" fmla="*/ 240849 h 2811943"/>
              <a:gd name="connsiteX4" fmla="*/ 3266577 w 3437973"/>
              <a:gd name="connsiteY4" fmla="*/ 358836 h 2811943"/>
              <a:gd name="connsiteX5" fmla="*/ 3251829 w 3437973"/>
              <a:gd name="connsiteY5" fmla="*/ 2084398 h 2811943"/>
              <a:gd name="connsiteX6" fmla="*/ 1364035 w 3437973"/>
              <a:gd name="connsiteY6" fmla="*/ 2807069 h 2811943"/>
              <a:gd name="connsiteX7" fmla="*/ 95674 w 3437973"/>
              <a:gd name="connsiteY7" fmla="*/ 1774682 h 2811943"/>
              <a:gd name="connsiteX8" fmla="*/ 139919 w 3437973"/>
              <a:gd name="connsiteY8" fmla="*/ 167107 h 2811943"/>
              <a:gd name="connsiteX9" fmla="*/ 523377 w 3437973"/>
              <a:gd name="connsiteY9" fmla="*/ 167107 h 28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7973" h="2811943">
                <a:moveTo>
                  <a:pt x="523377" y="167107"/>
                </a:moveTo>
                <a:cubicBezTo>
                  <a:pt x="712648" y="336713"/>
                  <a:pt x="1054319" y="1012682"/>
                  <a:pt x="1275545" y="1184746"/>
                </a:cubicBezTo>
                <a:cubicBezTo>
                  <a:pt x="1496771" y="1356810"/>
                  <a:pt x="1671293" y="1356810"/>
                  <a:pt x="1850732" y="1199494"/>
                </a:cubicBezTo>
                <a:cubicBezTo>
                  <a:pt x="2030171" y="1042178"/>
                  <a:pt x="2116203" y="380959"/>
                  <a:pt x="2352177" y="240849"/>
                </a:cubicBezTo>
                <a:cubicBezTo>
                  <a:pt x="2588151" y="100739"/>
                  <a:pt x="3116635" y="51578"/>
                  <a:pt x="3266577" y="358836"/>
                </a:cubicBezTo>
                <a:cubicBezTo>
                  <a:pt x="3416519" y="666094"/>
                  <a:pt x="3568919" y="1676359"/>
                  <a:pt x="3251829" y="2084398"/>
                </a:cubicBezTo>
                <a:cubicBezTo>
                  <a:pt x="2934739" y="2492437"/>
                  <a:pt x="1890061" y="2858688"/>
                  <a:pt x="1364035" y="2807069"/>
                </a:cubicBezTo>
                <a:cubicBezTo>
                  <a:pt x="838009" y="2755450"/>
                  <a:pt x="299693" y="2214676"/>
                  <a:pt x="95674" y="1774682"/>
                </a:cubicBezTo>
                <a:cubicBezTo>
                  <a:pt x="-108345" y="1334688"/>
                  <a:pt x="66177" y="437494"/>
                  <a:pt x="139919" y="167107"/>
                </a:cubicBezTo>
                <a:cubicBezTo>
                  <a:pt x="213661" y="-103280"/>
                  <a:pt x="334106" y="-2499"/>
                  <a:pt x="523377" y="167107"/>
                </a:cubicBezTo>
                <a:close/>
              </a:path>
            </a:pathLst>
          </a:custGeom>
          <a:solidFill>
            <a:srgbClr val="DFD69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5AF303-0DA9-E045-B2D5-0AEBF2ACB41C}"/>
              </a:ext>
            </a:extLst>
          </p:cNvPr>
          <p:cNvCxnSpPr/>
          <p:nvPr/>
        </p:nvCxnSpPr>
        <p:spPr>
          <a:xfrm flipV="1">
            <a:off x="4855464" y="3785616"/>
            <a:ext cx="1938528" cy="172821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9C88274-2520-BC47-8D95-7DA4DE4C78EA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997AA1-3E39-9C49-AA14-4CB2C5F86178}"/>
              </a:ext>
            </a:extLst>
          </p:cNvPr>
          <p:cNvSpPr/>
          <p:nvPr/>
        </p:nvSpPr>
        <p:spPr>
          <a:xfrm>
            <a:off x="5510783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05E97-BEC7-164C-8676-8FC7938AD18A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A478F3-6791-0945-92C3-1C5E3B582EA9}"/>
              </a:ext>
            </a:extLst>
          </p:cNvPr>
          <p:cNvSpPr/>
          <p:nvPr/>
        </p:nvSpPr>
        <p:spPr>
          <a:xfrm>
            <a:off x="2518336" y="2038110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9615EC-26BB-DD46-94E3-720EB27B095E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08D32-3D66-9F4E-84A0-BAEE2A4F1744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C0821-DCEE-6542-8E04-80DA083BA1EF}"/>
              </a:ext>
            </a:extLst>
          </p:cNvPr>
          <p:cNvSpPr txBox="1"/>
          <p:nvPr/>
        </p:nvSpPr>
        <p:spPr>
          <a:xfrm>
            <a:off x="2549302" y="2023324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en-US" sz="28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685D5-A716-174E-AF2A-7731AD967384}"/>
              </a:ext>
            </a:extLst>
          </p:cNvPr>
          <p:cNvSpPr txBox="1"/>
          <p:nvPr/>
        </p:nvSpPr>
        <p:spPr>
          <a:xfrm>
            <a:off x="6061145" y="328373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F3AED-D79E-7643-BFC7-889D8F4BB7DE}"/>
              </a:ext>
            </a:extLst>
          </p:cNvPr>
          <p:cNvSpPr txBox="1"/>
          <p:nvPr/>
        </p:nvSpPr>
        <p:spPr>
          <a:xfrm>
            <a:off x="1527438" y="929224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CC24C-34D5-1540-8D32-88A067CD23B9}"/>
              </a:ext>
            </a:extLst>
          </p:cNvPr>
          <p:cNvSpPr txBox="1"/>
          <p:nvPr/>
        </p:nvSpPr>
        <p:spPr>
          <a:xfrm>
            <a:off x="5059283" y="561441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8CFA-D4E3-F14A-BBF3-C04E44301529}"/>
              </a:ext>
            </a:extLst>
          </p:cNvPr>
          <p:cNvSpPr txBox="1"/>
          <p:nvPr/>
        </p:nvSpPr>
        <p:spPr>
          <a:xfrm>
            <a:off x="6269932" y="557460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3700F5-1354-4E46-944A-7F5048E1CEC6}"/>
              </a:ext>
            </a:extLst>
          </p:cNvPr>
          <p:cNvCxnSpPr>
            <a:cxnSpLocks/>
          </p:cNvCxnSpPr>
          <p:nvPr/>
        </p:nvCxnSpPr>
        <p:spPr>
          <a:xfrm>
            <a:off x="2228305" y="1452444"/>
            <a:ext cx="308418" cy="582833"/>
          </a:xfrm>
          <a:prstGeom prst="line">
            <a:avLst/>
          </a:prstGeom>
          <a:ln>
            <a:solidFill>
              <a:srgbClr val="87A7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EC01DB-0778-7447-A6F9-C3AB5184B6F7}"/>
              </a:ext>
            </a:extLst>
          </p:cNvPr>
          <p:cNvSpPr/>
          <p:nvPr/>
        </p:nvSpPr>
        <p:spPr>
          <a:xfrm>
            <a:off x="2185418" y="137439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DD620-73B2-DF4C-B0B7-290EB8BC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42" y="0"/>
            <a:ext cx="47215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0BDA7-4A85-724B-B71F-DA5A9D8D4CA8}"/>
              </a:ext>
            </a:extLst>
          </p:cNvPr>
          <p:cNvSpPr txBox="1"/>
          <p:nvPr/>
        </p:nvSpPr>
        <p:spPr>
          <a:xfrm>
            <a:off x="6717887" y="4290085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Mirror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C32-18CA-A24D-9393-F7B9DA0A0635}"/>
              </a:ext>
            </a:extLst>
          </p:cNvPr>
          <p:cNvSpPr txBox="1"/>
          <p:nvPr/>
        </p:nvSpPr>
        <p:spPr>
          <a:xfrm>
            <a:off x="5098025" y="3544530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Newton’s Methodç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7B7AD-57EA-4B48-9355-260007C1F7A3}"/>
              </a:ext>
            </a:extLst>
          </p:cNvPr>
          <p:cNvSpPr txBox="1"/>
          <p:nvPr/>
        </p:nvSpPr>
        <p:spPr>
          <a:xfrm>
            <a:off x="6095999" y="2317020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Conjugate 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D7E04-5F7F-2941-990C-0DBC34DC5667}"/>
              </a:ext>
            </a:extLst>
          </p:cNvPr>
          <p:cNvSpPr txBox="1"/>
          <p:nvPr/>
        </p:nvSpPr>
        <p:spPr>
          <a:xfrm>
            <a:off x="5098024" y="4505490"/>
            <a:ext cx="161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Derivative Free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3219E-10C6-5D4A-9678-9A0F079E94B6}"/>
              </a:ext>
            </a:extLst>
          </p:cNvPr>
          <p:cNvSpPr txBox="1"/>
          <p:nvPr/>
        </p:nvSpPr>
        <p:spPr>
          <a:xfrm>
            <a:off x="5320557" y="2950288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Frank Wolfe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C34EA-BA72-E749-AF85-EA58CD00883A}"/>
              </a:ext>
            </a:extLst>
          </p:cNvPr>
          <p:cNvSpPr txBox="1"/>
          <p:nvPr/>
        </p:nvSpPr>
        <p:spPr>
          <a:xfrm>
            <a:off x="6263142" y="3611719"/>
            <a:ext cx="14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Cutting Plane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2A319-7531-7449-95C0-C7EE582DF5A5}"/>
              </a:ext>
            </a:extLst>
          </p:cNvPr>
          <p:cNvSpPr txBox="1"/>
          <p:nvPr/>
        </p:nvSpPr>
        <p:spPr>
          <a:xfrm>
            <a:off x="5611754" y="5291617"/>
            <a:ext cx="14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Interior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D0DCF-7611-6E4D-9E8A-3A47F68BCAB9}"/>
              </a:ext>
            </a:extLst>
          </p:cNvPr>
          <p:cNvSpPr txBox="1"/>
          <p:nvPr/>
        </p:nvSpPr>
        <p:spPr>
          <a:xfrm>
            <a:off x="5877438" y="5788211"/>
            <a:ext cx="14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FC680-7AAA-5945-B935-55AEAA7319C3}"/>
              </a:ext>
            </a:extLst>
          </p:cNvPr>
          <p:cNvSpPr txBox="1"/>
          <p:nvPr/>
        </p:nvSpPr>
        <p:spPr>
          <a:xfrm>
            <a:off x="6238560" y="1442670"/>
            <a:ext cx="144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E0BD0-4F94-D64B-96FC-A719F3472046}"/>
              </a:ext>
            </a:extLst>
          </p:cNvPr>
          <p:cNvSpPr txBox="1"/>
          <p:nvPr/>
        </p:nvSpPr>
        <p:spPr>
          <a:xfrm>
            <a:off x="6676505" y="3221532"/>
            <a:ext cx="144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Acceleration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B86D0-1EC4-E942-8C37-1AE2660DAEDB}"/>
              </a:ext>
            </a:extLst>
          </p:cNvPr>
          <p:cNvSpPr txBox="1"/>
          <p:nvPr/>
        </p:nvSpPr>
        <p:spPr>
          <a:xfrm>
            <a:off x="4817169" y="2264931"/>
            <a:ext cx="144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Adaptive 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DE660-29C0-EB49-B768-579C2D7FCC69}"/>
              </a:ext>
            </a:extLst>
          </p:cNvPr>
          <p:cNvSpPr txBox="1"/>
          <p:nvPr/>
        </p:nvSpPr>
        <p:spPr>
          <a:xfrm>
            <a:off x="7127627" y="2559926"/>
            <a:ext cx="144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Stochastic Methods</a:t>
            </a:r>
          </a:p>
        </p:txBody>
      </p:sp>
    </p:spTree>
    <p:extLst>
      <p:ext uri="{BB962C8B-B14F-4D97-AF65-F5344CB8AC3E}">
        <p14:creationId xmlns:p14="http://schemas.microsoft.com/office/powerpoint/2010/main" val="284725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6D285-33A9-1D4A-BDA5-1F0EA0036B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5652" y="2010205"/>
            <a:ext cx="3926348" cy="1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2CE477-D0FA-3645-808E-9245B8F487AC}"/>
              </a:ext>
            </a:extLst>
          </p:cNvPr>
          <p:cNvSpPr/>
          <p:nvPr/>
        </p:nvSpPr>
        <p:spPr>
          <a:xfrm>
            <a:off x="2179291" y="923778"/>
            <a:ext cx="716309" cy="1992923"/>
          </a:xfrm>
          <a:prstGeom prst="rect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BE4C0-6439-9445-ADB7-8B93DC812B87}"/>
              </a:ext>
            </a:extLst>
          </p:cNvPr>
          <p:cNvSpPr/>
          <p:nvPr/>
        </p:nvSpPr>
        <p:spPr>
          <a:xfrm>
            <a:off x="3879137" y="363414"/>
            <a:ext cx="716309" cy="3188677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94897-9133-FB44-B98C-F46290A60CA2}"/>
              </a:ext>
            </a:extLst>
          </p:cNvPr>
          <p:cNvSpPr/>
          <p:nvPr/>
        </p:nvSpPr>
        <p:spPr>
          <a:xfrm>
            <a:off x="6995703" y="1549792"/>
            <a:ext cx="716309" cy="762000"/>
          </a:xfrm>
          <a:prstGeom prst="rect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94CA0-00ED-3E4F-B7FA-97F493751887}"/>
              </a:ext>
            </a:extLst>
          </p:cNvPr>
          <p:cNvSpPr/>
          <p:nvPr/>
        </p:nvSpPr>
        <p:spPr>
          <a:xfrm>
            <a:off x="2263125" y="104100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0BEA6B-E993-9D4F-8B1F-6DECB1500F84}"/>
              </a:ext>
            </a:extLst>
          </p:cNvPr>
          <p:cNvSpPr/>
          <p:nvPr/>
        </p:nvSpPr>
        <p:spPr>
          <a:xfrm>
            <a:off x="2263125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10EC5E-8D53-894C-B106-3E3B37EDE1BA}"/>
              </a:ext>
            </a:extLst>
          </p:cNvPr>
          <p:cNvSpPr/>
          <p:nvPr/>
        </p:nvSpPr>
        <p:spPr>
          <a:xfrm>
            <a:off x="2263125" y="2290690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27A621-5CE4-394A-AD04-6A1946984DAA}"/>
              </a:ext>
            </a:extLst>
          </p:cNvPr>
          <p:cNvSpPr/>
          <p:nvPr/>
        </p:nvSpPr>
        <p:spPr>
          <a:xfrm>
            <a:off x="3967946" y="228365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8BFF1B-5D66-F945-888D-9ADAF0FED364}"/>
              </a:ext>
            </a:extLst>
          </p:cNvPr>
          <p:cNvSpPr/>
          <p:nvPr/>
        </p:nvSpPr>
        <p:spPr>
          <a:xfrm>
            <a:off x="3967946" y="291318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E76B2E-0CA8-E044-B3B0-731C8D81AB83}"/>
              </a:ext>
            </a:extLst>
          </p:cNvPr>
          <p:cNvSpPr/>
          <p:nvPr/>
        </p:nvSpPr>
        <p:spPr>
          <a:xfrm>
            <a:off x="3967946" y="42085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DD1EE6-A5AA-5943-B448-15905B0628F5}"/>
              </a:ext>
            </a:extLst>
          </p:cNvPr>
          <p:cNvSpPr/>
          <p:nvPr/>
        </p:nvSpPr>
        <p:spPr>
          <a:xfrm>
            <a:off x="3967946" y="105038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7D308B-E046-F745-BC26-AC3E916203D1}"/>
              </a:ext>
            </a:extLst>
          </p:cNvPr>
          <p:cNvSpPr/>
          <p:nvPr/>
        </p:nvSpPr>
        <p:spPr>
          <a:xfrm>
            <a:off x="3967946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B15DC6-681D-2D48-A20C-60A6BFE33ACB}"/>
              </a:ext>
            </a:extLst>
          </p:cNvPr>
          <p:cNvSpPr/>
          <p:nvPr/>
        </p:nvSpPr>
        <p:spPr>
          <a:xfrm>
            <a:off x="5479337" y="363414"/>
            <a:ext cx="716309" cy="3188677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120916-3EB5-0442-8C3B-5895DC650072}"/>
              </a:ext>
            </a:extLst>
          </p:cNvPr>
          <p:cNvSpPr/>
          <p:nvPr/>
        </p:nvSpPr>
        <p:spPr>
          <a:xfrm>
            <a:off x="5568146" y="228365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56D765-E2E0-6E45-AE55-E6984C6054BA}"/>
              </a:ext>
            </a:extLst>
          </p:cNvPr>
          <p:cNvSpPr/>
          <p:nvPr/>
        </p:nvSpPr>
        <p:spPr>
          <a:xfrm>
            <a:off x="5568146" y="291318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022B17-137B-AE46-8C26-3874F61AC61F}"/>
              </a:ext>
            </a:extLst>
          </p:cNvPr>
          <p:cNvSpPr/>
          <p:nvPr/>
        </p:nvSpPr>
        <p:spPr>
          <a:xfrm>
            <a:off x="5568146" y="42085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17471-C7ED-604F-AC03-B3560F0309F7}"/>
              </a:ext>
            </a:extLst>
          </p:cNvPr>
          <p:cNvSpPr/>
          <p:nvPr/>
        </p:nvSpPr>
        <p:spPr>
          <a:xfrm>
            <a:off x="5568146" y="105038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DD819D-44FA-854B-8F85-DE6803B42038}"/>
              </a:ext>
            </a:extLst>
          </p:cNvPr>
          <p:cNvSpPr/>
          <p:nvPr/>
        </p:nvSpPr>
        <p:spPr>
          <a:xfrm>
            <a:off x="5568146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C66F57-B5F2-FE44-9253-3720C9912ACA}"/>
              </a:ext>
            </a:extLst>
          </p:cNvPr>
          <p:cNvSpPr/>
          <p:nvPr/>
        </p:nvSpPr>
        <p:spPr>
          <a:xfrm>
            <a:off x="7079537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AED424-5240-8D48-A736-BCAE714B582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2811765" y="695178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FB96B9-A7F1-2943-86FF-2625A12215CD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2811765" y="1315329"/>
            <a:ext cx="1156181" cy="9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48AA05-069F-254E-A02B-BFA33A83A175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2811765" y="1315329"/>
            <a:ext cx="1156181" cy="629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162AA-9E1B-0742-8A06-F2E18842D6B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11765" y="1315329"/>
            <a:ext cx="1147491" cy="1189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E6E302-F9A7-AB40-BE92-823E86A04E92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811765" y="1315329"/>
            <a:ext cx="1156181" cy="1872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624D7B-CD91-144D-83FB-9163D2C38224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2811765" y="695178"/>
            <a:ext cx="1156181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523E03-EE63-1542-8C3F-9B69B172AE9F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2811765" y="1324708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D6F5ED-D36B-3042-9801-C08020B762D8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811765" y="1944859"/>
            <a:ext cx="1156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D9801BD-7A48-AF4F-86AE-5399AD9E391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811765" y="1944859"/>
            <a:ext cx="1156181" cy="613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46425-F86D-3342-AC54-04AF4031DD03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811765" y="1944859"/>
            <a:ext cx="1156181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7DEFD4-C85D-8041-99FA-9A6CBB452BEF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2811765" y="695178"/>
            <a:ext cx="1156181" cy="1869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216FC5-3E76-2A41-BC54-A18A4D11C81E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2811765" y="1324708"/>
            <a:ext cx="1156181" cy="1240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AAC525-5283-6948-824D-917C962B111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2811765" y="1944859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DE4A16-AB1F-0848-AB1D-38C507A82DB3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811765" y="2557977"/>
            <a:ext cx="1156181" cy="7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643DC1F-F8A8-DC40-A4FC-7BF8B8FEED58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2811765" y="2565010"/>
            <a:ext cx="1156181" cy="62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7A3D5D2-06F2-CA4F-9537-439A54B3DB85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4516586" y="695178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0597BEC-BE7C-7446-915B-84C3D193B93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516586" y="695178"/>
            <a:ext cx="1051560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764152-3748-ED49-90EB-22D0EA0866B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4516586" y="695178"/>
            <a:ext cx="1051560" cy="2492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5E0516-D6AC-A241-880E-D932C530826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516586" y="1324708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03CF207-370B-3B46-B816-F43D9A4D16B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516586" y="1324708"/>
            <a:ext cx="1051560" cy="123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BE88B3E-1A2D-F14C-AE8A-07155388F55D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4516586" y="695178"/>
            <a:ext cx="1051560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1ED71D-87F6-A14E-B098-7B4FAAC0745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4516586" y="1944859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E64182-9990-A942-B605-804EAD4760EA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4516586" y="1944859"/>
            <a:ext cx="1051560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57B57F-712F-F44C-8146-604961A2FDE8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516586" y="1324708"/>
            <a:ext cx="1051560" cy="123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E22250-6496-E74D-8E9A-40C56DF9234E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516586" y="2557977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CE672A0-6F1B-EF48-9E80-922677276FB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6586" y="3187507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AEFBAEC-7A29-254F-9944-7CF168B43EFD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 flipV="1">
            <a:off x="4516586" y="1944859"/>
            <a:ext cx="1051560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E3C2840-3865-4741-9F61-8747EC3C2B6E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516586" y="695178"/>
            <a:ext cx="1051560" cy="2492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146B27C-7203-CC4A-9DCE-8608DCCD48BF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116786" y="695178"/>
            <a:ext cx="962751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EDDF110-33FB-1349-98EB-66B360DFD287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6116786" y="1324708"/>
            <a:ext cx="96275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B37DC61-5AD8-564B-B40D-796E21BFA0A6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116786" y="1944859"/>
            <a:ext cx="962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3775A9-CE3E-024A-AD1B-91F1CA532578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6116786" y="1944859"/>
            <a:ext cx="962751" cy="613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52CAE2A-73B5-0C44-B56E-33D5779A28F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6116786" y="1944859"/>
            <a:ext cx="962751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9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2156895-4192-084D-B762-68584A8AD581}"/>
              </a:ext>
            </a:extLst>
          </p:cNvPr>
          <p:cNvCxnSpPr>
            <a:cxnSpLocks/>
          </p:cNvCxnSpPr>
          <p:nvPr/>
        </p:nvCxnSpPr>
        <p:spPr>
          <a:xfrm flipV="1">
            <a:off x="927463" y="3236956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F417D5-5C26-DA44-820F-D93F4CC3FCF6}"/>
              </a:ext>
            </a:extLst>
          </p:cNvPr>
          <p:cNvCxnSpPr>
            <a:cxnSpLocks/>
          </p:cNvCxnSpPr>
          <p:nvPr/>
        </p:nvCxnSpPr>
        <p:spPr>
          <a:xfrm flipV="1">
            <a:off x="927463" y="1009389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329CA9-D93F-0C46-9B21-720A7335ADC8}"/>
              </a:ext>
            </a:extLst>
          </p:cNvPr>
          <p:cNvSpPr txBox="1"/>
          <p:nvPr/>
        </p:nvSpPr>
        <p:spPr>
          <a:xfrm>
            <a:off x="3412510" y="3167390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677D7-65D7-314B-A679-213C7CF48734}"/>
              </a:ext>
            </a:extLst>
          </p:cNvPr>
          <p:cNvSpPr txBox="1"/>
          <p:nvPr/>
        </p:nvSpPr>
        <p:spPr>
          <a:xfrm>
            <a:off x="108929" y="747779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A5ADE4-6C6E-144B-BB53-692C9D454725}"/>
              </a:ext>
            </a:extLst>
          </p:cNvPr>
          <p:cNvCxnSpPr>
            <a:cxnSpLocks/>
          </p:cNvCxnSpPr>
          <p:nvPr/>
        </p:nvCxnSpPr>
        <p:spPr>
          <a:xfrm flipV="1">
            <a:off x="5120237" y="3236955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E0BC0-2FCF-D44B-9C01-76B0546AD1EB}"/>
              </a:ext>
            </a:extLst>
          </p:cNvPr>
          <p:cNvCxnSpPr>
            <a:cxnSpLocks/>
          </p:cNvCxnSpPr>
          <p:nvPr/>
        </p:nvCxnSpPr>
        <p:spPr>
          <a:xfrm flipV="1">
            <a:off x="5120237" y="1009388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BB310B-D1D4-9247-947D-23A19C98675E}"/>
              </a:ext>
            </a:extLst>
          </p:cNvPr>
          <p:cNvSpPr txBox="1"/>
          <p:nvPr/>
        </p:nvSpPr>
        <p:spPr>
          <a:xfrm>
            <a:off x="7605284" y="3167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F78A6-DB20-064F-89E5-52A23ECD9300}"/>
              </a:ext>
            </a:extLst>
          </p:cNvPr>
          <p:cNvSpPr txBox="1"/>
          <p:nvPr/>
        </p:nvSpPr>
        <p:spPr>
          <a:xfrm>
            <a:off x="4301703" y="747778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002E6B-FF3D-4A44-93CA-ACF29589A8F1}"/>
              </a:ext>
            </a:extLst>
          </p:cNvPr>
          <p:cNvCxnSpPr>
            <a:cxnSpLocks/>
          </p:cNvCxnSpPr>
          <p:nvPr/>
        </p:nvCxnSpPr>
        <p:spPr>
          <a:xfrm flipV="1">
            <a:off x="9349366" y="3218694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77883-0E55-DC45-9669-ECFC97813600}"/>
              </a:ext>
            </a:extLst>
          </p:cNvPr>
          <p:cNvCxnSpPr>
            <a:cxnSpLocks/>
          </p:cNvCxnSpPr>
          <p:nvPr/>
        </p:nvCxnSpPr>
        <p:spPr>
          <a:xfrm flipV="1">
            <a:off x="9349366" y="991127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AD3CF0-3DD1-4840-8022-26FE8DDB3EB5}"/>
              </a:ext>
            </a:extLst>
          </p:cNvPr>
          <p:cNvSpPr txBox="1"/>
          <p:nvPr/>
        </p:nvSpPr>
        <p:spPr>
          <a:xfrm>
            <a:off x="11834413" y="3149128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1A2F0-3584-554D-8A48-0B18C82BF49F}"/>
              </a:ext>
            </a:extLst>
          </p:cNvPr>
          <p:cNvSpPr txBox="1"/>
          <p:nvPr/>
        </p:nvSpPr>
        <p:spPr>
          <a:xfrm>
            <a:off x="8530832" y="729517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E6EB4ED-69BB-9944-AB87-C78EF584AC9F}"/>
              </a:ext>
            </a:extLst>
          </p:cNvPr>
          <p:cNvSpPr/>
          <p:nvPr/>
        </p:nvSpPr>
        <p:spPr>
          <a:xfrm>
            <a:off x="958645" y="722671"/>
            <a:ext cx="2521974" cy="2433568"/>
          </a:xfrm>
          <a:custGeom>
            <a:avLst/>
            <a:gdLst>
              <a:gd name="connsiteX0" fmla="*/ 0 w 2521974"/>
              <a:gd name="connsiteY0" fmla="*/ 560439 h 2433568"/>
              <a:gd name="connsiteX1" fmla="*/ 634181 w 2521974"/>
              <a:gd name="connsiteY1" fmla="*/ 1917290 h 2433568"/>
              <a:gd name="connsiteX2" fmla="*/ 1342103 w 2521974"/>
              <a:gd name="connsiteY2" fmla="*/ 2433484 h 2433568"/>
              <a:gd name="connsiteX3" fmla="*/ 1961536 w 2521974"/>
              <a:gd name="connsiteY3" fmla="*/ 1887794 h 2433568"/>
              <a:gd name="connsiteX4" fmla="*/ 2521974 w 2521974"/>
              <a:gd name="connsiteY4" fmla="*/ 0 h 243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974" h="2433568">
                <a:moveTo>
                  <a:pt x="0" y="560439"/>
                </a:moveTo>
                <a:cubicBezTo>
                  <a:pt x="205248" y="1082777"/>
                  <a:pt x="410497" y="1605116"/>
                  <a:pt x="634181" y="1917290"/>
                </a:cubicBezTo>
                <a:cubicBezTo>
                  <a:pt x="857865" y="2229464"/>
                  <a:pt x="1120877" y="2438400"/>
                  <a:pt x="1342103" y="2433484"/>
                </a:cubicBezTo>
                <a:cubicBezTo>
                  <a:pt x="1563329" y="2428568"/>
                  <a:pt x="1764891" y="2293375"/>
                  <a:pt x="1961536" y="1887794"/>
                </a:cubicBezTo>
                <a:cubicBezTo>
                  <a:pt x="2158181" y="1482213"/>
                  <a:pt x="2340077" y="741106"/>
                  <a:pt x="2521974" y="0"/>
                </a:cubicBez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686AB13-8102-CD48-923B-D00C37960CE9}"/>
              </a:ext>
            </a:extLst>
          </p:cNvPr>
          <p:cNvSpPr/>
          <p:nvPr/>
        </p:nvSpPr>
        <p:spPr>
          <a:xfrm>
            <a:off x="5250426" y="1061884"/>
            <a:ext cx="2212258" cy="2072536"/>
          </a:xfrm>
          <a:custGeom>
            <a:avLst/>
            <a:gdLst>
              <a:gd name="connsiteX0" fmla="*/ 0 w 2212258"/>
              <a:gd name="connsiteY0" fmla="*/ 545690 h 2072536"/>
              <a:gd name="connsiteX1" fmla="*/ 545690 w 2212258"/>
              <a:gd name="connsiteY1" fmla="*/ 2064774 h 2072536"/>
              <a:gd name="connsiteX2" fmla="*/ 1120877 w 2212258"/>
              <a:gd name="connsiteY2" fmla="*/ 1150374 h 2072536"/>
              <a:gd name="connsiteX3" fmla="*/ 1651819 w 2212258"/>
              <a:gd name="connsiteY3" fmla="*/ 1445342 h 2072536"/>
              <a:gd name="connsiteX4" fmla="*/ 2212258 w 2212258"/>
              <a:gd name="connsiteY4" fmla="*/ 0 h 207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58" h="2072536">
                <a:moveTo>
                  <a:pt x="0" y="545690"/>
                </a:moveTo>
                <a:cubicBezTo>
                  <a:pt x="179438" y="1254841"/>
                  <a:pt x="358877" y="1963993"/>
                  <a:pt x="545690" y="2064774"/>
                </a:cubicBezTo>
                <a:cubicBezTo>
                  <a:pt x="732503" y="2165555"/>
                  <a:pt x="936522" y="1253613"/>
                  <a:pt x="1120877" y="1150374"/>
                </a:cubicBezTo>
                <a:cubicBezTo>
                  <a:pt x="1305232" y="1047135"/>
                  <a:pt x="1469922" y="1637071"/>
                  <a:pt x="1651819" y="1445342"/>
                </a:cubicBezTo>
                <a:cubicBezTo>
                  <a:pt x="1833716" y="1253613"/>
                  <a:pt x="2022987" y="626806"/>
                  <a:pt x="2212258" y="0"/>
                </a:cubicBez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ECF919-A027-BD40-9B77-76777C1151A3}"/>
              </a:ext>
            </a:extLst>
          </p:cNvPr>
          <p:cNvSpPr/>
          <p:nvPr/>
        </p:nvSpPr>
        <p:spPr>
          <a:xfrm>
            <a:off x="9424219" y="1209368"/>
            <a:ext cx="2477729" cy="1858473"/>
          </a:xfrm>
          <a:custGeom>
            <a:avLst/>
            <a:gdLst>
              <a:gd name="connsiteX0" fmla="*/ 0 w 2477729"/>
              <a:gd name="connsiteY0" fmla="*/ 88490 h 1858473"/>
              <a:gd name="connsiteX1" fmla="*/ 796413 w 2477729"/>
              <a:gd name="connsiteY1" fmla="*/ 663677 h 1858473"/>
              <a:gd name="connsiteX2" fmla="*/ 1238865 w 2477729"/>
              <a:gd name="connsiteY2" fmla="*/ 1858297 h 1858473"/>
              <a:gd name="connsiteX3" fmla="*/ 1563329 w 2477729"/>
              <a:gd name="connsiteY3" fmla="*/ 575187 h 1858473"/>
              <a:gd name="connsiteX4" fmla="*/ 2477729 w 2477729"/>
              <a:gd name="connsiteY4" fmla="*/ 0 h 1858473"/>
              <a:gd name="connsiteX5" fmla="*/ 2477729 w 2477729"/>
              <a:gd name="connsiteY5" fmla="*/ 0 h 185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7729" h="1858473">
                <a:moveTo>
                  <a:pt x="0" y="88490"/>
                </a:moveTo>
                <a:cubicBezTo>
                  <a:pt x="294968" y="228599"/>
                  <a:pt x="589936" y="368709"/>
                  <a:pt x="796413" y="663677"/>
                </a:cubicBezTo>
                <a:cubicBezTo>
                  <a:pt x="1002890" y="958645"/>
                  <a:pt x="1111046" y="1873045"/>
                  <a:pt x="1238865" y="1858297"/>
                </a:cubicBezTo>
                <a:cubicBezTo>
                  <a:pt x="1366684" y="1843549"/>
                  <a:pt x="1356852" y="884903"/>
                  <a:pt x="1563329" y="575187"/>
                </a:cubicBezTo>
                <a:cubicBezTo>
                  <a:pt x="1769806" y="265471"/>
                  <a:pt x="2477729" y="0"/>
                  <a:pt x="2477729" y="0"/>
                </a:cubicBezTo>
                <a:lnTo>
                  <a:pt x="2477729" y="0"/>
                </a:ln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CA48E-495B-0140-9521-456C4FA3EFB4}"/>
              </a:ext>
            </a:extLst>
          </p:cNvPr>
          <p:cNvSpPr txBox="1"/>
          <p:nvPr/>
        </p:nvSpPr>
        <p:spPr>
          <a:xfrm>
            <a:off x="1438714" y="3390211"/>
            <a:ext cx="14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convex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916A-D8CF-B54F-A2DD-61F1928241D4}"/>
              </a:ext>
            </a:extLst>
          </p:cNvPr>
          <p:cNvSpPr txBox="1"/>
          <p:nvPr/>
        </p:nvSpPr>
        <p:spPr>
          <a:xfrm>
            <a:off x="5120237" y="3329587"/>
            <a:ext cx="212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non-convex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90D27-042E-AF41-A0E0-548D346B7102}"/>
              </a:ext>
            </a:extLst>
          </p:cNvPr>
          <p:cNvSpPr txBox="1"/>
          <p:nvPr/>
        </p:nvSpPr>
        <p:spPr>
          <a:xfrm>
            <a:off x="9387306" y="3369548"/>
            <a:ext cx="212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895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11C95-85BD-E149-ACE8-10DD39CCD4CB}"/>
              </a:ext>
            </a:extLst>
          </p:cNvPr>
          <p:cNvCxnSpPr>
            <a:cxnSpLocks/>
          </p:cNvCxnSpPr>
          <p:nvPr/>
        </p:nvCxnSpPr>
        <p:spPr>
          <a:xfrm flipH="1">
            <a:off x="5849407" y="1903058"/>
            <a:ext cx="374867" cy="0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F4B6B7-76E7-AA49-9B7B-E1FDA2816F3F}"/>
              </a:ext>
            </a:extLst>
          </p:cNvPr>
          <p:cNvCxnSpPr>
            <a:cxnSpLocks/>
          </p:cNvCxnSpPr>
          <p:nvPr/>
        </p:nvCxnSpPr>
        <p:spPr>
          <a:xfrm>
            <a:off x="4490674" y="1507284"/>
            <a:ext cx="264206" cy="295794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4D9633-61B2-3343-90AA-C2B3B36A37D0}"/>
              </a:ext>
            </a:extLst>
          </p:cNvPr>
          <p:cNvCxnSpPr>
            <a:cxnSpLocks/>
          </p:cNvCxnSpPr>
          <p:nvPr/>
        </p:nvCxnSpPr>
        <p:spPr>
          <a:xfrm flipV="1">
            <a:off x="3996325" y="3318872"/>
            <a:ext cx="369299" cy="411065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Level sets of 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A8603-78F7-774F-85B8-39FE1A5D9E16}"/>
              </a:ext>
            </a:extLst>
          </p:cNvPr>
          <p:cNvSpPr txBox="1"/>
          <p:nvPr/>
        </p:nvSpPr>
        <p:spPr>
          <a:xfrm>
            <a:off x="5908615" y="1507283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A74E95-D73C-704D-957F-CCAA42529190}"/>
              </a:ext>
            </a:extLst>
          </p:cNvPr>
          <p:cNvSpPr txBox="1"/>
          <p:nvPr/>
        </p:nvSpPr>
        <p:spPr>
          <a:xfrm>
            <a:off x="3813777" y="3569535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7F6E7-5130-994F-8B81-8019DF01F1E0}"/>
              </a:ext>
            </a:extLst>
          </p:cNvPr>
          <p:cNvSpPr txBox="1"/>
          <p:nvPr/>
        </p:nvSpPr>
        <p:spPr>
          <a:xfrm>
            <a:off x="3321848" y="1245691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11C95-85BD-E149-ACE8-10DD39CCD4CB}"/>
              </a:ext>
            </a:extLst>
          </p:cNvPr>
          <p:cNvCxnSpPr>
            <a:cxnSpLocks/>
          </p:cNvCxnSpPr>
          <p:nvPr/>
        </p:nvCxnSpPr>
        <p:spPr>
          <a:xfrm flipH="1">
            <a:off x="5849407" y="1903058"/>
            <a:ext cx="374867" cy="0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F4B6B7-76E7-AA49-9B7B-E1FDA2816F3F}"/>
              </a:ext>
            </a:extLst>
          </p:cNvPr>
          <p:cNvCxnSpPr>
            <a:cxnSpLocks/>
          </p:cNvCxnSpPr>
          <p:nvPr/>
        </p:nvCxnSpPr>
        <p:spPr>
          <a:xfrm>
            <a:off x="4490674" y="1507284"/>
            <a:ext cx="264206" cy="295794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4D9633-61B2-3343-90AA-C2B3B36A37D0}"/>
              </a:ext>
            </a:extLst>
          </p:cNvPr>
          <p:cNvCxnSpPr>
            <a:cxnSpLocks/>
          </p:cNvCxnSpPr>
          <p:nvPr/>
        </p:nvCxnSpPr>
        <p:spPr>
          <a:xfrm flipV="1">
            <a:off x="3996325" y="3318872"/>
            <a:ext cx="369299" cy="411065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Level sets of 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A74E95-D73C-704D-957F-CCAA42529190}"/>
              </a:ext>
            </a:extLst>
          </p:cNvPr>
          <p:cNvSpPr txBox="1"/>
          <p:nvPr/>
        </p:nvSpPr>
        <p:spPr>
          <a:xfrm>
            <a:off x="3813777" y="3569535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-∇L(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7F6E7-5130-994F-8B81-8019DF01F1E0}"/>
              </a:ext>
            </a:extLst>
          </p:cNvPr>
          <p:cNvSpPr txBox="1"/>
          <p:nvPr/>
        </p:nvSpPr>
        <p:spPr>
          <a:xfrm>
            <a:off x="3321848" y="1245691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-∇L(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DE3A8-79D6-2449-B911-3645AA1C98F5}"/>
              </a:ext>
            </a:extLst>
          </p:cNvPr>
          <p:cNvCxnSpPr>
            <a:cxnSpLocks/>
          </p:cNvCxnSpPr>
          <p:nvPr/>
        </p:nvCxnSpPr>
        <p:spPr>
          <a:xfrm flipH="1" flipV="1">
            <a:off x="6235895" y="863839"/>
            <a:ext cx="17542" cy="2067966"/>
          </a:xfrm>
          <a:prstGeom prst="straightConnector1">
            <a:avLst/>
          </a:prstGeom>
          <a:ln w="25400">
            <a:solidFill>
              <a:srgbClr val="E76D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0A3FB1-C0BE-514E-82B1-ADBB13590D24}"/>
              </a:ext>
            </a:extLst>
          </p:cNvPr>
          <p:cNvSpPr/>
          <p:nvPr/>
        </p:nvSpPr>
        <p:spPr>
          <a:xfrm>
            <a:off x="6143653" y="1806382"/>
            <a:ext cx="91440" cy="9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Level sets of 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EF609-595A-444E-9DD8-350ADB4E035F}"/>
              </a:ext>
            </a:extLst>
          </p:cNvPr>
          <p:cNvSpPr txBox="1"/>
          <p:nvPr/>
        </p:nvSpPr>
        <p:spPr>
          <a:xfrm>
            <a:off x="6711257" y="1249557"/>
            <a:ext cx="143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756825-6F04-C94D-AA77-C0539ED9AFA0}"/>
              </a:ext>
            </a:extLst>
          </p:cNvPr>
          <p:cNvCxnSpPr>
            <a:cxnSpLocks/>
          </p:cNvCxnSpPr>
          <p:nvPr/>
        </p:nvCxnSpPr>
        <p:spPr>
          <a:xfrm flipH="1" flipV="1">
            <a:off x="6541952" y="1448298"/>
            <a:ext cx="258678" cy="21578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C370EA-5EA1-DE4F-AE3B-446741D36C22}"/>
              </a:ext>
            </a:extLst>
          </p:cNvPr>
          <p:cNvSpPr txBox="1"/>
          <p:nvPr/>
        </p:nvSpPr>
        <p:spPr>
          <a:xfrm>
            <a:off x="6643461" y="1711855"/>
            <a:ext cx="143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8E9FA7-23B0-4340-8BC2-9A7503E60F01}"/>
              </a:ext>
            </a:extLst>
          </p:cNvPr>
          <p:cNvCxnSpPr>
            <a:cxnSpLocks/>
          </p:cNvCxnSpPr>
          <p:nvPr/>
        </p:nvCxnSpPr>
        <p:spPr>
          <a:xfrm flipH="1">
            <a:off x="6486292" y="1928155"/>
            <a:ext cx="314338" cy="12236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05C6DE-A5C7-2D4A-A013-9E2BBB7BFC71}"/>
              </a:ext>
            </a:extLst>
          </p:cNvPr>
          <p:cNvSpPr txBox="1"/>
          <p:nvPr/>
        </p:nvSpPr>
        <p:spPr>
          <a:xfrm>
            <a:off x="6767466" y="2084776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4C9213-F165-1E42-B20D-4AE6FA80972A}"/>
              </a:ext>
            </a:extLst>
          </p:cNvPr>
          <p:cNvCxnSpPr>
            <a:cxnSpLocks/>
          </p:cNvCxnSpPr>
          <p:nvPr/>
        </p:nvCxnSpPr>
        <p:spPr>
          <a:xfrm flipH="1" flipV="1">
            <a:off x="6206380" y="2267507"/>
            <a:ext cx="594250" cy="48102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83019F-94CD-794D-918A-D29568DD36C9}"/>
              </a:ext>
            </a:extLst>
          </p:cNvPr>
          <p:cNvSpPr txBox="1"/>
          <p:nvPr/>
        </p:nvSpPr>
        <p:spPr>
          <a:xfrm>
            <a:off x="6767043" y="2930612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C8968D-1B62-2544-9FAF-752328F492F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5125521" y="2524885"/>
            <a:ext cx="1641522" cy="636560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7E39F8-262C-744A-B17B-BB221A71A005}"/>
              </a:ext>
            </a:extLst>
          </p:cNvPr>
          <p:cNvSpPr txBox="1"/>
          <p:nvPr/>
        </p:nvSpPr>
        <p:spPr>
          <a:xfrm rot="5400000">
            <a:off x="7034579" y="2509687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BE175F-30EC-CD45-A266-F4B1AF05BAB2}"/>
              </a:ext>
            </a:extLst>
          </p:cNvPr>
          <p:cNvSpPr txBox="1"/>
          <p:nvPr/>
        </p:nvSpPr>
        <p:spPr>
          <a:xfrm>
            <a:off x="4842379" y="1992789"/>
            <a:ext cx="56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*</a:t>
            </a:r>
            <a:endParaRPr lang="en-US" sz="2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CCE3E-8C18-F440-B180-5E00B5E9C057}"/>
              </a:ext>
            </a:extLst>
          </p:cNvPr>
          <p:cNvSpPr/>
          <p:nvPr/>
        </p:nvSpPr>
        <p:spPr>
          <a:xfrm>
            <a:off x="5106374" y="235219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A955F9-B5F4-4342-8474-21A806F48BE2}"/>
              </a:ext>
            </a:extLst>
          </p:cNvPr>
          <p:cNvCxnSpPr>
            <a:cxnSpLocks/>
          </p:cNvCxnSpPr>
          <p:nvPr/>
        </p:nvCxnSpPr>
        <p:spPr>
          <a:xfrm>
            <a:off x="6786419" y="980472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37EEB-1E8D-894D-AC3A-C1421E7330F6}"/>
              </a:ext>
            </a:extLst>
          </p:cNvPr>
          <p:cNvCxnSpPr>
            <a:cxnSpLocks/>
          </p:cNvCxnSpPr>
          <p:nvPr/>
        </p:nvCxnSpPr>
        <p:spPr>
          <a:xfrm>
            <a:off x="5565055" y="1016506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47D793-66C2-4C4B-A4FE-AD7407986898}"/>
              </a:ext>
            </a:extLst>
          </p:cNvPr>
          <p:cNvCxnSpPr>
            <a:cxnSpLocks/>
          </p:cNvCxnSpPr>
          <p:nvPr/>
        </p:nvCxnSpPr>
        <p:spPr>
          <a:xfrm>
            <a:off x="4865293" y="1016506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912F1B-AB02-714C-BC6F-39FAF3D52C46}"/>
              </a:ext>
            </a:extLst>
          </p:cNvPr>
          <p:cNvCxnSpPr/>
          <p:nvPr/>
        </p:nvCxnSpPr>
        <p:spPr>
          <a:xfrm flipV="1">
            <a:off x="4855464" y="3785616"/>
            <a:ext cx="1938528" cy="172821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A8B98BB-3092-A842-9E06-5D6DB0D475D3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80407-2563-3F4A-B273-73E7B15AD2CA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FC529-B97E-D94D-8C4D-857B471E88C9}"/>
              </a:ext>
            </a:extLst>
          </p:cNvPr>
          <p:cNvSpPr/>
          <p:nvPr/>
        </p:nvSpPr>
        <p:spPr>
          <a:xfrm>
            <a:off x="5510783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689BFA-8797-234B-B4C4-798DE9F09D5B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29F6EC-476D-7146-832A-A0F91E7B2C3E}"/>
              </a:ext>
            </a:extLst>
          </p:cNvPr>
          <p:cNvSpPr/>
          <p:nvPr/>
        </p:nvSpPr>
        <p:spPr>
          <a:xfrm>
            <a:off x="5526023" y="484327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DE6982-C8B4-CC4D-8B1F-0B80D8AD7365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0891DA-800C-BD41-BA0B-8EA0CEF7DC79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9379A8-02ED-1948-B3DF-163CF4459A0D}"/>
              </a:ext>
            </a:extLst>
          </p:cNvPr>
          <p:cNvSpPr txBox="1"/>
          <p:nvPr/>
        </p:nvSpPr>
        <p:spPr>
          <a:xfrm>
            <a:off x="2542791" y="2597337"/>
            <a:ext cx="2967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3200" i="1">
                <a:latin typeface="Fira Sans" panose="020B0503050000020004" pitchFamily="34" charset="0"/>
                <a:ea typeface="Fira Sans" panose="020B0503050000020004" pitchFamily="34" charset="0"/>
              </a:rPr>
              <a:t> = (1-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𝜆)</a:t>
            </a:r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 + 𝜆</a:t>
            </a:r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5BE33B-898A-7649-8131-7B9CF97D58E8}"/>
              </a:ext>
            </a:extLst>
          </p:cNvPr>
          <p:cNvSpPr txBox="1"/>
          <p:nvPr/>
        </p:nvSpPr>
        <p:spPr>
          <a:xfrm>
            <a:off x="4970501" y="434222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03715-B89C-2347-BCA5-561E90E2C4C4}"/>
              </a:ext>
            </a:extLst>
          </p:cNvPr>
          <p:cNvSpPr txBox="1"/>
          <p:nvPr/>
        </p:nvSpPr>
        <p:spPr>
          <a:xfrm>
            <a:off x="6061145" y="328373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CF489-87BB-F749-BEE7-0587D6FB7940}"/>
              </a:ext>
            </a:extLst>
          </p:cNvPr>
          <p:cNvSpPr txBox="1"/>
          <p:nvPr/>
        </p:nvSpPr>
        <p:spPr>
          <a:xfrm>
            <a:off x="4378253" y="558040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451334-26CB-A142-A0B7-38C19C3BB09A}"/>
              </a:ext>
            </a:extLst>
          </p:cNvPr>
          <p:cNvSpPr txBox="1"/>
          <p:nvPr/>
        </p:nvSpPr>
        <p:spPr>
          <a:xfrm>
            <a:off x="5059283" y="561441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07604-5839-CD4A-A63F-F2ED06340703}"/>
              </a:ext>
            </a:extLst>
          </p:cNvPr>
          <p:cNvSpPr txBox="1"/>
          <p:nvPr/>
        </p:nvSpPr>
        <p:spPr>
          <a:xfrm>
            <a:off x="6269932" y="557460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210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65</cp:revision>
  <dcterms:created xsi:type="dcterms:W3CDTF">2019-09-11T01:27:24Z</dcterms:created>
  <dcterms:modified xsi:type="dcterms:W3CDTF">2022-10-12T02:20:50Z</dcterms:modified>
</cp:coreProperties>
</file>