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319D-11F6-CC85-C502-43486FF77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22621-4C7D-2930-EB64-8EE58DAA3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2EE3E-3016-6B89-070E-853013542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18A0-D4CF-22B3-2E3E-F9858272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7685C-6D48-55B2-A44C-C045AD2F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5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5A17-6608-6CE8-F9EB-905F5138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31442-57C2-E8BF-A14E-4D3FFBDCF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48243-4E5B-ABE5-9DE2-18115861A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D8809-F51E-A694-F4F2-DD2EEC56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87A37-8A3E-1757-4AFA-E6C00C8BB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7EC04-56C3-EBC3-0AA4-7D499673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74808-2C8E-12B3-9D20-486AF828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F05D-79DD-D8A6-194E-2587E01F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8B623-F7D1-933C-FAA8-D2C217E4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23780-3D56-4CFF-51E4-6D5A5B017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F8E0-B9DA-9744-5D2F-96CF742A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BA468-A76D-7275-4E48-972DD178D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5ECFE-1F99-7C78-8023-BE6CEE7A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F0F28-F818-E42C-D926-5C07BDE4A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92A4-4087-9D7C-C2E2-F1B43458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9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7B88-92F0-54A2-D7CB-4802310C5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72150-D56F-6A4E-EC3F-7CA6821EC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91D28-762C-C8CE-210D-132AF462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62C8B-1170-0186-384B-B8BD5E4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9A6C4-0785-52C9-4657-C1421618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8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1941-3A27-22AA-6AD8-A33F9CBE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D1770-F882-2318-2160-3F794FCB7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7F68B-9188-F678-0645-8735E016A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FF1F9-CAA2-BD4C-309C-C4EE92C19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BDB39-5125-F168-EED1-845E7E5A7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2B8D-DD74-2DB0-3489-4170F4CA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5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0F085-23C7-D7BD-0110-034469F8C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C091D-7913-4205-62E9-BBB0A4D19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79D80-3D51-0A3E-88E6-5084AF6B1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45269E-2F5A-F384-A258-E801E20879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208C6D-44BF-044E-07FB-908561F81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C1BC4-AAB3-B8E8-C84B-3DCA446A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69DE9-96AF-28F6-D452-D6947A549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43C860-5636-6FDF-492F-535EAB2E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2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C92F9-CD7D-475A-AC0A-25B56CD8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EA3D5-D872-EEC4-EC40-380BA0EB6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EA31D-9872-6B4F-E174-D9E7FF68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7B792-F21E-2033-6932-97922EDC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80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D0DA66-559D-3622-CEF0-9374BB1A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CBA66-842E-18DC-928B-ADC73D9A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54563-6BBD-9FCB-2A24-BEF038C78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4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8989A-80E3-4F9F-585A-51297B48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44E29-1E58-3A0F-1019-A88FFF82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4B8F8-B127-7D41-478E-4AC1610D3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3E902-A8ED-EA56-0561-F94E0291F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8A9C-6A1F-39BC-163C-DAAAF672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05338-70EB-1409-B446-9B770C89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0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799DD-9493-ED6B-1122-BA078A3B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F50B2-9C04-AA44-4C3A-9C66E7251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C24E-9E00-E27D-1DF1-85927EB93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25814-978B-852B-42AC-120E7520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0BC9-5D3C-DC96-B35D-DDBF69EC0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85520-E576-4AE6-2004-36045397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6312C-8534-0FD8-103D-16F637011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88365-265F-BB94-F490-67BE29B6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7BD78-3ECD-2876-75CC-F7CFA0EB08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E1F6D-0ACD-7B41-9186-DAE41BAE7A2E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15C7A-BEAF-DA88-DBB7-1006F7581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0FA6-DDD2-E12F-C699-A4F0FAD46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5901E-1530-924B-B0E7-14B8C49C57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9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5.png"/><Relationship Id="rId9" Type="http://schemas.openxmlformats.org/officeDocument/2006/relationships/image" Target="../media/image6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F41E11-D34B-2116-014B-05470104D1E6}"/>
              </a:ext>
            </a:extLst>
          </p:cNvPr>
          <p:cNvSpPr/>
          <p:nvPr/>
        </p:nvSpPr>
        <p:spPr>
          <a:xfrm>
            <a:off x="3205113" y="1791992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  <a:latin typeface="Desdemona" pitchFamily="8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5ECCF8-F7AC-63D2-E8B4-7CD85467D5DB}"/>
              </a:ext>
            </a:extLst>
          </p:cNvPr>
          <p:cNvSpPr/>
          <p:nvPr/>
        </p:nvSpPr>
        <p:spPr>
          <a:xfrm>
            <a:off x="4733826" y="1791992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Nadeem" pitchFamily="2" charset="-78"/>
              <a:cs typeface="Nadeem" pitchFamily="2" charset="-7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FFA358-7459-8D14-7F56-A159B0C6F6EE}"/>
              </a:ext>
            </a:extLst>
          </p:cNvPr>
          <p:cNvSpPr/>
          <p:nvPr/>
        </p:nvSpPr>
        <p:spPr>
          <a:xfrm>
            <a:off x="6262539" y="1791992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tx1"/>
              </a:solidFill>
              <a:latin typeface="AkayaKanadaka" panose="02010502080401010103" pitchFamily="2" charset="77"/>
              <a:cs typeface="AkayaKanadaka" panose="02010502080401010103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03D85-BE68-51E4-A45C-3F51ED9F5AD0}"/>
              </a:ext>
            </a:extLst>
          </p:cNvPr>
          <p:cNvSpPr/>
          <p:nvPr/>
        </p:nvSpPr>
        <p:spPr>
          <a:xfrm>
            <a:off x="7791252" y="1791992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34DF67-654E-BBB5-3156-32FD44694280}"/>
              </a:ext>
            </a:extLst>
          </p:cNvPr>
          <p:cNvSpPr/>
          <p:nvPr/>
        </p:nvSpPr>
        <p:spPr>
          <a:xfrm>
            <a:off x="3205113" y="3060566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V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E</a:t>
            </a:r>
            <a:r>
              <a:rPr lang="en-US" dirty="0">
                <a:solidFill>
                  <a:schemeClr val="tx1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R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33DB0-B649-20ED-A268-C76E7E412E81}"/>
              </a:ext>
            </a:extLst>
          </p:cNvPr>
          <p:cNvSpPr/>
          <p:nvPr/>
        </p:nvSpPr>
        <p:spPr>
          <a:xfrm>
            <a:off x="4733826" y="3033915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V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E</a:t>
            </a:r>
            <a:r>
              <a:rPr lang="en-US" dirty="0">
                <a:solidFill>
                  <a:schemeClr val="tx1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R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A2228B-E47A-D44A-F50B-7792B6203E44}"/>
              </a:ext>
            </a:extLst>
          </p:cNvPr>
          <p:cNvSpPr/>
          <p:nvPr/>
        </p:nvSpPr>
        <p:spPr>
          <a:xfrm>
            <a:off x="6262539" y="3033915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V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E</a:t>
            </a:r>
            <a:r>
              <a:rPr lang="en-US" dirty="0">
                <a:solidFill>
                  <a:schemeClr val="tx1"/>
                </a:solidFill>
                <a:latin typeface="Hubballi" panose="02000000000000000000" pitchFamily="2" charset="77"/>
                <a:cs typeface="Hubballi" panose="02000000000000000000" pitchFamily="2" charset="77"/>
              </a:rPr>
              <a:t>R</a:t>
            </a:r>
            <a:r>
              <a:rPr lang="en-US" dirty="0">
                <a:solidFill>
                  <a:schemeClr val="tx1"/>
                </a:solidFill>
                <a:latin typeface="Snell Roundhand" panose="02000603080000090004" pitchFamily="2" charset="77"/>
                <a:cs typeface="Nadeem" pitchFamily="2" charset="-78"/>
              </a:rPr>
              <a:t>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65BF2-DF89-4C6B-9F88-39B123FF99FC}"/>
              </a:ext>
            </a:extLst>
          </p:cNvPr>
          <p:cNvSpPr/>
          <p:nvPr/>
        </p:nvSpPr>
        <p:spPr>
          <a:xfrm>
            <a:off x="7791252" y="3033915"/>
            <a:ext cx="1117077" cy="9417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hakra Petch" pitchFamily="2" charset="-34"/>
              <a:cs typeface="Chakra Petch" pitchFamily="2" charset="-3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DFB3E2-D63B-B216-CFAD-BFFB595D58A0}"/>
              </a:ext>
            </a:extLst>
          </p:cNvPr>
          <p:cNvSpPr/>
          <p:nvPr/>
        </p:nvSpPr>
        <p:spPr>
          <a:xfrm>
            <a:off x="3097492" y="2916992"/>
            <a:ext cx="1373530" cy="118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26D65-0D52-F9D0-3359-039A4385CDAF}"/>
              </a:ext>
            </a:extLst>
          </p:cNvPr>
          <p:cNvSpPr/>
          <p:nvPr/>
        </p:nvSpPr>
        <p:spPr>
          <a:xfrm>
            <a:off x="4623455" y="2903579"/>
            <a:ext cx="1373530" cy="118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FA3BF0-7D91-C815-F3BC-8D48CDCC5502}"/>
              </a:ext>
            </a:extLst>
          </p:cNvPr>
          <p:cNvSpPr/>
          <p:nvPr/>
        </p:nvSpPr>
        <p:spPr>
          <a:xfrm>
            <a:off x="6150792" y="2903579"/>
            <a:ext cx="1373530" cy="11891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27C3C-A36A-0BF5-CE8D-7D3848C721A9}"/>
              </a:ext>
            </a:extLst>
          </p:cNvPr>
          <p:cNvSpPr txBox="1"/>
          <p:nvPr/>
        </p:nvSpPr>
        <p:spPr>
          <a:xfrm rot="19192170">
            <a:off x="5628847" y="2087644"/>
            <a:ext cx="2403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e</a:t>
            </a:r>
            <a:r>
              <a:rPr lang="en-US" sz="1800" dirty="0">
                <a:solidFill>
                  <a:schemeClr val="tx1"/>
                </a:solidFill>
                <a:latin typeface="ACADEMY ENGRAVED LET PLAIN:1.0" panose="02000000000000000000" pitchFamily="2" charset="0"/>
                <a:cs typeface="AkayaKanadaka" panose="02010502080401010103" pitchFamily="2" charset="77"/>
              </a:rPr>
              <a:t>xPEc</a:t>
            </a:r>
            <a:r>
              <a:rPr lang="en-US" sz="18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T4t</a:t>
            </a:r>
            <a:r>
              <a:rPr lang="en-US" sz="1800" dirty="0">
                <a:solidFill>
                  <a:schemeClr val="tx1"/>
                </a:solidFill>
                <a:latin typeface="Snell Roundhand" panose="02000603080000090004" pitchFamily="2" charset="77"/>
                <a:cs typeface="AkayaKanadaka" panose="02010502080401010103" pitchFamily="2" charset="77"/>
              </a:rPr>
              <a:t>!o</a:t>
            </a:r>
            <a:r>
              <a:rPr lang="en-US" sz="18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B6F19-BED1-E3BD-770F-983FB824F836}"/>
              </a:ext>
            </a:extLst>
          </p:cNvPr>
          <p:cNvSpPr txBox="1"/>
          <p:nvPr/>
        </p:nvSpPr>
        <p:spPr>
          <a:xfrm rot="2301790">
            <a:off x="4655057" y="2364441"/>
            <a:ext cx="6551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Haettenschweiler" panose="020B0706040902060204" pitchFamily="34" charset="0"/>
              </a:rPr>
              <a:t>o </a:t>
            </a:r>
            <a:r>
              <a:rPr lang="en-US" sz="1800" dirty="0">
                <a:solidFill>
                  <a:schemeClr val="tx1"/>
                </a:solidFill>
                <a:latin typeface="Nadeem" pitchFamily="2" charset="-78"/>
                <a:cs typeface="Nadeem" pitchFamily="2" charset="-78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8B8064-75FE-0E00-7A09-4919380D3456}"/>
              </a:ext>
            </a:extLst>
          </p:cNvPr>
          <p:cNvSpPr txBox="1"/>
          <p:nvPr/>
        </p:nvSpPr>
        <p:spPr>
          <a:xfrm rot="5400000">
            <a:off x="3121663" y="2087644"/>
            <a:ext cx="1229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Desdemona" pitchFamily="82" charset="77"/>
              </a:rPr>
              <a:t>L</a:t>
            </a:r>
            <a:r>
              <a:rPr lang="en-US" sz="1800" dirty="0">
                <a:solidFill>
                  <a:schemeClr val="tx1"/>
                </a:solidFill>
                <a:latin typeface="AkayaKanadaka" panose="02010502080401010103" pitchFamily="2" charset="77"/>
                <a:cs typeface="AkayaKanadaka" panose="02010502080401010103" pitchFamily="2" charset="77"/>
              </a:rPr>
              <a:t>1ne</a:t>
            </a:r>
            <a:r>
              <a:rPr lang="en-US" sz="1800" dirty="0">
                <a:solidFill>
                  <a:schemeClr val="tx1"/>
                </a:solidFill>
                <a:latin typeface="Desdemona" pitchFamily="82" charset="77"/>
              </a:rPr>
              <a:t>4r</a:t>
            </a:r>
            <a:r>
              <a:rPr lang="en-US" sz="1800" dirty="0">
                <a:solidFill>
                  <a:schemeClr val="tx1"/>
                </a:solidFill>
                <a:latin typeface="Fahkwang" pitchFamily="2" charset="-34"/>
                <a:cs typeface="Fahkwang" pitchFamily="2" charset="-34"/>
              </a:rPr>
              <a:t>!t</a:t>
            </a:r>
            <a:r>
              <a:rPr lang="en-US" sz="1800" dirty="0">
                <a:solidFill>
                  <a:schemeClr val="tx1"/>
                </a:solidFill>
                <a:latin typeface="Desdemona" pitchFamily="82" charset="77"/>
              </a:rPr>
              <a:t>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D00960-64E4-88F4-A5ED-25D6E7C62F6B}"/>
              </a:ext>
            </a:extLst>
          </p:cNvPr>
          <p:cNvSpPr txBox="1"/>
          <p:nvPr/>
        </p:nvSpPr>
        <p:spPr>
          <a:xfrm>
            <a:off x="7945385" y="1850503"/>
            <a:ext cx="87171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I5</a:t>
            </a:r>
            <a:endParaRPr lang="en-US" sz="6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2DFE6F-45FB-62A3-9299-7DE2D55FEE45}"/>
              </a:ext>
            </a:extLst>
          </p:cNvPr>
          <p:cNvSpPr txBox="1"/>
          <p:nvPr/>
        </p:nvSpPr>
        <p:spPr>
          <a:xfrm rot="10800000">
            <a:off x="7871045" y="3188380"/>
            <a:ext cx="871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Haettenschweiler" panose="020B0706040902060204" pitchFamily="34" charset="0"/>
                <a:cs typeface="Al Tarikh" pitchFamily="2" charset="-78"/>
              </a:rPr>
              <a:t>C</a:t>
            </a:r>
            <a:r>
              <a:rPr lang="en-US" sz="2400" dirty="0">
                <a:solidFill>
                  <a:schemeClr val="tx1"/>
                </a:solidFill>
                <a:latin typeface="Al Tarikh" pitchFamily="2" charset="-78"/>
                <a:cs typeface="Al Tarikh" pitchFamily="2" charset="-78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ACADEMY ENGRAVED LET PLAIN:1.0" panose="02000000000000000000" pitchFamily="2" charset="0"/>
                <a:cs typeface="Al Tarikh" pitchFamily="2" charset="-78"/>
              </a:rPr>
              <a:t>o</a:t>
            </a:r>
            <a:r>
              <a:rPr lang="en-US" sz="2400" dirty="0">
                <a:solidFill>
                  <a:schemeClr val="tx1"/>
                </a:solidFill>
                <a:latin typeface="Chakra Petch" pitchFamily="2" charset="-34"/>
                <a:cs typeface="Chakra Petch" pitchFamily="2" charset="-34"/>
              </a:rPr>
              <a:t>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609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emone and clownfish with solid fill">
            <a:extLst>
              <a:ext uri="{FF2B5EF4-FFF2-40B4-BE49-F238E27FC236}">
                <a16:creationId xmlns:a16="http://schemas.microsoft.com/office/drawing/2014/main" id="{C1FA85FC-CBB1-E835-491D-541F6190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679" y="1437147"/>
            <a:ext cx="914400" cy="914400"/>
          </a:xfrm>
          <a:prstGeom prst="rect">
            <a:avLst/>
          </a:prstGeom>
        </p:spPr>
      </p:pic>
      <p:pic>
        <p:nvPicPr>
          <p:cNvPr id="17" name="Graphic 16" descr="Basketball with solid fill">
            <a:extLst>
              <a:ext uri="{FF2B5EF4-FFF2-40B4-BE49-F238E27FC236}">
                <a16:creationId xmlns:a16="http://schemas.microsoft.com/office/drawing/2014/main" id="{DD0BB945-EC1C-1E62-53B9-344876E073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3626" y="1440910"/>
            <a:ext cx="914400" cy="914400"/>
          </a:xfrm>
          <a:prstGeom prst="rect">
            <a:avLst/>
          </a:prstGeom>
        </p:spPr>
      </p:pic>
      <p:pic>
        <p:nvPicPr>
          <p:cNvPr id="25" name="Graphic 24" descr="Binoculars with solid fill">
            <a:extLst>
              <a:ext uri="{FF2B5EF4-FFF2-40B4-BE49-F238E27FC236}">
                <a16:creationId xmlns:a16="http://schemas.microsoft.com/office/drawing/2014/main" id="{1863785D-4D54-90F0-A776-46D921B97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76976" y="1437147"/>
            <a:ext cx="914400" cy="914400"/>
          </a:xfrm>
          <a:prstGeom prst="rect">
            <a:avLst/>
          </a:prstGeom>
        </p:spPr>
      </p:pic>
      <p:pic>
        <p:nvPicPr>
          <p:cNvPr id="26" name="Graphic 25" descr="Anemone and clownfish with solid fill">
            <a:extLst>
              <a:ext uri="{FF2B5EF4-FFF2-40B4-BE49-F238E27FC236}">
                <a16:creationId xmlns:a16="http://schemas.microsoft.com/office/drawing/2014/main" id="{3A6A59A3-708E-D594-5D33-1E7968C06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573" y="1437147"/>
            <a:ext cx="914400" cy="914400"/>
          </a:xfrm>
          <a:prstGeom prst="rect">
            <a:avLst/>
          </a:prstGeom>
        </p:spPr>
      </p:pic>
      <p:pic>
        <p:nvPicPr>
          <p:cNvPr id="27" name="Graphic 26" descr="Backpack with solid fill">
            <a:extLst>
              <a:ext uri="{FF2B5EF4-FFF2-40B4-BE49-F238E27FC236}">
                <a16:creationId xmlns:a16="http://schemas.microsoft.com/office/drawing/2014/main" id="{6F53DC7C-3E6D-5E9A-6FE8-F939D78F02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89923" y="1437147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F4BBDDF-FC1C-304A-5669-E70AF2E4294A}"/>
              </a:ext>
            </a:extLst>
          </p:cNvPr>
          <p:cNvSpPr txBox="1"/>
          <p:nvPr/>
        </p:nvSpPr>
        <p:spPr>
          <a:xfrm>
            <a:off x="1709185" y="1663514"/>
            <a:ext cx="1078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09B68-8BEE-CE43-7E50-FA277BAFD43F}"/>
                  </a:ext>
                </a:extLst>
              </p:cNvPr>
              <p:cNvSpPr txBox="1"/>
              <p:nvPr/>
            </p:nvSpPr>
            <p:spPr>
              <a:xfrm>
                <a:off x="3281818" y="2538447"/>
                <a:ext cx="4303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09B68-8BEE-CE43-7E50-FA277BAF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818" y="2538447"/>
                <a:ext cx="43037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A96061A-EAD5-53C5-1752-9AA360EAD68C}"/>
              </a:ext>
            </a:extLst>
          </p:cNvPr>
          <p:cNvSpPr/>
          <p:nvPr/>
        </p:nvSpPr>
        <p:spPr>
          <a:xfrm>
            <a:off x="3989047" y="3282289"/>
            <a:ext cx="654908" cy="667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75842-1CD8-3D31-BE76-CF4FC9A312B6}"/>
              </a:ext>
            </a:extLst>
          </p:cNvPr>
          <p:cNvSpPr txBox="1"/>
          <p:nvPr/>
        </p:nvSpPr>
        <p:spPr>
          <a:xfrm>
            <a:off x="1745591" y="3385088"/>
            <a:ext cx="8523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32DFBE-5A11-8828-855D-E8B04CA2E37E}"/>
              </a:ext>
            </a:extLst>
          </p:cNvPr>
          <p:cNvSpPr/>
          <p:nvPr/>
        </p:nvSpPr>
        <p:spPr>
          <a:xfrm>
            <a:off x="5411062" y="3282289"/>
            <a:ext cx="654908" cy="66726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66745D-B3B4-62A5-4B58-57E6DA717605}"/>
              </a:ext>
            </a:extLst>
          </p:cNvPr>
          <p:cNvSpPr/>
          <p:nvPr/>
        </p:nvSpPr>
        <p:spPr>
          <a:xfrm>
            <a:off x="6868006" y="3282289"/>
            <a:ext cx="654908" cy="667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69175F-E430-6BEC-FED1-F548922A0777}"/>
              </a:ext>
            </a:extLst>
          </p:cNvPr>
          <p:cNvSpPr/>
          <p:nvPr/>
        </p:nvSpPr>
        <p:spPr>
          <a:xfrm>
            <a:off x="8149157" y="3282289"/>
            <a:ext cx="654908" cy="667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493294-0991-E1CD-15AF-0D75BF769DAB}"/>
              </a:ext>
            </a:extLst>
          </p:cNvPr>
          <p:cNvCxnSpPr>
            <a:cxnSpLocks/>
          </p:cNvCxnSpPr>
          <p:nvPr/>
        </p:nvCxnSpPr>
        <p:spPr>
          <a:xfrm>
            <a:off x="4335079" y="2474946"/>
            <a:ext cx="1312947" cy="62604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782D6B-2790-C6F8-273A-21D3C050E239}"/>
              </a:ext>
            </a:extLst>
          </p:cNvPr>
          <p:cNvCxnSpPr>
            <a:cxnSpLocks/>
          </p:cNvCxnSpPr>
          <p:nvPr/>
        </p:nvCxnSpPr>
        <p:spPr>
          <a:xfrm flipH="1">
            <a:off x="5904344" y="2474946"/>
            <a:ext cx="496456" cy="62604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4408FB-0234-AC43-495D-2F7A79C4DB23}"/>
              </a:ext>
            </a:extLst>
          </p:cNvPr>
          <p:cNvCxnSpPr>
            <a:cxnSpLocks/>
          </p:cNvCxnSpPr>
          <p:nvPr/>
        </p:nvCxnSpPr>
        <p:spPr>
          <a:xfrm flipH="1">
            <a:off x="4335079" y="2463273"/>
            <a:ext cx="731191" cy="68692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4A5A7DE-5E08-6E7F-FF6C-8B07E93FB6A1}"/>
              </a:ext>
            </a:extLst>
          </p:cNvPr>
          <p:cNvCxnSpPr>
            <a:cxnSpLocks/>
          </p:cNvCxnSpPr>
          <p:nvPr/>
        </p:nvCxnSpPr>
        <p:spPr>
          <a:xfrm flipH="1">
            <a:off x="6186742" y="2463273"/>
            <a:ext cx="1523874" cy="77122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E91BBCC-F4A3-92B7-08DA-BF792A84712E}"/>
              </a:ext>
            </a:extLst>
          </p:cNvPr>
          <p:cNvCxnSpPr>
            <a:cxnSpLocks/>
          </p:cNvCxnSpPr>
          <p:nvPr/>
        </p:nvCxnSpPr>
        <p:spPr>
          <a:xfrm flipH="1">
            <a:off x="8558907" y="2474946"/>
            <a:ext cx="488216" cy="7072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302D0E-F309-43F1-47C5-0CF280D16D35}"/>
                  </a:ext>
                </a:extLst>
              </p:cNvPr>
              <p:cNvSpPr txBox="1"/>
              <p:nvPr/>
            </p:nvSpPr>
            <p:spPr>
              <a:xfrm>
                <a:off x="5363568" y="2683808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302D0E-F309-43F1-47C5-0CF280D1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568" y="2683808"/>
                <a:ext cx="498855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4586-392B-938B-FD83-1166276927EB}"/>
                  </a:ext>
                </a:extLst>
              </p:cNvPr>
              <p:cNvSpPr txBox="1"/>
              <p:nvPr/>
            </p:nvSpPr>
            <p:spPr>
              <a:xfrm>
                <a:off x="5973059" y="2811646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FC4586-392B-938B-FD83-116627692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3059" y="2811646"/>
                <a:ext cx="498855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175277-D254-FD97-38C7-B8319B7789CB}"/>
                  </a:ext>
                </a:extLst>
              </p:cNvPr>
              <p:cNvSpPr txBox="1"/>
              <p:nvPr/>
            </p:nvSpPr>
            <p:spPr>
              <a:xfrm>
                <a:off x="8117894" y="2895945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E175277-D254-FD97-38C7-B8319B778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894" y="2895945"/>
                <a:ext cx="498855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07C6AA-3390-8641-C7A2-253B6AE29FD6}"/>
                  </a:ext>
                </a:extLst>
              </p:cNvPr>
              <p:cNvSpPr txBox="1"/>
              <p:nvPr/>
            </p:nvSpPr>
            <p:spPr>
              <a:xfrm>
                <a:off x="3896538" y="2830835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307C6AA-3390-8641-C7A2-253B6AE2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538" y="2830835"/>
                <a:ext cx="498855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893143B-C7B0-CD7D-D8EA-407C7132F063}"/>
                  </a:ext>
                </a:extLst>
              </p:cNvPr>
              <p:cNvSpPr txBox="1"/>
              <p:nvPr/>
            </p:nvSpPr>
            <p:spPr>
              <a:xfrm>
                <a:off x="6140906" y="3182012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893143B-C7B0-CD7D-D8EA-407C7132F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906" y="3182012"/>
                <a:ext cx="498855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324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Anemone and clownfish with solid fill">
            <a:extLst>
              <a:ext uri="{FF2B5EF4-FFF2-40B4-BE49-F238E27FC236}">
                <a16:creationId xmlns:a16="http://schemas.microsoft.com/office/drawing/2014/main" id="{C1FA85FC-CBB1-E835-491D-541F61904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7619" y="91816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09B68-8BEE-CE43-7E50-FA277BAFD43F}"/>
                  </a:ext>
                </a:extLst>
              </p:cNvPr>
              <p:cNvSpPr txBox="1"/>
              <p:nvPr/>
            </p:nvSpPr>
            <p:spPr>
              <a:xfrm>
                <a:off x="5249696" y="2012641"/>
                <a:ext cx="5606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6D09B68-8BEE-CE43-7E50-FA277BAFD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696" y="2012641"/>
                <a:ext cx="560602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8A96061A-EAD5-53C5-1752-9AA360EAD68C}"/>
              </a:ext>
            </a:extLst>
          </p:cNvPr>
          <p:cNvSpPr/>
          <p:nvPr/>
        </p:nvSpPr>
        <p:spPr>
          <a:xfrm>
            <a:off x="3605987" y="2763305"/>
            <a:ext cx="654908" cy="667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75842-1CD8-3D31-BE76-CF4FC9A312B6}"/>
              </a:ext>
            </a:extLst>
          </p:cNvPr>
          <p:cNvSpPr txBox="1"/>
          <p:nvPr/>
        </p:nvSpPr>
        <p:spPr>
          <a:xfrm>
            <a:off x="1362531" y="2866104"/>
            <a:ext cx="107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32DFBE-5A11-8828-855D-E8B04CA2E37E}"/>
              </a:ext>
            </a:extLst>
          </p:cNvPr>
          <p:cNvSpPr/>
          <p:nvPr/>
        </p:nvSpPr>
        <p:spPr>
          <a:xfrm>
            <a:off x="5028002" y="2763305"/>
            <a:ext cx="654908" cy="6672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66745D-B3B4-62A5-4B58-57E6DA717605}"/>
              </a:ext>
            </a:extLst>
          </p:cNvPr>
          <p:cNvSpPr/>
          <p:nvPr/>
        </p:nvSpPr>
        <p:spPr>
          <a:xfrm>
            <a:off x="6484946" y="2763305"/>
            <a:ext cx="654908" cy="6672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mpd="sng">
            <a:solidFill>
              <a:srgbClr val="00206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54908"/>
                      <a:gd name="connsiteY0" fmla="*/ 0 h 667264"/>
                      <a:gd name="connsiteX1" fmla="*/ 340552 w 654908"/>
                      <a:gd name="connsiteY1" fmla="*/ 0 h 667264"/>
                      <a:gd name="connsiteX2" fmla="*/ 654908 w 654908"/>
                      <a:gd name="connsiteY2" fmla="*/ 0 h 667264"/>
                      <a:gd name="connsiteX3" fmla="*/ 654908 w 654908"/>
                      <a:gd name="connsiteY3" fmla="*/ 313614 h 667264"/>
                      <a:gd name="connsiteX4" fmla="*/ 654908 w 654908"/>
                      <a:gd name="connsiteY4" fmla="*/ 667264 h 667264"/>
                      <a:gd name="connsiteX5" fmla="*/ 340552 w 654908"/>
                      <a:gd name="connsiteY5" fmla="*/ 667264 h 667264"/>
                      <a:gd name="connsiteX6" fmla="*/ 0 w 654908"/>
                      <a:gd name="connsiteY6" fmla="*/ 667264 h 667264"/>
                      <a:gd name="connsiteX7" fmla="*/ 0 w 654908"/>
                      <a:gd name="connsiteY7" fmla="*/ 340305 h 667264"/>
                      <a:gd name="connsiteX8" fmla="*/ 0 w 654908"/>
                      <a:gd name="connsiteY8" fmla="*/ 0 h 667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54908" h="667264" fill="none" extrusionOk="0">
                        <a:moveTo>
                          <a:pt x="0" y="0"/>
                        </a:moveTo>
                        <a:cubicBezTo>
                          <a:pt x="69756" y="-8495"/>
                          <a:pt x="236878" y="34653"/>
                          <a:pt x="340552" y="0"/>
                        </a:cubicBezTo>
                        <a:cubicBezTo>
                          <a:pt x="444226" y="-34653"/>
                          <a:pt x="524286" y="31989"/>
                          <a:pt x="654908" y="0"/>
                        </a:cubicBezTo>
                        <a:cubicBezTo>
                          <a:pt x="684311" y="138134"/>
                          <a:pt x="635168" y="176174"/>
                          <a:pt x="654908" y="313614"/>
                        </a:cubicBezTo>
                        <a:cubicBezTo>
                          <a:pt x="674648" y="451054"/>
                          <a:pt x="616305" y="499378"/>
                          <a:pt x="654908" y="667264"/>
                        </a:cubicBezTo>
                        <a:cubicBezTo>
                          <a:pt x="590879" y="704525"/>
                          <a:pt x="407870" y="641772"/>
                          <a:pt x="340552" y="667264"/>
                        </a:cubicBezTo>
                        <a:cubicBezTo>
                          <a:pt x="273234" y="692756"/>
                          <a:pt x="71797" y="665321"/>
                          <a:pt x="0" y="667264"/>
                        </a:cubicBezTo>
                        <a:cubicBezTo>
                          <a:pt x="-17166" y="594919"/>
                          <a:pt x="18489" y="417357"/>
                          <a:pt x="0" y="340305"/>
                        </a:cubicBezTo>
                        <a:cubicBezTo>
                          <a:pt x="-18489" y="263253"/>
                          <a:pt x="25743" y="82372"/>
                          <a:pt x="0" y="0"/>
                        </a:cubicBezTo>
                        <a:close/>
                      </a:path>
                      <a:path w="654908" h="667264" stroke="0" extrusionOk="0">
                        <a:moveTo>
                          <a:pt x="0" y="0"/>
                        </a:moveTo>
                        <a:cubicBezTo>
                          <a:pt x="121226" y="-15087"/>
                          <a:pt x="165740" y="37431"/>
                          <a:pt x="320905" y="0"/>
                        </a:cubicBezTo>
                        <a:cubicBezTo>
                          <a:pt x="476071" y="-37431"/>
                          <a:pt x="501956" y="38547"/>
                          <a:pt x="654908" y="0"/>
                        </a:cubicBezTo>
                        <a:cubicBezTo>
                          <a:pt x="670125" y="81055"/>
                          <a:pt x="623942" y="180758"/>
                          <a:pt x="654908" y="346977"/>
                        </a:cubicBezTo>
                        <a:cubicBezTo>
                          <a:pt x="685874" y="513196"/>
                          <a:pt x="634197" y="510015"/>
                          <a:pt x="654908" y="667264"/>
                        </a:cubicBezTo>
                        <a:cubicBezTo>
                          <a:pt x="582668" y="674865"/>
                          <a:pt x="445267" y="663293"/>
                          <a:pt x="340552" y="667264"/>
                        </a:cubicBezTo>
                        <a:cubicBezTo>
                          <a:pt x="235837" y="671235"/>
                          <a:pt x="71006" y="656412"/>
                          <a:pt x="0" y="667264"/>
                        </a:cubicBezTo>
                        <a:cubicBezTo>
                          <a:pt x="-9228" y="510683"/>
                          <a:pt x="14074" y="490062"/>
                          <a:pt x="0" y="346977"/>
                        </a:cubicBezTo>
                        <a:cubicBezTo>
                          <a:pt x="-14074" y="203892"/>
                          <a:pt x="4958" y="91116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69175F-E430-6BEC-FED1-F548922A0777}"/>
              </a:ext>
            </a:extLst>
          </p:cNvPr>
          <p:cNvSpPr/>
          <p:nvPr/>
        </p:nvSpPr>
        <p:spPr>
          <a:xfrm>
            <a:off x="7766097" y="2763305"/>
            <a:ext cx="654908" cy="667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302D0E-F309-43F1-47C5-0CF280D16D35}"/>
                  </a:ext>
                </a:extLst>
              </p:cNvPr>
              <p:cNvSpPr txBox="1"/>
              <p:nvPr/>
            </p:nvSpPr>
            <p:spPr>
              <a:xfrm>
                <a:off x="6118358" y="2407438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302D0E-F309-43F1-47C5-0CF280D16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358" y="2407438"/>
                <a:ext cx="49885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251054D-0EA9-24C4-5DA9-E43E5B04F4C9}"/>
              </a:ext>
            </a:extLst>
          </p:cNvPr>
          <p:cNvSpPr/>
          <p:nvPr/>
        </p:nvSpPr>
        <p:spPr>
          <a:xfrm>
            <a:off x="3624565" y="3950400"/>
            <a:ext cx="654908" cy="667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6CD3F-7F57-7DE6-F8AC-17D574569BBB}"/>
              </a:ext>
            </a:extLst>
          </p:cNvPr>
          <p:cNvSpPr txBox="1"/>
          <p:nvPr/>
        </p:nvSpPr>
        <p:spPr>
          <a:xfrm>
            <a:off x="1381109" y="4053199"/>
            <a:ext cx="107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330EBF-CB4D-4FC4-12D6-F0949E289F53}"/>
              </a:ext>
            </a:extLst>
          </p:cNvPr>
          <p:cNvSpPr/>
          <p:nvPr/>
        </p:nvSpPr>
        <p:spPr>
          <a:xfrm>
            <a:off x="5046580" y="3950400"/>
            <a:ext cx="654908" cy="667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E524B4-5047-5BF4-A8C9-E081900DBF21}"/>
              </a:ext>
            </a:extLst>
          </p:cNvPr>
          <p:cNvSpPr/>
          <p:nvPr/>
        </p:nvSpPr>
        <p:spPr>
          <a:xfrm>
            <a:off x="6503524" y="3950400"/>
            <a:ext cx="654908" cy="6672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A9629-CEE1-8830-C52B-41D5D4D65769}"/>
              </a:ext>
            </a:extLst>
          </p:cNvPr>
          <p:cNvSpPr/>
          <p:nvPr/>
        </p:nvSpPr>
        <p:spPr>
          <a:xfrm>
            <a:off x="7784675" y="3950400"/>
            <a:ext cx="654908" cy="667264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D71C77-C148-73A5-4C9D-26D01B16E393}"/>
              </a:ext>
            </a:extLst>
          </p:cNvPr>
          <p:cNvSpPr/>
          <p:nvPr/>
        </p:nvSpPr>
        <p:spPr>
          <a:xfrm>
            <a:off x="3624565" y="5137495"/>
            <a:ext cx="654908" cy="66726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C1C92-1361-894F-110B-8EE1F77E14C0}"/>
              </a:ext>
            </a:extLst>
          </p:cNvPr>
          <p:cNvSpPr txBox="1"/>
          <p:nvPr/>
        </p:nvSpPr>
        <p:spPr>
          <a:xfrm>
            <a:off x="1381109" y="5240294"/>
            <a:ext cx="107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29AD6-8E66-A76A-401A-5A4CFE87D8FD}"/>
              </a:ext>
            </a:extLst>
          </p:cNvPr>
          <p:cNvSpPr/>
          <p:nvPr/>
        </p:nvSpPr>
        <p:spPr>
          <a:xfrm>
            <a:off x="5046580" y="5137495"/>
            <a:ext cx="654908" cy="66726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59E835-FC23-CCFF-E6D1-AC8234B9106F}"/>
              </a:ext>
            </a:extLst>
          </p:cNvPr>
          <p:cNvSpPr/>
          <p:nvPr/>
        </p:nvSpPr>
        <p:spPr>
          <a:xfrm>
            <a:off x="6503524" y="5137495"/>
            <a:ext cx="654908" cy="667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661D23-AAB2-B44F-C340-DF684F9B0802}"/>
              </a:ext>
            </a:extLst>
          </p:cNvPr>
          <p:cNvSpPr/>
          <p:nvPr/>
        </p:nvSpPr>
        <p:spPr>
          <a:xfrm>
            <a:off x="7784675" y="5137495"/>
            <a:ext cx="654908" cy="66726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pic>
        <p:nvPicPr>
          <p:cNvPr id="13" name="Graphic 12" descr="Basketball with solid fill">
            <a:extLst>
              <a:ext uri="{FF2B5EF4-FFF2-40B4-BE49-F238E27FC236}">
                <a16:creationId xmlns:a16="http://schemas.microsoft.com/office/drawing/2014/main" id="{04EA4BEF-2461-1707-C4F6-D1BCFA311A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50566" y="921926"/>
            <a:ext cx="914400" cy="914400"/>
          </a:xfrm>
          <a:prstGeom prst="rect">
            <a:avLst/>
          </a:prstGeom>
        </p:spPr>
      </p:pic>
      <p:pic>
        <p:nvPicPr>
          <p:cNvPr id="14" name="Graphic 13" descr="Binoculars with solid fill">
            <a:extLst>
              <a:ext uri="{FF2B5EF4-FFF2-40B4-BE49-F238E27FC236}">
                <a16:creationId xmlns:a16="http://schemas.microsoft.com/office/drawing/2014/main" id="{B21C16BF-5FA1-EB73-0B35-7C6EC4F525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93916" y="918163"/>
            <a:ext cx="914400" cy="914400"/>
          </a:xfrm>
          <a:prstGeom prst="rect">
            <a:avLst/>
          </a:prstGeom>
        </p:spPr>
      </p:pic>
      <p:pic>
        <p:nvPicPr>
          <p:cNvPr id="15" name="Graphic 14" descr="Anemone and clownfish with solid fill">
            <a:extLst>
              <a:ext uri="{FF2B5EF4-FFF2-40B4-BE49-F238E27FC236}">
                <a16:creationId xmlns:a16="http://schemas.microsoft.com/office/drawing/2014/main" id="{034C9C3B-9E5F-69D3-3CAB-7D6D9DDA7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3513" y="918163"/>
            <a:ext cx="914400" cy="914400"/>
          </a:xfrm>
          <a:prstGeom prst="rect">
            <a:avLst/>
          </a:prstGeom>
        </p:spPr>
      </p:pic>
      <p:pic>
        <p:nvPicPr>
          <p:cNvPr id="16" name="Graphic 15" descr="Backpack with solid fill">
            <a:extLst>
              <a:ext uri="{FF2B5EF4-FFF2-40B4-BE49-F238E27FC236}">
                <a16:creationId xmlns:a16="http://schemas.microsoft.com/office/drawing/2014/main" id="{FF9B05B5-E7D4-3140-CF99-C49C81BF9F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06863" y="918163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FC0606-556B-D0EE-75DF-4DAB54FB0951}"/>
              </a:ext>
            </a:extLst>
          </p:cNvPr>
          <p:cNvCxnSpPr>
            <a:cxnSpLocks/>
          </p:cNvCxnSpPr>
          <p:nvPr/>
        </p:nvCxnSpPr>
        <p:spPr>
          <a:xfrm>
            <a:off x="3813348" y="1951904"/>
            <a:ext cx="1461076" cy="302786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98870-0215-54BA-F199-5F678361AB33}"/>
              </a:ext>
            </a:extLst>
          </p:cNvPr>
          <p:cNvCxnSpPr>
            <a:cxnSpLocks/>
          </p:cNvCxnSpPr>
          <p:nvPr/>
        </p:nvCxnSpPr>
        <p:spPr>
          <a:xfrm>
            <a:off x="3794631" y="1939547"/>
            <a:ext cx="3854201" cy="2025186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27B9D5-F28F-CE65-3DDE-928551A1E75B}"/>
                  </a:ext>
                </a:extLst>
              </p:cNvPr>
              <p:cNvSpPr txBox="1"/>
              <p:nvPr/>
            </p:nvSpPr>
            <p:spPr>
              <a:xfrm>
                <a:off x="6452169" y="3440665"/>
                <a:ext cx="567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27B9D5-F28F-CE65-3DDE-928551A1E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169" y="3440665"/>
                <a:ext cx="567720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2EC24D-0895-6431-228E-0A263C25A210}"/>
                  </a:ext>
                </a:extLst>
              </p:cNvPr>
              <p:cNvSpPr txBox="1"/>
              <p:nvPr/>
            </p:nvSpPr>
            <p:spPr>
              <a:xfrm>
                <a:off x="4491106" y="4301591"/>
                <a:ext cx="567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2EC24D-0895-6431-228E-0A263C25A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106" y="4301591"/>
                <a:ext cx="567720" cy="461665"/>
              </a:xfrm>
              <a:prstGeom prst="rect">
                <a:avLst/>
              </a:prstGeom>
              <a:blipFill>
                <a:blip r:embed="rId1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4DBD9C-8A94-5E49-1682-BBFC0FF5743B}"/>
                  </a:ext>
                </a:extLst>
              </p:cNvPr>
              <p:cNvSpPr txBox="1"/>
              <p:nvPr/>
            </p:nvSpPr>
            <p:spPr>
              <a:xfrm>
                <a:off x="7505810" y="3601225"/>
                <a:ext cx="4988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4DBD9C-8A94-5E49-1682-BBFC0FF574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10" y="3601225"/>
                <a:ext cx="498855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D05B45-14D2-4CC6-2BDE-5B1826C668FB}"/>
                  </a:ext>
                </a:extLst>
              </p:cNvPr>
              <p:cNvSpPr txBox="1"/>
              <p:nvPr/>
            </p:nvSpPr>
            <p:spPr>
              <a:xfrm>
                <a:off x="5293142" y="4617664"/>
                <a:ext cx="37037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4D05B45-14D2-4CC6-2BDE-5B1826C66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142" y="4617664"/>
                <a:ext cx="370372" cy="338554"/>
              </a:xfrm>
              <a:prstGeom prst="rect">
                <a:avLst/>
              </a:prstGeom>
              <a:blipFill>
                <a:blip r:embed="rId15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62F7E6-5318-EDAF-1597-6C0B623219C0}"/>
              </a:ext>
            </a:extLst>
          </p:cNvPr>
          <p:cNvCxnSpPr>
            <a:cxnSpLocks/>
          </p:cNvCxnSpPr>
          <p:nvPr/>
        </p:nvCxnSpPr>
        <p:spPr>
          <a:xfrm>
            <a:off x="3794631" y="1935784"/>
            <a:ext cx="2514522" cy="8275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19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57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ACADEMY ENGRAVED LET PLAIN:1.0</vt:lpstr>
      <vt:lpstr>AkayaKanadaka</vt:lpstr>
      <vt:lpstr>Al Tarikh</vt:lpstr>
      <vt:lpstr>Arial</vt:lpstr>
      <vt:lpstr>Calibri</vt:lpstr>
      <vt:lpstr>Calibri Light</vt:lpstr>
      <vt:lpstr>Cambria Math</vt:lpstr>
      <vt:lpstr>Chakra Petch</vt:lpstr>
      <vt:lpstr>Desdemona</vt:lpstr>
      <vt:lpstr>Fahkwang</vt:lpstr>
      <vt:lpstr>Haettenschweiler</vt:lpstr>
      <vt:lpstr>Hubballi</vt:lpstr>
      <vt:lpstr>Nadeem</vt:lpstr>
      <vt:lpstr>Snell Roundhand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Teal Witter</dc:creator>
  <cp:lastModifiedBy>Teal Witter</cp:lastModifiedBy>
  <cp:revision>5</cp:revision>
  <dcterms:created xsi:type="dcterms:W3CDTF">2023-09-08T15:57:20Z</dcterms:created>
  <dcterms:modified xsi:type="dcterms:W3CDTF">2023-09-10T01:31:20Z</dcterms:modified>
</cp:coreProperties>
</file>