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87A7D0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183F-55B5-C242-A20A-09E9CDAA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BDFB6-B4DB-1C4B-8348-1E598CF1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9C35-FCC0-D149-9BD2-A4C9B3F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C094-F80A-5B4A-9C6D-CC434284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1777-0D17-A641-A179-621136EE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340-CF7E-544D-B9D0-3F935015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27E47-23C1-5B4E-803B-339CE795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9DA8-207E-8E4D-A509-D780FFD5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548B-75AD-0443-A149-E7051D7D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498D-0550-ED43-90CE-9AA72887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04F4C-3AB3-D34B-8213-5401C2D78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00FD2-C8CD-0546-A77E-A3BF5130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6659-7FCD-1744-8615-5651A8F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961F-E415-1342-B64F-B7F94899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039D-6C1C-AD4F-A442-F4EFB8D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322B-C1C7-3A45-BFE4-840EFF1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AD38-93BD-CF40-BDA7-6F4E4170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AAA2-9B7D-694A-B9FE-D331DAD1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66AB-D487-D747-AC80-E01743B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DB52-673F-CD40-BADD-554E560E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92-8112-AC4B-AF4C-4808B5AB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01F2-D461-F340-BF5A-097A1034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AECF-6BAF-4D43-8EC9-660BC1C5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7713-DA91-604B-BFD4-3B2A36F0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AAB6-F751-F645-AC2F-F602A139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FB60-9EA9-2240-BC4A-A4E3DF9B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1788-7E6F-554A-96E5-B2C90FA3A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CA1C-DA1E-E645-8F88-992B53C4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69FB4-0C5B-4743-959C-28215067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DB670-B1F9-2E48-AC2E-B37FF5C0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DD71-2F65-6345-8BE6-37679448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B071-40E8-DB42-900D-2CAFB140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7EF-C6EA-AF43-9D36-A188C185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BA07E-0F72-7843-AEFF-1D1EDA0E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542B6-8165-0649-8CC3-CBF85BB3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EB75-FBCC-4D42-A4C1-A832D3B5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AC03-3A27-1640-9068-2A8648AA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5E62D-7D21-7F44-AAA3-BB6C8531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1A350-F12B-B34C-B5FB-55AEBFE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C52-4B94-3145-AFBC-0A1A9975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9EC54-49F9-8C4D-A8B0-ADBB324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F1A4D-3813-3C46-A2D4-3F0353E7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C497-28E4-FA4D-8FEC-BD5EF3D0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6AE89-F70D-D446-9A47-1C61A461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8DC32-F38F-2B46-8DFB-82CEC38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071A-9D60-A042-9850-76746CF8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58ED-6EE5-E545-9D21-E05F693C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AF5F-8C6C-7C43-82A9-EEED7BB1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1F30-695C-AB48-9145-1504C771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B45-AF59-C74D-820A-49B2C0C7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0A1B-5B95-8E4F-86FD-8358B25C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3D52-5F5B-B148-93B2-5D3772A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0F72-2BA6-AC43-A1E7-E289307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18657-9DEE-3A4B-9B39-0CD38D7F9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2A4F-12A7-2046-8196-286BC702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C558-362A-4244-8765-6C7B29F8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FD37-DA94-3F4B-A2BF-33A67B1F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31628-39E4-A34D-BA0B-2FA3209D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771F3-6B56-B846-8CC6-ED85BB1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D820-5E71-BB4B-9C88-E4056987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9B85-C629-1747-BA52-56F101C5B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17A3-CDD9-5149-9C45-8B7F53DD69C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6DD9-002C-A341-A7A1-8E693C0EC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8EE3-463E-0744-BC71-89BDB3DA6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9FC4-711C-5344-BC30-AB0F29F46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9B336D9-66A3-4C4F-85FF-26733902465F}"/>
              </a:ext>
            </a:extLst>
          </p:cNvPr>
          <p:cNvSpPr/>
          <p:nvPr/>
        </p:nvSpPr>
        <p:spPr>
          <a:xfrm rot="543169">
            <a:off x="1280222" y="1576054"/>
            <a:ext cx="3143898" cy="868269"/>
          </a:xfrm>
          <a:prstGeom prst="parallelogram">
            <a:avLst>
              <a:gd name="adj" fmla="val 1327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53474-F24E-C84C-9468-F80A9C372E48}"/>
              </a:ext>
            </a:extLst>
          </p:cNvPr>
          <p:cNvCxnSpPr/>
          <p:nvPr/>
        </p:nvCxnSpPr>
        <p:spPr>
          <a:xfrm flipV="1">
            <a:off x="2566931" y="1531344"/>
            <a:ext cx="2456762" cy="127795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6C71E0-4C0A-6D4A-83DC-9EC36A1504F1}"/>
              </a:ext>
            </a:extLst>
          </p:cNvPr>
          <p:cNvCxnSpPr/>
          <p:nvPr/>
        </p:nvCxnSpPr>
        <p:spPr>
          <a:xfrm flipV="1">
            <a:off x="637780" y="1205417"/>
            <a:ext cx="2456762" cy="127795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85B69-36AF-6B45-BE0D-071040F07DDA}"/>
              </a:ext>
            </a:extLst>
          </p:cNvPr>
          <p:cNvCxnSpPr/>
          <p:nvPr/>
        </p:nvCxnSpPr>
        <p:spPr>
          <a:xfrm>
            <a:off x="680649" y="2105190"/>
            <a:ext cx="3007606" cy="4796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0FBAB-80E1-B74F-8067-FEBF41D8F993}"/>
              </a:ext>
            </a:extLst>
          </p:cNvPr>
          <p:cNvCxnSpPr/>
          <p:nvPr/>
        </p:nvCxnSpPr>
        <p:spPr>
          <a:xfrm>
            <a:off x="1887596" y="1415492"/>
            <a:ext cx="3007606" cy="4796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472942-B0BB-8A45-AEFD-B5F88883D2E7}"/>
              </a:ext>
            </a:extLst>
          </p:cNvPr>
          <p:cNvSpPr txBox="1"/>
          <p:nvPr/>
        </p:nvSpPr>
        <p:spPr>
          <a:xfrm>
            <a:off x="2488615" y="1699702"/>
            <a:ext cx="88134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>
                <a:latin typeface="Zapfino" charset="0"/>
                <a:ea typeface="Zapfino" charset="0"/>
                <a:cs typeface="Zapfino" charset="0"/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EACE5-6784-7646-9A02-08E7D3AB2C65}"/>
              </a:ext>
            </a:extLst>
          </p:cNvPr>
          <p:cNvSpPr txBox="1"/>
          <p:nvPr/>
        </p:nvSpPr>
        <p:spPr>
          <a:xfrm>
            <a:off x="1036243" y="764943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34265-7D82-5749-8535-111E95E0D10E}"/>
              </a:ext>
            </a:extLst>
          </p:cNvPr>
          <p:cNvSpPr txBox="1"/>
          <p:nvPr/>
        </p:nvSpPr>
        <p:spPr>
          <a:xfrm>
            <a:off x="1284064" y="763805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ABE5A-646B-C240-A875-5D72A9AFFDDC}"/>
              </a:ext>
            </a:extLst>
          </p:cNvPr>
          <p:cNvSpPr/>
          <p:nvPr/>
        </p:nvSpPr>
        <p:spPr>
          <a:xfrm>
            <a:off x="3492347" y="193918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CA5BB-9B2A-0C49-B4FF-0D12C08A85A8}"/>
              </a:ext>
            </a:extLst>
          </p:cNvPr>
          <p:cNvSpPr txBox="1"/>
          <p:nvPr/>
        </p:nvSpPr>
        <p:spPr>
          <a:xfrm>
            <a:off x="3550737" y="1739128"/>
            <a:ext cx="39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56D0FA-0D00-5C4E-8FC4-59FA19EBB351}"/>
              </a:ext>
            </a:extLst>
          </p:cNvPr>
          <p:cNvSpPr/>
          <p:nvPr/>
        </p:nvSpPr>
        <p:spPr>
          <a:xfrm>
            <a:off x="7469859" y="1099350"/>
            <a:ext cx="2011680" cy="2011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3763B-D209-A94F-B063-FBAFB1E68217}"/>
              </a:ext>
            </a:extLst>
          </p:cNvPr>
          <p:cNvSpPr txBox="1"/>
          <p:nvPr/>
        </p:nvSpPr>
        <p:spPr>
          <a:xfrm>
            <a:off x="8093019" y="1581772"/>
            <a:ext cx="3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7471D-A977-B44E-AF35-9BBACAD462C2}"/>
              </a:ext>
            </a:extLst>
          </p:cNvPr>
          <p:cNvSpPr txBox="1"/>
          <p:nvPr/>
        </p:nvSpPr>
        <p:spPr>
          <a:xfrm>
            <a:off x="8257378" y="1778783"/>
            <a:ext cx="34241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800">
                <a:latin typeface="Zapfino" charset="0"/>
                <a:ea typeface="Zapfino" charset="0"/>
                <a:cs typeface="Zapfino" charset="0"/>
              </a:rPr>
              <a:t>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14219-E5DC-DA49-BA1E-7C192F68152A}"/>
              </a:ext>
            </a:extLst>
          </p:cNvPr>
          <p:cNvGrpSpPr/>
          <p:nvPr/>
        </p:nvGrpSpPr>
        <p:grpSpPr>
          <a:xfrm>
            <a:off x="7434555" y="1076112"/>
            <a:ext cx="1049993" cy="1079479"/>
            <a:chOff x="7434555" y="1076112"/>
            <a:chExt cx="1049993" cy="107947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95D437-A239-3F41-A5BE-80244D4C11A0}"/>
                </a:ext>
              </a:extLst>
            </p:cNvPr>
            <p:cNvSpPr/>
            <p:nvPr/>
          </p:nvSpPr>
          <p:spPr>
            <a:xfrm>
              <a:off x="7434555" y="209158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C58A4F-C841-9C4B-B443-BD2C16EE214B}"/>
                </a:ext>
              </a:extLst>
            </p:cNvPr>
            <p:cNvSpPr/>
            <p:nvPr/>
          </p:nvSpPr>
          <p:spPr>
            <a:xfrm>
              <a:off x="7454752" y="19134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1AB8AA-3061-0848-9C43-139A29270DCF}"/>
                </a:ext>
              </a:extLst>
            </p:cNvPr>
            <p:cNvSpPr/>
            <p:nvPr/>
          </p:nvSpPr>
          <p:spPr>
            <a:xfrm>
              <a:off x="7498819" y="174822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5AE57F-C144-A04F-8EC5-C03A22239406}"/>
                </a:ext>
              </a:extLst>
            </p:cNvPr>
            <p:cNvSpPr/>
            <p:nvPr/>
          </p:nvSpPr>
          <p:spPr>
            <a:xfrm>
              <a:off x="7563083" y="15921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4E26C2-D6A0-6C4D-BC78-72EF0DC165F4}"/>
                </a:ext>
              </a:extLst>
            </p:cNvPr>
            <p:cNvSpPr/>
            <p:nvPr/>
          </p:nvSpPr>
          <p:spPr>
            <a:xfrm>
              <a:off x="7671415" y="144708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85B8D8-AF2C-DD48-A8C9-F61C25B932CC}"/>
                </a:ext>
              </a:extLst>
            </p:cNvPr>
            <p:cNvSpPr/>
            <p:nvPr/>
          </p:nvSpPr>
          <p:spPr>
            <a:xfrm rot="2884313">
              <a:off x="7782778" y="13305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BCCCD6-8924-B747-B971-9F681AB8C91C}"/>
                </a:ext>
              </a:extLst>
            </p:cNvPr>
            <p:cNvSpPr/>
            <p:nvPr/>
          </p:nvSpPr>
          <p:spPr>
            <a:xfrm rot="2884313">
              <a:off x="7928784" y="122655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163E33-3CCC-B342-836C-F556B9D054AA}"/>
                </a:ext>
              </a:extLst>
            </p:cNvPr>
            <p:cNvSpPr/>
            <p:nvPr/>
          </p:nvSpPr>
          <p:spPr>
            <a:xfrm rot="2884313">
              <a:off x="8081173" y="114892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A128F4-0971-A144-907D-38F391146DA9}"/>
                </a:ext>
              </a:extLst>
            </p:cNvPr>
            <p:cNvSpPr/>
            <p:nvPr/>
          </p:nvSpPr>
          <p:spPr>
            <a:xfrm rot="2884313">
              <a:off x="8240231" y="109244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2A8F03-49CC-014C-A63D-7EE60407F5BD}"/>
                </a:ext>
              </a:extLst>
            </p:cNvPr>
            <p:cNvSpPr/>
            <p:nvPr/>
          </p:nvSpPr>
          <p:spPr>
            <a:xfrm rot="2884313">
              <a:off x="8420540" y="107611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AD0F7-FE67-A446-B25A-2542DE1CCD37}"/>
              </a:ext>
            </a:extLst>
          </p:cNvPr>
          <p:cNvGrpSpPr/>
          <p:nvPr/>
        </p:nvGrpSpPr>
        <p:grpSpPr>
          <a:xfrm rot="5920869">
            <a:off x="8531943" y="1141429"/>
            <a:ext cx="1049993" cy="1079479"/>
            <a:chOff x="7434555" y="1076112"/>
            <a:chExt cx="1049993" cy="107947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FFA109-412F-2C4B-89F2-9B35837518B1}"/>
                </a:ext>
              </a:extLst>
            </p:cNvPr>
            <p:cNvSpPr/>
            <p:nvPr/>
          </p:nvSpPr>
          <p:spPr>
            <a:xfrm>
              <a:off x="7434555" y="209158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AD6284-45EA-1441-8390-836EB06A6370}"/>
                </a:ext>
              </a:extLst>
            </p:cNvPr>
            <p:cNvSpPr/>
            <p:nvPr/>
          </p:nvSpPr>
          <p:spPr>
            <a:xfrm>
              <a:off x="7454752" y="19134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F37CE2-B670-C34E-B3E3-A1A24A18290D}"/>
                </a:ext>
              </a:extLst>
            </p:cNvPr>
            <p:cNvSpPr/>
            <p:nvPr/>
          </p:nvSpPr>
          <p:spPr>
            <a:xfrm>
              <a:off x="7498819" y="174822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3DEE75-A50A-CA44-B447-3068A56FED4D}"/>
                </a:ext>
              </a:extLst>
            </p:cNvPr>
            <p:cNvSpPr/>
            <p:nvPr/>
          </p:nvSpPr>
          <p:spPr>
            <a:xfrm>
              <a:off x="7563083" y="15921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9316FC-97F4-954F-93D5-73204CA84B5D}"/>
                </a:ext>
              </a:extLst>
            </p:cNvPr>
            <p:cNvSpPr/>
            <p:nvPr/>
          </p:nvSpPr>
          <p:spPr>
            <a:xfrm>
              <a:off x="7671415" y="144708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DD690E-46D2-6146-8646-EFEDAFDCE25D}"/>
                </a:ext>
              </a:extLst>
            </p:cNvPr>
            <p:cNvSpPr/>
            <p:nvPr/>
          </p:nvSpPr>
          <p:spPr>
            <a:xfrm rot="2884313">
              <a:off x="7782778" y="13305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14A8B9-25EA-4E41-BB34-C770667DB482}"/>
                </a:ext>
              </a:extLst>
            </p:cNvPr>
            <p:cNvSpPr/>
            <p:nvPr/>
          </p:nvSpPr>
          <p:spPr>
            <a:xfrm rot="2884313">
              <a:off x="7928784" y="122655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AD3499-5A33-5143-AEF2-7E89116B4DB2}"/>
                </a:ext>
              </a:extLst>
            </p:cNvPr>
            <p:cNvSpPr/>
            <p:nvPr/>
          </p:nvSpPr>
          <p:spPr>
            <a:xfrm rot="2884313">
              <a:off x="8081173" y="114892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59A723-FD97-3B49-AD67-C8B561BF0C32}"/>
                </a:ext>
              </a:extLst>
            </p:cNvPr>
            <p:cNvSpPr/>
            <p:nvPr/>
          </p:nvSpPr>
          <p:spPr>
            <a:xfrm rot="2884313">
              <a:off x="8240231" y="109244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D6FC879-3F5A-CE4B-9647-41CFC3257AD8}"/>
                </a:ext>
              </a:extLst>
            </p:cNvPr>
            <p:cNvSpPr/>
            <p:nvPr/>
          </p:nvSpPr>
          <p:spPr>
            <a:xfrm rot="2884313">
              <a:off x="8420540" y="107611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A3CC4-CE78-9C4B-B216-35F6C10036DC}"/>
              </a:ext>
            </a:extLst>
          </p:cNvPr>
          <p:cNvGrpSpPr/>
          <p:nvPr/>
        </p:nvGrpSpPr>
        <p:grpSpPr>
          <a:xfrm rot="11916214">
            <a:off x="8285163" y="2217019"/>
            <a:ext cx="1049993" cy="1079479"/>
            <a:chOff x="7434555" y="1076112"/>
            <a:chExt cx="1049993" cy="107947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67C203-519D-2442-A200-518A48283DC0}"/>
                </a:ext>
              </a:extLst>
            </p:cNvPr>
            <p:cNvSpPr/>
            <p:nvPr/>
          </p:nvSpPr>
          <p:spPr>
            <a:xfrm>
              <a:off x="7434555" y="209158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3C620D7-40C7-7C48-8E73-70194D610B7F}"/>
                </a:ext>
              </a:extLst>
            </p:cNvPr>
            <p:cNvSpPr/>
            <p:nvPr/>
          </p:nvSpPr>
          <p:spPr>
            <a:xfrm>
              <a:off x="7454752" y="19134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333F43-29E1-4444-B43C-EA9516FCCC78}"/>
                </a:ext>
              </a:extLst>
            </p:cNvPr>
            <p:cNvSpPr/>
            <p:nvPr/>
          </p:nvSpPr>
          <p:spPr>
            <a:xfrm>
              <a:off x="7498819" y="174822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E0B85F-BB57-534E-9BE6-21E66735B0B0}"/>
                </a:ext>
              </a:extLst>
            </p:cNvPr>
            <p:cNvSpPr/>
            <p:nvPr/>
          </p:nvSpPr>
          <p:spPr>
            <a:xfrm>
              <a:off x="7563083" y="15921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1DA2C8-8C87-E240-9C91-D1D6E35F2239}"/>
                </a:ext>
              </a:extLst>
            </p:cNvPr>
            <p:cNvSpPr/>
            <p:nvPr/>
          </p:nvSpPr>
          <p:spPr>
            <a:xfrm>
              <a:off x="7671415" y="144708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62494F-2C15-B248-B8FB-C08E3E04DEFA}"/>
                </a:ext>
              </a:extLst>
            </p:cNvPr>
            <p:cNvSpPr/>
            <p:nvPr/>
          </p:nvSpPr>
          <p:spPr>
            <a:xfrm rot="2884313">
              <a:off x="7782778" y="13305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CD48BD-79FF-9049-9716-1063CDD6DAFE}"/>
                </a:ext>
              </a:extLst>
            </p:cNvPr>
            <p:cNvSpPr/>
            <p:nvPr/>
          </p:nvSpPr>
          <p:spPr>
            <a:xfrm rot="2884313">
              <a:off x="7928784" y="122655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8CD495-88D7-B543-97A1-86852A62E5E8}"/>
                </a:ext>
              </a:extLst>
            </p:cNvPr>
            <p:cNvSpPr/>
            <p:nvPr/>
          </p:nvSpPr>
          <p:spPr>
            <a:xfrm rot="2884313">
              <a:off x="8081173" y="114892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17F05A4-4606-B141-A9C8-B7FFC0E1AEA1}"/>
                </a:ext>
              </a:extLst>
            </p:cNvPr>
            <p:cNvSpPr/>
            <p:nvPr/>
          </p:nvSpPr>
          <p:spPr>
            <a:xfrm rot="2884313">
              <a:off x="8240231" y="109244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3BF52DE-4A4D-1D47-ADED-E787D8F0E0D1}"/>
                </a:ext>
              </a:extLst>
            </p:cNvPr>
            <p:cNvSpPr/>
            <p:nvPr/>
          </p:nvSpPr>
          <p:spPr>
            <a:xfrm rot="2884313">
              <a:off x="8420540" y="107611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1CC93726-1DB0-8142-A09B-88477137ABC6}"/>
              </a:ext>
            </a:extLst>
          </p:cNvPr>
          <p:cNvSpPr/>
          <p:nvPr/>
        </p:nvSpPr>
        <p:spPr>
          <a:xfrm rot="17884150">
            <a:off x="7968035" y="297190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58A5AC-A3F3-3349-80BD-8F00C877153F}"/>
              </a:ext>
            </a:extLst>
          </p:cNvPr>
          <p:cNvSpPr/>
          <p:nvPr/>
        </p:nvSpPr>
        <p:spPr>
          <a:xfrm rot="17884150">
            <a:off x="7820379" y="287027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D6B85A0-3AD7-4B41-9D37-04832E71DF72}"/>
              </a:ext>
            </a:extLst>
          </p:cNvPr>
          <p:cNvSpPr/>
          <p:nvPr/>
        </p:nvSpPr>
        <p:spPr>
          <a:xfrm rot="17884150">
            <a:off x="7695300" y="275363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951F84-DB24-DA48-B7B8-85BA53759696}"/>
              </a:ext>
            </a:extLst>
          </p:cNvPr>
          <p:cNvSpPr/>
          <p:nvPr/>
        </p:nvSpPr>
        <p:spPr>
          <a:xfrm rot="17884150">
            <a:off x="7587821" y="26234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71B1006-0E84-DD4D-937A-40BF1B7D7DDC}"/>
              </a:ext>
            </a:extLst>
          </p:cNvPr>
          <p:cNvSpPr/>
          <p:nvPr/>
        </p:nvSpPr>
        <p:spPr>
          <a:xfrm rot="17884150">
            <a:off x="7510798" y="245964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ABBBC3F-1619-1B42-9301-69B7D34CA2C3}"/>
              </a:ext>
            </a:extLst>
          </p:cNvPr>
          <p:cNvSpPr/>
          <p:nvPr/>
        </p:nvSpPr>
        <p:spPr>
          <a:xfrm rot="20768463">
            <a:off x="7460359" y="230654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2F7DDF-D2F4-1F4A-9E65-E23BB32CD882}"/>
              </a:ext>
            </a:extLst>
          </p:cNvPr>
          <p:cNvCxnSpPr/>
          <p:nvPr/>
        </p:nvCxnSpPr>
        <p:spPr>
          <a:xfrm flipH="1" flipV="1">
            <a:off x="8201511" y="1156677"/>
            <a:ext cx="61131" cy="5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92748F-86B9-E94D-9B36-0128A4CB7F54}"/>
              </a:ext>
            </a:extLst>
          </p:cNvPr>
          <p:cNvSpPr txBox="1"/>
          <p:nvPr/>
        </p:nvSpPr>
        <p:spPr>
          <a:xfrm>
            <a:off x="8698562" y="768908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hr-HR" sz="2000" i="1" baseline="-25000">
                <a:latin typeface="Times New Roman" charset="0"/>
                <a:ea typeface="Times New Roman" charset="0"/>
                <a:cs typeface="Times New Roman" charset="0"/>
              </a:rPr>
              <a:t>ϵ</a:t>
            </a:r>
            <a:endParaRPr lang="hr-HR" sz="2000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61904A0A-C26D-D841-BD02-BFD4BF59549A}"/>
              </a:ext>
            </a:extLst>
          </p:cNvPr>
          <p:cNvSpPr/>
          <p:nvPr/>
        </p:nvSpPr>
        <p:spPr>
          <a:xfrm rot="2499315">
            <a:off x="9037496" y="2628312"/>
            <a:ext cx="132139" cy="191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349E54-DFAD-AC4B-A494-8CFB7C7A8AA5}"/>
              </a:ext>
            </a:extLst>
          </p:cNvPr>
          <p:cNvSpPr txBox="1"/>
          <p:nvPr/>
        </p:nvSpPr>
        <p:spPr>
          <a:xfrm>
            <a:off x="8840575" y="2386116"/>
            <a:ext cx="381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ϵ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A960E3-6FDE-1F49-97FE-9D62C3B5D964}"/>
              </a:ext>
            </a:extLst>
          </p:cNvPr>
          <p:cNvSpPr/>
          <p:nvPr/>
        </p:nvSpPr>
        <p:spPr>
          <a:xfrm>
            <a:off x="5262474" y="4164224"/>
            <a:ext cx="2011680" cy="20075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60164A-D860-1046-928D-DE7AAE5C8C9C}"/>
              </a:ext>
            </a:extLst>
          </p:cNvPr>
          <p:cNvSpPr/>
          <p:nvPr/>
        </p:nvSpPr>
        <p:spPr>
          <a:xfrm rot="17884150">
            <a:off x="5861975" y="59336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A3075C-E07A-F543-A9CA-FC2ACE43EDE8}"/>
              </a:ext>
            </a:extLst>
          </p:cNvPr>
          <p:cNvSpPr/>
          <p:nvPr/>
        </p:nvSpPr>
        <p:spPr>
          <a:xfrm rot="17884150">
            <a:off x="5714319" y="58319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1645232-29D5-7A46-BB82-1BD6CB6E7FBD}"/>
              </a:ext>
            </a:extLst>
          </p:cNvPr>
          <p:cNvSpPr/>
          <p:nvPr/>
        </p:nvSpPr>
        <p:spPr>
          <a:xfrm rot="17884150">
            <a:off x="5589240" y="571534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EEF1AB5-17BD-C54D-9341-8B2052C001CA}"/>
              </a:ext>
            </a:extLst>
          </p:cNvPr>
          <p:cNvSpPr/>
          <p:nvPr/>
        </p:nvSpPr>
        <p:spPr>
          <a:xfrm rot="17884150">
            <a:off x="5481761" y="558520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16EC32-9B36-DE43-8B69-9EF5B018B9D0}"/>
              </a:ext>
            </a:extLst>
          </p:cNvPr>
          <p:cNvSpPr/>
          <p:nvPr/>
        </p:nvSpPr>
        <p:spPr>
          <a:xfrm rot="17884150">
            <a:off x="5404738" y="542135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16E8F7-8845-4E49-8374-88F566805847}"/>
              </a:ext>
            </a:extLst>
          </p:cNvPr>
          <p:cNvSpPr/>
          <p:nvPr/>
        </p:nvSpPr>
        <p:spPr>
          <a:xfrm rot="20768463">
            <a:off x="5354299" y="526825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9B336D9-66A3-4C4F-85FF-26733902465F}"/>
              </a:ext>
            </a:extLst>
          </p:cNvPr>
          <p:cNvSpPr/>
          <p:nvPr/>
        </p:nvSpPr>
        <p:spPr>
          <a:xfrm rot="543169">
            <a:off x="4455374" y="4477408"/>
            <a:ext cx="4056477" cy="1264760"/>
          </a:xfrm>
          <a:prstGeom prst="parallelogram">
            <a:avLst>
              <a:gd name="adj" fmla="val 131427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6C71E0-4C0A-6D4A-83DC-9EC36A1504F1}"/>
              </a:ext>
            </a:extLst>
          </p:cNvPr>
          <p:cNvCxnSpPr>
            <a:cxnSpLocks/>
          </p:cNvCxnSpPr>
          <p:nvPr/>
        </p:nvCxnSpPr>
        <p:spPr>
          <a:xfrm flipV="1">
            <a:off x="4180478" y="4198512"/>
            <a:ext cx="2480426" cy="1306558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85B69-36AF-6B45-BE0D-071040F07DDA}"/>
              </a:ext>
            </a:extLst>
          </p:cNvPr>
          <p:cNvCxnSpPr/>
          <p:nvPr/>
        </p:nvCxnSpPr>
        <p:spPr>
          <a:xfrm>
            <a:off x="3976232" y="5340064"/>
            <a:ext cx="3007606" cy="479624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0FBAB-80E1-B74F-8067-FEBF41D8F993}"/>
              </a:ext>
            </a:extLst>
          </p:cNvPr>
          <p:cNvCxnSpPr/>
          <p:nvPr/>
        </p:nvCxnSpPr>
        <p:spPr>
          <a:xfrm>
            <a:off x="5751763" y="4338170"/>
            <a:ext cx="3007606" cy="479624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EACE5-6784-7646-9A02-08E7D3AB2C65}"/>
              </a:ext>
            </a:extLst>
          </p:cNvPr>
          <p:cNvSpPr txBox="1"/>
          <p:nvPr/>
        </p:nvSpPr>
        <p:spPr>
          <a:xfrm>
            <a:off x="840993" y="3667340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34265-7D82-5749-8535-111E95E0D10E}"/>
              </a:ext>
            </a:extLst>
          </p:cNvPr>
          <p:cNvSpPr txBox="1"/>
          <p:nvPr/>
        </p:nvSpPr>
        <p:spPr>
          <a:xfrm>
            <a:off x="1078565" y="3655419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ABE5A-646B-C240-A875-5D72A9AFFDDC}"/>
              </a:ext>
            </a:extLst>
          </p:cNvPr>
          <p:cNvSpPr/>
          <p:nvPr/>
        </p:nvSpPr>
        <p:spPr>
          <a:xfrm>
            <a:off x="2193754" y="49055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60EDBD-D3D9-F84D-BAF7-1892461B3BD9}"/>
              </a:ext>
            </a:extLst>
          </p:cNvPr>
          <p:cNvCxnSpPr>
            <a:cxnSpLocks/>
          </p:cNvCxnSpPr>
          <p:nvPr/>
        </p:nvCxnSpPr>
        <p:spPr>
          <a:xfrm flipV="1">
            <a:off x="2227046" y="4619329"/>
            <a:ext cx="670370" cy="324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2D5926-F3FF-AB43-920E-1D99B44B1422}"/>
              </a:ext>
            </a:extLst>
          </p:cNvPr>
          <p:cNvCxnSpPr>
            <a:cxnSpLocks/>
          </p:cNvCxnSpPr>
          <p:nvPr/>
        </p:nvCxnSpPr>
        <p:spPr>
          <a:xfrm flipH="1" flipV="1">
            <a:off x="1964552" y="4263099"/>
            <a:ext cx="263203" cy="69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2A127A-6750-5942-96C7-03B2CB1E1D5C}"/>
              </a:ext>
            </a:extLst>
          </p:cNvPr>
          <p:cNvSpPr txBox="1"/>
          <p:nvPr/>
        </p:nvSpPr>
        <p:spPr>
          <a:xfrm>
            <a:off x="5159559" y="3683124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4EC4A1-0974-2544-923E-15779B3A2B2E}"/>
              </a:ext>
            </a:extLst>
          </p:cNvPr>
          <p:cNvSpPr txBox="1"/>
          <p:nvPr/>
        </p:nvSpPr>
        <p:spPr>
          <a:xfrm>
            <a:off x="5397131" y="3671203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8A4C2C5-53AC-3C4E-B914-FC83C57A6D4D}"/>
              </a:ext>
            </a:extLst>
          </p:cNvPr>
          <p:cNvSpPr/>
          <p:nvPr/>
        </p:nvSpPr>
        <p:spPr>
          <a:xfrm>
            <a:off x="6512320" y="492137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0F3305-7B19-CA48-9E70-4F5D056B64A1}"/>
              </a:ext>
            </a:extLst>
          </p:cNvPr>
          <p:cNvCxnSpPr>
            <a:cxnSpLocks/>
            <a:endCxn id="98" idx="17"/>
          </p:cNvCxnSpPr>
          <p:nvPr/>
        </p:nvCxnSpPr>
        <p:spPr>
          <a:xfrm>
            <a:off x="6545612" y="4959801"/>
            <a:ext cx="946337" cy="8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0C13C3-D129-3A44-A39A-F79837FCF2E4}"/>
              </a:ext>
            </a:extLst>
          </p:cNvPr>
          <p:cNvCxnSpPr>
            <a:cxnSpLocks/>
            <a:endCxn id="98" idx="5"/>
          </p:cNvCxnSpPr>
          <p:nvPr/>
        </p:nvCxnSpPr>
        <p:spPr>
          <a:xfrm flipH="1">
            <a:off x="6024776" y="4959252"/>
            <a:ext cx="506080" cy="33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D4F03F-3AB2-9A4D-A0B4-31476A571316}"/>
              </a:ext>
            </a:extLst>
          </p:cNvPr>
          <p:cNvSpPr txBox="1"/>
          <p:nvPr/>
        </p:nvSpPr>
        <p:spPr>
          <a:xfrm>
            <a:off x="6520026" y="4624027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BC49525-425A-D14A-9205-7CD9625F9E9B}"/>
              </a:ext>
            </a:extLst>
          </p:cNvPr>
          <p:cNvSpPr/>
          <p:nvPr/>
        </p:nvSpPr>
        <p:spPr>
          <a:xfrm>
            <a:off x="5550059" y="3961188"/>
            <a:ext cx="2011680" cy="2007538"/>
          </a:xfrm>
          <a:prstGeom prst="ellipse">
            <a:avLst/>
          </a:prstGeom>
          <a:solidFill>
            <a:schemeClr val="bg1">
              <a:lumMod val="85000"/>
              <a:alpha val="43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B7C2453-5B18-4C49-BA75-DAB628D498F8}"/>
              </a:ext>
            </a:extLst>
          </p:cNvPr>
          <p:cNvSpPr/>
          <p:nvPr/>
        </p:nvSpPr>
        <p:spPr>
          <a:xfrm>
            <a:off x="5410010" y="4899589"/>
            <a:ext cx="2366074" cy="594102"/>
          </a:xfrm>
          <a:custGeom>
            <a:avLst/>
            <a:gdLst>
              <a:gd name="connsiteX0" fmla="*/ 30996 w 2366074"/>
              <a:gd name="connsiteY0" fmla="*/ 175648 h 594102"/>
              <a:gd name="connsiteX1" fmla="*/ 160149 w 2366074"/>
              <a:gd name="connsiteY1" fmla="*/ 180814 h 594102"/>
              <a:gd name="connsiteX2" fmla="*/ 211810 w 2366074"/>
              <a:gd name="connsiteY2" fmla="*/ 263471 h 594102"/>
              <a:gd name="connsiteX3" fmla="*/ 294468 w 2366074"/>
              <a:gd name="connsiteY3" fmla="*/ 309966 h 594102"/>
              <a:gd name="connsiteX4" fmla="*/ 433952 w 2366074"/>
              <a:gd name="connsiteY4" fmla="*/ 361627 h 594102"/>
              <a:gd name="connsiteX5" fmla="*/ 614766 w 2366074"/>
              <a:gd name="connsiteY5" fmla="*/ 392624 h 594102"/>
              <a:gd name="connsiteX6" fmla="*/ 780081 w 2366074"/>
              <a:gd name="connsiteY6" fmla="*/ 402956 h 594102"/>
              <a:gd name="connsiteX7" fmla="*/ 904068 w 2366074"/>
              <a:gd name="connsiteY7" fmla="*/ 402956 h 594102"/>
              <a:gd name="connsiteX8" fmla="*/ 1069383 w 2366074"/>
              <a:gd name="connsiteY8" fmla="*/ 408122 h 594102"/>
              <a:gd name="connsiteX9" fmla="*/ 1183037 w 2366074"/>
              <a:gd name="connsiteY9" fmla="*/ 392624 h 594102"/>
              <a:gd name="connsiteX10" fmla="*/ 1327688 w 2366074"/>
              <a:gd name="connsiteY10" fmla="*/ 382292 h 594102"/>
              <a:gd name="connsiteX11" fmla="*/ 1472339 w 2366074"/>
              <a:gd name="connsiteY11" fmla="*/ 361627 h 594102"/>
              <a:gd name="connsiteX12" fmla="*/ 1627322 w 2366074"/>
              <a:gd name="connsiteY12" fmla="*/ 320299 h 594102"/>
              <a:gd name="connsiteX13" fmla="*/ 1771973 w 2366074"/>
              <a:gd name="connsiteY13" fmla="*/ 284136 h 594102"/>
              <a:gd name="connsiteX14" fmla="*/ 1875295 w 2366074"/>
              <a:gd name="connsiteY14" fmla="*/ 247973 h 594102"/>
              <a:gd name="connsiteX15" fmla="*/ 1957952 w 2366074"/>
              <a:gd name="connsiteY15" fmla="*/ 227309 h 594102"/>
              <a:gd name="connsiteX16" fmla="*/ 2019945 w 2366074"/>
              <a:gd name="connsiteY16" fmla="*/ 175648 h 594102"/>
              <a:gd name="connsiteX17" fmla="*/ 2081939 w 2366074"/>
              <a:gd name="connsiteY17" fmla="*/ 144651 h 594102"/>
              <a:gd name="connsiteX18" fmla="*/ 2123268 w 2366074"/>
              <a:gd name="connsiteY18" fmla="*/ 92990 h 594102"/>
              <a:gd name="connsiteX19" fmla="*/ 2149098 w 2366074"/>
              <a:gd name="connsiteY19" fmla="*/ 36163 h 594102"/>
              <a:gd name="connsiteX20" fmla="*/ 2149098 w 2366074"/>
              <a:gd name="connsiteY20" fmla="*/ 36163 h 594102"/>
              <a:gd name="connsiteX21" fmla="*/ 2355742 w 2366074"/>
              <a:gd name="connsiteY21" fmla="*/ 0 h 594102"/>
              <a:gd name="connsiteX22" fmla="*/ 2366074 w 2366074"/>
              <a:gd name="connsiteY22" fmla="*/ 46495 h 594102"/>
              <a:gd name="connsiteX23" fmla="*/ 1358684 w 2366074"/>
              <a:gd name="connsiteY23" fmla="*/ 594102 h 594102"/>
              <a:gd name="connsiteX24" fmla="*/ 0 w 2366074"/>
              <a:gd name="connsiteY24" fmla="*/ 382292 h 594102"/>
              <a:gd name="connsiteX25" fmla="*/ 30996 w 2366074"/>
              <a:gd name="connsiteY25" fmla="*/ 175648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66074" h="594102">
                <a:moveTo>
                  <a:pt x="30996" y="175648"/>
                </a:moveTo>
                <a:lnTo>
                  <a:pt x="160149" y="180814"/>
                </a:lnTo>
                <a:lnTo>
                  <a:pt x="211810" y="263471"/>
                </a:lnTo>
                <a:lnTo>
                  <a:pt x="294468" y="309966"/>
                </a:lnTo>
                <a:lnTo>
                  <a:pt x="433952" y="361627"/>
                </a:lnTo>
                <a:lnTo>
                  <a:pt x="614766" y="392624"/>
                </a:lnTo>
                <a:lnTo>
                  <a:pt x="780081" y="402956"/>
                </a:lnTo>
                <a:lnTo>
                  <a:pt x="904068" y="402956"/>
                </a:lnTo>
                <a:lnTo>
                  <a:pt x="1069383" y="408122"/>
                </a:lnTo>
                <a:lnTo>
                  <a:pt x="1183037" y="392624"/>
                </a:lnTo>
                <a:lnTo>
                  <a:pt x="1327688" y="382292"/>
                </a:lnTo>
                <a:lnTo>
                  <a:pt x="1472339" y="361627"/>
                </a:lnTo>
                <a:lnTo>
                  <a:pt x="1627322" y="320299"/>
                </a:lnTo>
                <a:lnTo>
                  <a:pt x="1771973" y="284136"/>
                </a:lnTo>
                <a:lnTo>
                  <a:pt x="1875295" y="247973"/>
                </a:lnTo>
                <a:lnTo>
                  <a:pt x="1957952" y="227309"/>
                </a:lnTo>
                <a:lnTo>
                  <a:pt x="2019945" y="175648"/>
                </a:lnTo>
                <a:lnTo>
                  <a:pt x="2081939" y="144651"/>
                </a:lnTo>
                <a:lnTo>
                  <a:pt x="2123268" y="92990"/>
                </a:lnTo>
                <a:lnTo>
                  <a:pt x="2149098" y="36163"/>
                </a:lnTo>
                <a:lnTo>
                  <a:pt x="2149098" y="36163"/>
                </a:lnTo>
                <a:lnTo>
                  <a:pt x="2355742" y="0"/>
                </a:lnTo>
                <a:lnTo>
                  <a:pt x="2366074" y="46495"/>
                </a:lnTo>
                <a:lnTo>
                  <a:pt x="1358684" y="594102"/>
                </a:lnTo>
                <a:lnTo>
                  <a:pt x="0" y="382292"/>
                </a:lnTo>
                <a:lnTo>
                  <a:pt x="30996" y="175648"/>
                </a:lnTo>
                <a:close/>
              </a:path>
            </a:pathLst>
          </a:cu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BBFF101-3DA7-424F-A3B7-ED3E7A5A5BDB}"/>
              </a:ext>
            </a:extLst>
          </p:cNvPr>
          <p:cNvSpPr/>
          <p:nvPr/>
        </p:nvSpPr>
        <p:spPr>
          <a:xfrm rot="5126347">
            <a:off x="6253481" y="4011580"/>
            <a:ext cx="610490" cy="1999313"/>
          </a:xfrm>
          <a:prstGeom prst="arc">
            <a:avLst>
              <a:gd name="adj1" fmla="val 16200000"/>
              <a:gd name="adj2" fmla="val 5424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53474-F24E-C84C-9468-F80A9C372E48}"/>
              </a:ext>
            </a:extLst>
          </p:cNvPr>
          <p:cNvCxnSpPr>
            <a:cxnSpLocks/>
          </p:cNvCxnSpPr>
          <p:nvPr/>
        </p:nvCxnSpPr>
        <p:spPr>
          <a:xfrm flipV="1">
            <a:off x="6368164" y="4656358"/>
            <a:ext cx="2472289" cy="1318058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E812F7B4-F391-9F46-B897-01A61E748030}"/>
              </a:ext>
            </a:extLst>
          </p:cNvPr>
          <p:cNvSpPr/>
          <p:nvPr/>
        </p:nvSpPr>
        <p:spPr>
          <a:xfrm rot="525130">
            <a:off x="5189127" y="5370629"/>
            <a:ext cx="2015288" cy="317132"/>
          </a:xfrm>
          <a:prstGeom prst="parallelogram">
            <a:avLst>
              <a:gd name="adj" fmla="val 133058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E5BBD75-53C3-D542-A5AF-86B47EBDD50A}"/>
              </a:ext>
            </a:extLst>
          </p:cNvPr>
          <p:cNvSpPr/>
          <p:nvPr/>
        </p:nvSpPr>
        <p:spPr>
          <a:xfrm>
            <a:off x="5983734" y="527408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B93D83-EE9C-DA47-9785-568932005826}"/>
              </a:ext>
            </a:extLst>
          </p:cNvPr>
          <p:cNvSpPr txBox="1"/>
          <p:nvPr/>
        </p:nvSpPr>
        <p:spPr>
          <a:xfrm>
            <a:off x="5707106" y="515867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w</a:t>
            </a:r>
          </a:p>
        </p:txBody>
      </p: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09A9F13A-C007-0144-BF05-7EEB3563D9DE}"/>
              </a:ext>
            </a:extLst>
          </p:cNvPr>
          <p:cNvSpPr/>
          <p:nvPr/>
        </p:nvSpPr>
        <p:spPr>
          <a:xfrm rot="9162727">
            <a:off x="6623802" y="5255207"/>
            <a:ext cx="1153419" cy="254431"/>
          </a:xfrm>
          <a:prstGeom prst="parallelogram">
            <a:avLst>
              <a:gd name="adj" fmla="val 0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7936D80-E289-0346-B8B4-13E322D1D1AD}"/>
              </a:ext>
            </a:extLst>
          </p:cNvPr>
          <p:cNvSpPr/>
          <p:nvPr/>
        </p:nvSpPr>
        <p:spPr>
          <a:xfrm>
            <a:off x="7465485" y="500638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EA82B09-04D0-164B-A6E8-4F497C10CD42}"/>
              </a:ext>
            </a:extLst>
          </p:cNvPr>
          <p:cNvSpPr txBox="1"/>
          <p:nvPr/>
        </p:nvSpPr>
        <p:spPr>
          <a:xfrm>
            <a:off x="7552191" y="4770303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05D50B-09F2-F044-AC2C-035B3B8AB0F7}"/>
              </a:ext>
            </a:extLst>
          </p:cNvPr>
          <p:cNvSpPr txBox="1"/>
          <p:nvPr/>
        </p:nvSpPr>
        <p:spPr>
          <a:xfrm>
            <a:off x="2053766" y="4937598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F20D3C2-0359-8041-9ED6-11DD2926E6AD}"/>
              </a:ext>
            </a:extLst>
          </p:cNvPr>
          <p:cNvSpPr/>
          <p:nvPr/>
        </p:nvSpPr>
        <p:spPr>
          <a:xfrm>
            <a:off x="1231493" y="3945404"/>
            <a:ext cx="2011680" cy="2007538"/>
          </a:xfrm>
          <a:prstGeom prst="ellipse">
            <a:avLst/>
          </a:prstGeom>
          <a:solidFill>
            <a:schemeClr val="bg1">
              <a:lumMod val="85000"/>
              <a:alpha val="43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7F11FF9-55D8-C84F-854C-0AF6DAAA3C83}"/>
              </a:ext>
            </a:extLst>
          </p:cNvPr>
          <p:cNvSpPr/>
          <p:nvPr/>
        </p:nvSpPr>
        <p:spPr>
          <a:xfrm>
            <a:off x="2938388" y="45622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6A929E-1414-B444-9021-154AB2E04415}"/>
              </a:ext>
            </a:extLst>
          </p:cNvPr>
          <p:cNvSpPr txBox="1"/>
          <p:nvPr/>
        </p:nvSpPr>
        <p:spPr>
          <a:xfrm>
            <a:off x="2985493" y="445449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CF80B3D-1E37-BD4A-ACAF-0CC5EF0AAF30}"/>
              </a:ext>
            </a:extLst>
          </p:cNvPr>
          <p:cNvSpPr txBox="1"/>
          <p:nvPr/>
        </p:nvSpPr>
        <p:spPr>
          <a:xfrm>
            <a:off x="1953099" y="387370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30C86A-AEDE-2F4C-BA20-F27156F7EC18}"/>
              </a:ext>
            </a:extLst>
          </p:cNvPr>
          <p:cNvSpPr/>
          <p:nvPr/>
        </p:nvSpPr>
        <p:spPr>
          <a:xfrm>
            <a:off x="1917889" y="41898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9B336D9-66A3-4C4F-85FF-26733902465F}"/>
              </a:ext>
            </a:extLst>
          </p:cNvPr>
          <p:cNvSpPr/>
          <p:nvPr/>
        </p:nvSpPr>
        <p:spPr>
          <a:xfrm rot="543169">
            <a:off x="4455374" y="4477408"/>
            <a:ext cx="4056477" cy="1264760"/>
          </a:xfrm>
          <a:prstGeom prst="parallelogram">
            <a:avLst>
              <a:gd name="adj" fmla="val 131427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6C71E0-4C0A-6D4A-83DC-9EC36A1504F1}"/>
              </a:ext>
            </a:extLst>
          </p:cNvPr>
          <p:cNvCxnSpPr>
            <a:cxnSpLocks/>
          </p:cNvCxnSpPr>
          <p:nvPr/>
        </p:nvCxnSpPr>
        <p:spPr>
          <a:xfrm flipV="1">
            <a:off x="4180478" y="4198512"/>
            <a:ext cx="2480426" cy="1306558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85B69-36AF-6B45-BE0D-071040F07DDA}"/>
              </a:ext>
            </a:extLst>
          </p:cNvPr>
          <p:cNvCxnSpPr/>
          <p:nvPr/>
        </p:nvCxnSpPr>
        <p:spPr>
          <a:xfrm>
            <a:off x="3976232" y="5340064"/>
            <a:ext cx="3007606" cy="479624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0FBAB-80E1-B74F-8067-FEBF41D8F993}"/>
              </a:ext>
            </a:extLst>
          </p:cNvPr>
          <p:cNvCxnSpPr/>
          <p:nvPr/>
        </p:nvCxnSpPr>
        <p:spPr>
          <a:xfrm>
            <a:off x="5751763" y="4338170"/>
            <a:ext cx="3007606" cy="479624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EACE5-6784-7646-9A02-08E7D3AB2C65}"/>
              </a:ext>
            </a:extLst>
          </p:cNvPr>
          <p:cNvSpPr txBox="1"/>
          <p:nvPr/>
        </p:nvSpPr>
        <p:spPr>
          <a:xfrm>
            <a:off x="840993" y="3667340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34265-7D82-5749-8535-111E95E0D10E}"/>
              </a:ext>
            </a:extLst>
          </p:cNvPr>
          <p:cNvSpPr txBox="1"/>
          <p:nvPr/>
        </p:nvSpPr>
        <p:spPr>
          <a:xfrm>
            <a:off x="1078565" y="3655419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ABE5A-646B-C240-A875-5D72A9AFFDDC}"/>
              </a:ext>
            </a:extLst>
          </p:cNvPr>
          <p:cNvSpPr/>
          <p:nvPr/>
        </p:nvSpPr>
        <p:spPr>
          <a:xfrm>
            <a:off x="2193754" y="49055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60EDBD-D3D9-F84D-BAF7-1892461B3BD9}"/>
              </a:ext>
            </a:extLst>
          </p:cNvPr>
          <p:cNvCxnSpPr>
            <a:cxnSpLocks/>
          </p:cNvCxnSpPr>
          <p:nvPr/>
        </p:nvCxnSpPr>
        <p:spPr>
          <a:xfrm flipV="1">
            <a:off x="2227046" y="4619329"/>
            <a:ext cx="670370" cy="324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2D5926-F3FF-AB43-920E-1D99B44B1422}"/>
              </a:ext>
            </a:extLst>
          </p:cNvPr>
          <p:cNvCxnSpPr>
            <a:cxnSpLocks/>
          </p:cNvCxnSpPr>
          <p:nvPr/>
        </p:nvCxnSpPr>
        <p:spPr>
          <a:xfrm flipH="1" flipV="1">
            <a:off x="1964552" y="4263099"/>
            <a:ext cx="263203" cy="69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2A127A-6750-5942-96C7-03B2CB1E1D5C}"/>
              </a:ext>
            </a:extLst>
          </p:cNvPr>
          <p:cNvSpPr txBox="1"/>
          <p:nvPr/>
        </p:nvSpPr>
        <p:spPr>
          <a:xfrm>
            <a:off x="5159559" y="3683124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4EC4A1-0974-2544-923E-15779B3A2B2E}"/>
              </a:ext>
            </a:extLst>
          </p:cNvPr>
          <p:cNvSpPr txBox="1"/>
          <p:nvPr/>
        </p:nvSpPr>
        <p:spPr>
          <a:xfrm>
            <a:off x="5397131" y="3671203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8A4C2C5-53AC-3C4E-B914-FC83C57A6D4D}"/>
              </a:ext>
            </a:extLst>
          </p:cNvPr>
          <p:cNvSpPr/>
          <p:nvPr/>
        </p:nvSpPr>
        <p:spPr>
          <a:xfrm>
            <a:off x="6512320" y="492137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0F3305-7B19-CA48-9E70-4F5D056B64A1}"/>
              </a:ext>
            </a:extLst>
          </p:cNvPr>
          <p:cNvCxnSpPr>
            <a:cxnSpLocks/>
            <a:endCxn id="98" idx="17"/>
          </p:cNvCxnSpPr>
          <p:nvPr/>
        </p:nvCxnSpPr>
        <p:spPr>
          <a:xfrm>
            <a:off x="6545612" y="4959801"/>
            <a:ext cx="946337" cy="8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0C13C3-D129-3A44-A39A-F79837FCF2E4}"/>
              </a:ext>
            </a:extLst>
          </p:cNvPr>
          <p:cNvCxnSpPr>
            <a:cxnSpLocks/>
            <a:endCxn id="98" idx="5"/>
          </p:cNvCxnSpPr>
          <p:nvPr/>
        </p:nvCxnSpPr>
        <p:spPr>
          <a:xfrm flipH="1">
            <a:off x="6024776" y="4959252"/>
            <a:ext cx="506080" cy="33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D4F03F-3AB2-9A4D-A0B4-31476A571316}"/>
              </a:ext>
            </a:extLst>
          </p:cNvPr>
          <p:cNvSpPr txBox="1"/>
          <p:nvPr/>
        </p:nvSpPr>
        <p:spPr>
          <a:xfrm>
            <a:off x="6520026" y="4624027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BC49525-425A-D14A-9205-7CD9625F9E9B}"/>
              </a:ext>
            </a:extLst>
          </p:cNvPr>
          <p:cNvSpPr/>
          <p:nvPr/>
        </p:nvSpPr>
        <p:spPr>
          <a:xfrm>
            <a:off x="5550059" y="3961188"/>
            <a:ext cx="2011680" cy="2007538"/>
          </a:xfrm>
          <a:prstGeom prst="ellipse">
            <a:avLst/>
          </a:prstGeom>
          <a:solidFill>
            <a:schemeClr val="bg1">
              <a:lumMod val="85000"/>
              <a:alpha val="43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B7C2453-5B18-4C49-BA75-DAB628D498F8}"/>
              </a:ext>
            </a:extLst>
          </p:cNvPr>
          <p:cNvSpPr/>
          <p:nvPr/>
        </p:nvSpPr>
        <p:spPr>
          <a:xfrm>
            <a:off x="5410010" y="4899589"/>
            <a:ext cx="2366074" cy="594102"/>
          </a:xfrm>
          <a:custGeom>
            <a:avLst/>
            <a:gdLst>
              <a:gd name="connsiteX0" fmla="*/ 30996 w 2366074"/>
              <a:gd name="connsiteY0" fmla="*/ 175648 h 594102"/>
              <a:gd name="connsiteX1" fmla="*/ 160149 w 2366074"/>
              <a:gd name="connsiteY1" fmla="*/ 180814 h 594102"/>
              <a:gd name="connsiteX2" fmla="*/ 211810 w 2366074"/>
              <a:gd name="connsiteY2" fmla="*/ 263471 h 594102"/>
              <a:gd name="connsiteX3" fmla="*/ 294468 w 2366074"/>
              <a:gd name="connsiteY3" fmla="*/ 309966 h 594102"/>
              <a:gd name="connsiteX4" fmla="*/ 433952 w 2366074"/>
              <a:gd name="connsiteY4" fmla="*/ 361627 h 594102"/>
              <a:gd name="connsiteX5" fmla="*/ 614766 w 2366074"/>
              <a:gd name="connsiteY5" fmla="*/ 392624 h 594102"/>
              <a:gd name="connsiteX6" fmla="*/ 780081 w 2366074"/>
              <a:gd name="connsiteY6" fmla="*/ 402956 h 594102"/>
              <a:gd name="connsiteX7" fmla="*/ 904068 w 2366074"/>
              <a:gd name="connsiteY7" fmla="*/ 402956 h 594102"/>
              <a:gd name="connsiteX8" fmla="*/ 1069383 w 2366074"/>
              <a:gd name="connsiteY8" fmla="*/ 408122 h 594102"/>
              <a:gd name="connsiteX9" fmla="*/ 1183037 w 2366074"/>
              <a:gd name="connsiteY9" fmla="*/ 392624 h 594102"/>
              <a:gd name="connsiteX10" fmla="*/ 1327688 w 2366074"/>
              <a:gd name="connsiteY10" fmla="*/ 382292 h 594102"/>
              <a:gd name="connsiteX11" fmla="*/ 1472339 w 2366074"/>
              <a:gd name="connsiteY11" fmla="*/ 361627 h 594102"/>
              <a:gd name="connsiteX12" fmla="*/ 1627322 w 2366074"/>
              <a:gd name="connsiteY12" fmla="*/ 320299 h 594102"/>
              <a:gd name="connsiteX13" fmla="*/ 1771973 w 2366074"/>
              <a:gd name="connsiteY13" fmla="*/ 284136 h 594102"/>
              <a:gd name="connsiteX14" fmla="*/ 1875295 w 2366074"/>
              <a:gd name="connsiteY14" fmla="*/ 247973 h 594102"/>
              <a:gd name="connsiteX15" fmla="*/ 1957952 w 2366074"/>
              <a:gd name="connsiteY15" fmla="*/ 227309 h 594102"/>
              <a:gd name="connsiteX16" fmla="*/ 2019945 w 2366074"/>
              <a:gd name="connsiteY16" fmla="*/ 175648 h 594102"/>
              <a:gd name="connsiteX17" fmla="*/ 2081939 w 2366074"/>
              <a:gd name="connsiteY17" fmla="*/ 144651 h 594102"/>
              <a:gd name="connsiteX18" fmla="*/ 2123268 w 2366074"/>
              <a:gd name="connsiteY18" fmla="*/ 92990 h 594102"/>
              <a:gd name="connsiteX19" fmla="*/ 2149098 w 2366074"/>
              <a:gd name="connsiteY19" fmla="*/ 36163 h 594102"/>
              <a:gd name="connsiteX20" fmla="*/ 2149098 w 2366074"/>
              <a:gd name="connsiteY20" fmla="*/ 36163 h 594102"/>
              <a:gd name="connsiteX21" fmla="*/ 2355742 w 2366074"/>
              <a:gd name="connsiteY21" fmla="*/ 0 h 594102"/>
              <a:gd name="connsiteX22" fmla="*/ 2366074 w 2366074"/>
              <a:gd name="connsiteY22" fmla="*/ 46495 h 594102"/>
              <a:gd name="connsiteX23" fmla="*/ 1358684 w 2366074"/>
              <a:gd name="connsiteY23" fmla="*/ 594102 h 594102"/>
              <a:gd name="connsiteX24" fmla="*/ 0 w 2366074"/>
              <a:gd name="connsiteY24" fmla="*/ 382292 h 594102"/>
              <a:gd name="connsiteX25" fmla="*/ 30996 w 2366074"/>
              <a:gd name="connsiteY25" fmla="*/ 175648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66074" h="594102">
                <a:moveTo>
                  <a:pt x="30996" y="175648"/>
                </a:moveTo>
                <a:lnTo>
                  <a:pt x="160149" y="180814"/>
                </a:lnTo>
                <a:lnTo>
                  <a:pt x="211810" y="263471"/>
                </a:lnTo>
                <a:lnTo>
                  <a:pt x="294468" y="309966"/>
                </a:lnTo>
                <a:lnTo>
                  <a:pt x="433952" y="361627"/>
                </a:lnTo>
                <a:lnTo>
                  <a:pt x="614766" y="392624"/>
                </a:lnTo>
                <a:lnTo>
                  <a:pt x="780081" y="402956"/>
                </a:lnTo>
                <a:lnTo>
                  <a:pt x="904068" y="402956"/>
                </a:lnTo>
                <a:lnTo>
                  <a:pt x="1069383" y="408122"/>
                </a:lnTo>
                <a:lnTo>
                  <a:pt x="1183037" y="392624"/>
                </a:lnTo>
                <a:lnTo>
                  <a:pt x="1327688" y="382292"/>
                </a:lnTo>
                <a:lnTo>
                  <a:pt x="1472339" y="361627"/>
                </a:lnTo>
                <a:lnTo>
                  <a:pt x="1627322" y="320299"/>
                </a:lnTo>
                <a:lnTo>
                  <a:pt x="1771973" y="284136"/>
                </a:lnTo>
                <a:lnTo>
                  <a:pt x="1875295" y="247973"/>
                </a:lnTo>
                <a:lnTo>
                  <a:pt x="1957952" y="227309"/>
                </a:lnTo>
                <a:lnTo>
                  <a:pt x="2019945" y="175648"/>
                </a:lnTo>
                <a:lnTo>
                  <a:pt x="2081939" y="144651"/>
                </a:lnTo>
                <a:lnTo>
                  <a:pt x="2123268" y="92990"/>
                </a:lnTo>
                <a:lnTo>
                  <a:pt x="2149098" y="36163"/>
                </a:lnTo>
                <a:lnTo>
                  <a:pt x="2149098" y="36163"/>
                </a:lnTo>
                <a:lnTo>
                  <a:pt x="2355742" y="0"/>
                </a:lnTo>
                <a:lnTo>
                  <a:pt x="2366074" y="46495"/>
                </a:lnTo>
                <a:lnTo>
                  <a:pt x="1358684" y="594102"/>
                </a:lnTo>
                <a:lnTo>
                  <a:pt x="0" y="382292"/>
                </a:lnTo>
                <a:lnTo>
                  <a:pt x="30996" y="175648"/>
                </a:lnTo>
                <a:close/>
              </a:path>
            </a:pathLst>
          </a:cu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BBFF101-3DA7-424F-A3B7-ED3E7A5A5BDB}"/>
              </a:ext>
            </a:extLst>
          </p:cNvPr>
          <p:cNvSpPr/>
          <p:nvPr/>
        </p:nvSpPr>
        <p:spPr>
          <a:xfrm rot="5126347">
            <a:off x="6253481" y="4011580"/>
            <a:ext cx="610490" cy="1999313"/>
          </a:xfrm>
          <a:prstGeom prst="arc">
            <a:avLst>
              <a:gd name="adj1" fmla="val 16200000"/>
              <a:gd name="adj2" fmla="val 5424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53474-F24E-C84C-9468-F80A9C372E48}"/>
              </a:ext>
            </a:extLst>
          </p:cNvPr>
          <p:cNvCxnSpPr>
            <a:cxnSpLocks/>
          </p:cNvCxnSpPr>
          <p:nvPr/>
        </p:nvCxnSpPr>
        <p:spPr>
          <a:xfrm flipV="1">
            <a:off x="6368164" y="4656358"/>
            <a:ext cx="2472289" cy="1318058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E812F7B4-F391-9F46-B897-01A61E748030}"/>
              </a:ext>
            </a:extLst>
          </p:cNvPr>
          <p:cNvSpPr/>
          <p:nvPr/>
        </p:nvSpPr>
        <p:spPr>
          <a:xfrm rot="525130">
            <a:off x="5189127" y="5370629"/>
            <a:ext cx="2015288" cy="317132"/>
          </a:xfrm>
          <a:prstGeom prst="parallelogram">
            <a:avLst>
              <a:gd name="adj" fmla="val 133058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E5BBD75-53C3-D542-A5AF-86B47EBDD50A}"/>
              </a:ext>
            </a:extLst>
          </p:cNvPr>
          <p:cNvSpPr/>
          <p:nvPr/>
        </p:nvSpPr>
        <p:spPr>
          <a:xfrm>
            <a:off x="5983734" y="527408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B93D83-EE9C-DA47-9785-568932005826}"/>
              </a:ext>
            </a:extLst>
          </p:cNvPr>
          <p:cNvSpPr txBox="1"/>
          <p:nvPr/>
        </p:nvSpPr>
        <p:spPr>
          <a:xfrm>
            <a:off x="5707106" y="515867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w</a:t>
            </a:r>
          </a:p>
        </p:txBody>
      </p: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09A9F13A-C007-0144-BF05-7EEB3563D9DE}"/>
              </a:ext>
            </a:extLst>
          </p:cNvPr>
          <p:cNvSpPr/>
          <p:nvPr/>
        </p:nvSpPr>
        <p:spPr>
          <a:xfrm rot="9162727">
            <a:off x="6623802" y="5255207"/>
            <a:ext cx="1153419" cy="254431"/>
          </a:xfrm>
          <a:prstGeom prst="parallelogram">
            <a:avLst>
              <a:gd name="adj" fmla="val 0"/>
            </a:avLst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7936D80-E289-0346-B8B4-13E322D1D1AD}"/>
              </a:ext>
            </a:extLst>
          </p:cNvPr>
          <p:cNvSpPr/>
          <p:nvPr/>
        </p:nvSpPr>
        <p:spPr>
          <a:xfrm>
            <a:off x="7465485" y="500638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EA82B09-04D0-164B-A6E8-4F497C10CD42}"/>
              </a:ext>
            </a:extLst>
          </p:cNvPr>
          <p:cNvSpPr txBox="1"/>
          <p:nvPr/>
        </p:nvSpPr>
        <p:spPr>
          <a:xfrm>
            <a:off x="7552191" y="4770303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05D50B-09F2-F044-AC2C-035B3B8AB0F7}"/>
              </a:ext>
            </a:extLst>
          </p:cNvPr>
          <p:cNvSpPr txBox="1"/>
          <p:nvPr/>
        </p:nvSpPr>
        <p:spPr>
          <a:xfrm>
            <a:off x="2053766" y="4937598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F20D3C2-0359-8041-9ED6-11DD2926E6AD}"/>
              </a:ext>
            </a:extLst>
          </p:cNvPr>
          <p:cNvSpPr/>
          <p:nvPr/>
        </p:nvSpPr>
        <p:spPr>
          <a:xfrm>
            <a:off x="1231493" y="3945404"/>
            <a:ext cx="2011680" cy="2007538"/>
          </a:xfrm>
          <a:prstGeom prst="ellipse">
            <a:avLst/>
          </a:prstGeom>
          <a:solidFill>
            <a:schemeClr val="bg1">
              <a:lumMod val="85000"/>
              <a:alpha val="43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7F11FF9-55D8-C84F-854C-0AF6DAAA3C83}"/>
              </a:ext>
            </a:extLst>
          </p:cNvPr>
          <p:cNvSpPr/>
          <p:nvPr/>
        </p:nvSpPr>
        <p:spPr>
          <a:xfrm>
            <a:off x="2938388" y="45622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6A929E-1414-B444-9021-154AB2E04415}"/>
              </a:ext>
            </a:extLst>
          </p:cNvPr>
          <p:cNvSpPr txBox="1"/>
          <p:nvPr/>
        </p:nvSpPr>
        <p:spPr>
          <a:xfrm>
            <a:off x="2985493" y="445449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CF80B3D-1E37-BD4A-ACAF-0CC5EF0AAF30}"/>
              </a:ext>
            </a:extLst>
          </p:cNvPr>
          <p:cNvSpPr txBox="1"/>
          <p:nvPr/>
        </p:nvSpPr>
        <p:spPr>
          <a:xfrm>
            <a:off x="1953099" y="3873700"/>
            <a:ext cx="5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30C86A-AEDE-2F4C-BA20-F27156F7EC18}"/>
              </a:ext>
            </a:extLst>
          </p:cNvPr>
          <p:cNvSpPr/>
          <p:nvPr/>
        </p:nvSpPr>
        <p:spPr>
          <a:xfrm>
            <a:off x="1917889" y="418989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Apple Symbols</vt:lpstr>
      <vt:lpstr>Arial</vt:lpstr>
      <vt:lpstr>Calibri</vt:lpstr>
      <vt:lpstr>Calibri Light</vt:lpstr>
      <vt:lpstr>Times New Roman</vt:lpstr>
      <vt:lpstr>Zapfino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P. Musco</cp:lastModifiedBy>
  <cp:revision>11</cp:revision>
  <dcterms:created xsi:type="dcterms:W3CDTF">2020-09-22T22:50:42Z</dcterms:created>
  <dcterms:modified xsi:type="dcterms:W3CDTF">2020-09-23T14:05:24Z</dcterms:modified>
</cp:coreProperties>
</file>