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5" r:id="rId4"/>
    <p:sldId id="262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D693"/>
    <a:srgbClr val="E76D00"/>
    <a:srgbClr val="87A7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68"/>
    <p:restoredTop sz="94664"/>
  </p:normalViewPr>
  <p:slideViewPr>
    <p:cSldViewPr snapToGrid="0" snapToObjects="1">
      <p:cViewPr varScale="1">
        <p:scale>
          <a:sx n="98" d="100"/>
          <a:sy n="98" d="100"/>
        </p:scale>
        <p:origin x="208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88589-4381-844B-BDFF-30E7EE2EBA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F2D7C-3BA2-1446-88AD-A89362784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91E65-99FD-1A47-ABFC-8E9C52BB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4683-4BE9-004D-BE80-391F083E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E6338-5B59-9B45-93B0-42C3C5B8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15CE-CDA1-AA4C-AFC6-A1B375DF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72D-BB51-874A-90DC-4D93C3D9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6134-1AFB-B743-BFA0-07599C8F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FA97-8DA7-3047-80CA-33EDE56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05D4B-F5E0-A648-B4EA-84E63B873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FACE90-A2FF-0C4B-8279-F47BF838C7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FB8E8-B42D-9548-80B2-D11C94682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BFCCC-85A0-C346-952C-4B97CEFE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28037-1186-D948-9417-73AC82E7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2B36-8265-AF4E-AC48-F5037138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777C-8F63-2348-BC09-49D3DA17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CEACE-3E83-B645-9692-FE2BFB35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D0BC8-0458-2743-83A7-58BDD9C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738C1-5630-0741-94DE-7EA99B9B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EB15-C191-524B-B92D-35C80FDD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10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3A934-5808-DC42-A495-6665993C0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6DDABB-370F-674C-BFA9-1BE6154D2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BA8C6-2BEA-0840-A5C7-D780236DF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6DE4-2082-3145-8296-D5A1921A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C1BB-FA1A-5348-8F89-9121A382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9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EFE52-8C86-D34E-BBDE-89B2304B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54D52-8C48-524E-B428-0772D2300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F5E28-59BB-784A-A3CB-9B8D61A9A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5BF2D-5326-1C46-BF0F-BB305897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49FCF-A892-2846-A7E5-024C70719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FE541-15E0-454E-8FF7-675947B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1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D649-3B8C-064F-B797-C384ABD9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ABF34-B2CF-BA4E-9FCF-527A2A352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6945-2404-8747-BE28-2FE0587C9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BA832-F3DB-CE40-A50E-869441DD9D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544E99-4D31-7646-A828-13593C344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78381-0CA5-7A4C-BE73-130D0E9F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1CB276-12CE-E442-AD91-24CFFFC74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73F3-4CBF-2240-866E-0210F8F4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EB82-D54C-344D-8C88-DFBB0681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003380-BC8F-1844-A157-69D0AE8F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A0F7F-B5F6-4A4E-BE49-60F15A18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BFADF-7F12-E748-ADEE-532BA779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3BF-10C3-0E49-BFE7-986BF3E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D02F22-874A-344E-96B8-1FB8B0ED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DB3BF-A24F-CC41-A9C7-B8871252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136F-4866-1942-886C-D837377C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1DEDC-296C-E442-9C1D-2C72E6D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534AD-68D3-B94E-9590-1F6ADAC23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D5421-4F77-4C4A-A529-B30659EA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019E5-6223-AE4B-9556-2C8BB310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7C9C6-71DF-A544-902D-6C44876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0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06EB0-1F3E-FC48-8989-EF1F62AB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725058-E56C-C144-89EC-C4C2A9A924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065EF-5668-194B-A301-4DE5034C4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EF0C-B2ED-B149-AAF2-58C91EF8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91BA7-8877-B64A-B299-1FD386DF9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8AF66-1DF3-4643-A39E-46531CB8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75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1CB99D-A289-8343-BCDD-60B6DA901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D47-B220-694E-B012-38B9E0619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0837-4F42-DC4A-AC44-E164B8EE26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F3E1C-D653-2142-8DF9-5C654E2CC42B}" type="datetimeFigureOut">
              <a:t>9/3/20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AC2A-FEB8-674D-BE47-798F006F6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5C67-7795-6E4B-8528-6666DC1AF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62D81-43A8-1841-9D66-4C4732FFA4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9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D9F9FFF-5B7B-7540-B99C-FB861FD5D516}"/>
              </a:ext>
            </a:extLst>
          </p:cNvPr>
          <p:cNvSpPr/>
          <p:nvPr/>
        </p:nvSpPr>
        <p:spPr>
          <a:xfrm>
            <a:off x="952107" y="975360"/>
            <a:ext cx="2193429" cy="300275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4E9C16-1ADF-994C-9CA9-E9FB0B332FFD}"/>
              </a:ext>
            </a:extLst>
          </p:cNvPr>
          <p:cNvSpPr txBox="1"/>
          <p:nvPr/>
        </p:nvSpPr>
        <p:spPr>
          <a:xfrm>
            <a:off x="952107" y="561647"/>
            <a:ext cx="75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Cambria" panose="02040503050406030204" pitchFamily="18" charset="0"/>
                <a:ea typeface="Fira Sans" panose="020B0503050000020004" pitchFamily="34" charset="0"/>
              </a:rPr>
              <a:t>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6CDDC-DF46-AD40-AF54-CCDD1C8165D6}"/>
              </a:ext>
            </a:extLst>
          </p:cNvPr>
          <p:cNvSpPr txBox="1"/>
          <p:nvPr/>
        </p:nvSpPr>
        <p:spPr>
          <a:xfrm>
            <a:off x="1231957" y="1389889"/>
            <a:ext cx="191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141.149.44.231</a:t>
            </a:r>
          </a:p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A11F72-A8BF-864A-B35B-4E1FEBD92663}"/>
              </a:ext>
            </a:extLst>
          </p:cNvPr>
          <p:cNvSpPr txBox="1"/>
          <p:nvPr/>
        </p:nvSpPr>
        <p:spPr>
          <a:xfrm>
            <a:off x="1329493" y="2482282"/>
            <a:ext cx="191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288.235.422.190</a:t>
            </a:r>
          </a:p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DEB018-62FA-DE43-BFBE-79AD1AC0DD0E}"/>
              </a:ext>
            </a:extLst>
          </p:cNvPr>
          <p:cNvSpPr txBox="1"/>
          <p:nvPr/>
        </p:nvSpPr>
        <p:spPr>
          <a:xfrm>
            <a:off x="372703" y="1915935"/>
            <a:ext cx="191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123.987.401.206</a:t>
            </a:r>
          </a:p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03D045-636B-084B-A72E-E61358073A0D}"/>
              </a:ext>
            </a:extLst>
          </p:cNvPr>
          <p:cNvSpPr txBox="1"/>
          <p:nvPr/>
        </p:nvSpPr>
        <p:spPr>
          <a:xfrm>
            <a:off x="1488555" y="3331780"/>
            <a:ext cx="1913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867.530.934.135</a:t>
            </a:r>
          </a:p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F77366-1924-3643-84A4-6D4B1ED08E2A}"/>
              </a:ext>
            </a:extLst>
          </p:cNvPr>
          <p:cNvSpPr/>
          <p:nvPr/>
        </p:nvSpPr>
        <p:spPr>
          <a:xfrm>
            <a:off x="6806720" y="981249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FDA32F-33AD-F64F-BDFA-28C42FF32EBC}"/>
              </a:ext>
            </a:extLst>
          </p:cNvPr>
          <p:cNvSpPr/>
          <p:nvPr/>
        </p:nvSpPr>
        <p:spPr>
          <a:xfrm>
            <a:off x="6806720" y="1347009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E3C0D3-E74A-A04D-9A52-03D2996387F2}"/>
              </a:ext>
            </a:extLst>
          </p:cNvPr>
          <p:cNvSpPr/>
          <p:nvPr/>
        </p:nvSpPr>
        <p:spPr>
          <a:xfrm>
            <a:off x="6806720" y="1712769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9CDAE6-A502-E54A-B58C-5B857E8A4F01}"/>
              </a:ext>
            </a:extLst>
          </p:cNvPr>
          <p:cNvSpPr/>
          <p:nvPr/>
        </p:nvSpPr>
        <p:spPr>
          <a:xfrm>
            <a:off x="6806720" y="2073927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40D72D-5799-0542-8290-7D28863D5F43}"/>
              </a:ext>
            </a:extLst>
          </p:cNvPr>
          <p:cNvSpPr/>
          <p:nvPr/>
        </p:nvSpPr>
        <p:spPr>
          <a:xfrm>
            <a:off x="6806720" y="2439687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9B1EF1-B167-004B-A0C8-84C35CB47913}"/>
              </a:ext>
            </a:extLst>
          </p:cNvPr>
          <p:cNvSpPr/>
          <p:nvPr/>
        </p:nvSpPr>
        <p:spPr>
          <a:xfrm>
            <a:off x="6791512" y="3855532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DAE08-022E-6E48-9DBD-C598705AEB95}"/>
              </a:ext>
            </a:extLst>
          </p:cNvPr>
          <p:cNvSpPr txBox="1"/>
          <p:nvPr/>
        </p:nvSpPr>
        <p:spPr>
          <a:xfrm rot="5400000">
            <a:off x="7554658" y="2941977"/>
            <a:ext cx="64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12F551-1773-0F4A-AC4B-38A476036EAF}"/>
              </a:ext>
            </a:extLst>
          </p:cNvPr>
          <p:cNvSpPr txBox="1"/>
          <p:nvPr/>
        </p:nvSpPr>
        <p:spPr>
          <a:xfrm>
            <a:off x="6415633" y="981250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BF6B10-E5D1-BF49-A0DB-81389B2056D9}"/>
              </a:ext>
            </a:extLst>
          </p:cNvPr>
          <p:cNvSpPr txBox="1"/>
          <p:nvPr/>
        </p:nvSpPr>
        <p:spPr>
          <a:xfrm>
            <a:off x="6423237" y="1347009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51AA6-8BF4-074B-9F7F-10857BC92E9E}"/>
              </a:ext>
            </a:extLst>
          </p:cNvPr>
          <p:cNvSpPr txBox="1"/>
          <p:nvPr/>
        </p:nvSpPr>
        <p:spPr>
          <a:xfrm>
            <a:off x="6430841" y="1739964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</a:p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873BE1-9063-5E44-8A2F-4C2B2B7A3778}"/>
              </a:ext>
            </a:extLst>
          </p:cNvPr>
          <p:cNvSpPr txBox="1"/>
          <p:nvPr/>
        </p:nvSpPr>
        <p:spPr>
          <a:xfrm>
            <a:off x="6415632" y="3855532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</a:p>
          <a:p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4ED9444-016D-CA44-A7AB-5A3CDD35638A}"/>
              </a:ext>
            </a:extLst>
          </p:cNvPr>
          <p:cNvCxnSpPr>
            <a:cxnSpLocks/>
          </p:cNvCxnSpPr>
          <p:nvPr/>
        </p:nvCxnSpPr>
        <p:spPr>
          <a:xfrm>
            <a:off x="2761424" y="1623474"/>
            <a:ext cx="3529648" cy="292461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C0E60F4-ABCC-0946-BE93-35BA04328A84}"/>
              </a:ext>
            </a:extLst>
          </p:cNvPr>
          <p:cNvSpPr txBox="1"/>
          <p:nvPr/>
        </p:nvSpPr>
        <p:spPr>
          <a:xfrm>
            <a:off x="3425386" y="1347009"/>
            <a:ext cx="226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h(141.149.44.231) = 3</a:t>
            </a:r>
          </a:p>
          <a:p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0B143D-BC72-324A-BC4E-ABA3C50A583E}"/>
              </a:ext>
            </a:extLst>
          </p:cNvPr>
          <p:cNvCxnSpPr>
            <a:cxnSpLocks/>
          </p:cNvCxnSpPr>
          <p:nvPr/>
        </p:nvCxnSpPr>
        <p:spPr>
          <a:xfrm flipV="1">
            <a:off x="3153140" y="2622567"/>
            <a:ext cx="3465640" cy="829499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1FD1473-4BFC-A748-BDE7-69960A261536}"/>
              </a:ext>
            </a:extLst>
          </p:cNvPr>
          <p:cNvSpPr txBox="1"/>
          <p:nvPr/>
        </p:nvSpPr>
        <p:spPr>
          <a:xfrm>
            <a:off x="3675148" y="2916844"/>
            <a:ext cx="250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h(867.530.934.135) = 45</a:t>
            </a:r>
          </a:p>
          <a:p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D77D02-A470-A641-82BC-58F61B83E49C}"/>
              </a:ext>
            </a:extLst>
          </p:cNvPr>
          <p:cNvCxnSpPr>
            <a:cxnSpLocks/>
          </p:cNvCxnSpPr>
          <p:nvPr/>
        </p:nvCxnSpPr>
        <p:spPr>
          <a:xfrm>
            <a:off x="2087033" y="2102459"/>
            <a:ext cx="4516538" cy="992240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32FE3DF-E25E-EC4A-AF05-8C05DDF7FD6A}"/>
              </a:ext>
            </a:extLst>
          </p:cNvPr>
          <p:cNvSpPr/>
          <p:nvPr/>
        </p:nvSpPr>
        <p:spPr>
          <a:xfrm>
            <a:off x="6791443" y="1728455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141.149.44.231: </a:t>
            </a:r>
            <a:r>
              <a:rPr lang="en-US" b="1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b="1">
              <a:solidFill>
                <a:srgbClr val="87A7D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236A0A7-EC94-5B41-A387-7E79EB22F870}"/>
              </a:ext>
            </a:extLst>
          </p:cNvPr>
          <p:cNvSpPr/>
          <p:nvPr/>
        </p:nvSpPr>
        <p:spPr>
          <a:xfrm>
            <a:off x="6766213" y="3855532"/>
            <a:ext cx="1980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867.530.934.135: </a:t>
            </a:r>
            <a:r>
              <a:rPr lang="en-US" b="1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b="1">
              <a:solidFill>
                <a:srgbClr val="87A7D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49ED92-3CDD-AC41-B2D0-06C1FB998B87}"/>
              </a:ext>
            </a:extLst>
          </p:cNvPr>
          <p:cNvSpPr txBox="1"/>
          <p:nvPr/>
        </p:nvSpPr>
        <p:spPr>
          <a:xfrm>
            <a:off x="7159386" y="615489"/>
            <a:ext cx="158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Hash Table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B65E37-0BD0-3F4C-84D3-DC3C212B4E2E}"/>
              </a:ext>
            </a:extLst>
          </p:cNvPr>
          <p:cNvSpPr/>
          <p:nvPr/>
        </p:nvSpPr>
        <p:spPr>
          <a:xfrm>
            <a:off x="6766213" y="2439188"/>
            <a:ext cx="2002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867.530.934.135: </a:t>
            </a:r>
            <a:r>
              <a:rPr lang="en-US" b="1">
                <a:solidFill>
                  <a:srgbClr val="87A7D0"/>
                </a:solidFill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b="1">
              <a:solidFill>
                <a:srgbClr val="87A7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8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85F9A14-FE2B-9B40-A6C0-1AA62BAF1FF2}"/>
              </a:ext>
            </a:extLst>
          </p:cNvPr>
          <p:cNvSpPr/>
          <p:nvPr/>
        </p:nvSpPr>
        <p:spPr>
          <a:xfrm>
            <a:off x="2478560" y="1004368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D99B6B6-9C73-324A-AF43-03DC61230125}"/>
              </a:ext>
            </a:extLst>
          </p:cNvPr>
          <p:cNvSpPr/>
          <p:nvPr/>
        </p:nvSpPr>
        <p:spPr>
          <a:xfrm>
            <a:off x="2478560" y="1370128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AF18059-0D8A-DA4E-B66D-2D02F19DB327}"/>
              </a:ext>
            </a:extLst>
          </p:cNvPr>
          <p:cNvSpPr/>
          <p:nvPr/>
        </p:nvSpPr>
        <p:spPr>
          <a:xfrm>
            <a:off x="2478560" y="1735888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7C8C0C2-3A9E-A447-B5A5-81F0417335CD}"/>
              </a:ext>
            </a:extLst>
          </p:cNvPr>
          <p:cNvSpPr/>
          <p:nvPr/>
        </p:nvSpPr>
        <p:spPr>
          <a:xfrm>
            <a:off x="2478560" y="2097046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E0F444-5521-7E47-9CCA-768318EA363D}"/>
              </a:ext>
            </a:extLst>
          </p:cNvPr>
          <p:cNvSpPr/>
          <p:nvPr/>
        </p:nvSpPr>
        <p:spPr>
          <a:xfrm>
            <a:off x="2478560" y="2462806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E4914B7-E075-A840-B4F7-D37C1C4C6581}"/>
              </a:ext>
            </a:extLst>
          </p:cNvPr>
          <p:cNvSpPr/>
          <p:nvPr/>
        </p:nvSpPr>
        <p:spPr>
          <a:xfrm>
            <a:off x="2463352" y="3878651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C44DCE-A5AA-8147-BDC8-4A86903BCAD8}"/>
              </a:ext>
            </a:extLst>
          </p:cNvPr>
          <p:cNvSpPr txBox="1"/>
          <p:nvPr/>
        </p:nvSpPr>
        <p:spPr>
          <a:xfrm rot="5400000">
            <a:off x="3226498" y="2965096"/>
            <a:ext cx="64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92B508-7C7E-CF4C-8891-0AF158FF7660}"/>
              </a:ext>
            </a:extLst>
          </p:cNvPr>
          <p:cNvSpPr txBox="1"/>
          <p:nvPr/>
        </p:nvSpPr>
        <p:spPr>
          <a:xfrm>
            <a:off x="2087473" y="1004369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4032B0-9385-6B4E-9AC5-E18854AC665C}"/>
              </a:ext>
            </a:extLst>
          </p:cNvPr>
          <p:cNvSpPr txBox="1"/>
          <p:nvPr/>
        </p:nvSpPr>
        <p:spPr>
          <a:xfrm>
            <a:off x="2095077" y="1370128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  <a:p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F0E7F5-A4ED-D74C-A57D-D5AAB5F0028D}"/>
              </a:ext>
            </a:extLst>
          </p:cNvPr>
          <p:cNvSpPr txBox="1"/>
          <p:nvPr/>
        </p:nvSpPr>
        <p:spPr>
          <a:xfrm>
            <a:off x="2102681" y="1763083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</a:p>
          <a:p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164A3D-2EEE-AE46-A6E9-7880A43413C2}"/>
              </a:ext>
            </a:extLst>
          </p:cNvPr>
          <p:cNvSpPr txBox="1"/>
          <p:nvPr/>
        </p:nvSpPr>
        <p:spPr>
          <a:xfrm>
            <a:off x="2087472" y="3878651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</a:p>
          <a:p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7E112F-2661-B147-BE74-1BB99593682F}"/>
              </a:ext>
            </a:extLst>
          </p:cNvPr>
          <p:cNvSpPr txBox="1"/>
          <p:nvPr/>
        </p:nvSpPr>
        <p:spPr>
          <a:xfrm>
            <a:off x="2647078" y="579223"/>
            <a:ext cx="2328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Level 1 Table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1C03A48-C228-4847-8325-D26DCB8A98AB}"/>
              </a:ext>
            </a:extLst>
          </p:cNvPr>
          <p:cNvSpPr/>
          <p:nvPr/>
        </p:nvSpPr>
        <p:spPr>
          <a:xfrm>
            <a:off x="2532522" y="1053214"/>
            <a:ext cx="274320" cy="274320"/>
          </a:xfrm>
          <a:prstGeom prst="ellipse">
            <a:avLst/>
          </a:prstGeom>
          <a:solidFill>
            <a:srgbClr val="E76D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41074D9-F148-2945-BC11-E1BE9197AEF8}"/>
              </a:ext>
            </a:extLst>
          </p:cNvPr>
          <p:cNvSpPr/>
          <p:nvPr/>
        </p:nvSpPr>
        <p:spPr>
          <a:xfrm>
            <a:off x="2528206" y="2147265"/>
            <a:ext cx="274320" cy="274320"/>
          </a:xfrm>
          <a:prstGeom prst="ellipse">
            <a:avLst/>
          </a:prstGeom>
          <a:solidFill>
            <a:srgbClr val="E76D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80B48EC-4022-1E47-B03D-F0DB1ABD1EB4}"/>
              </a:ext>
            </a:extLst>
          </p:cNvPr>
          <p:cNvSpPr/>
          <p:nvPr/>
        </p:nvSpPr>
        <p:spPr>
          <a:xfrm>
            <a:off x="2860804" y="1037339"/>
            <a:ext cx="274320" cy="274320"/>
          </a:xfrm>
          <a:prstGeom prst="ellipse">
            <a:avLst/>
          </a:prstGeom>
          <a:solidFill>
            <a:srgbClr val="E76D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1CDB839-C408-3146-8F38-3C8E4E187C6B}"/>
              </a:ext>
            </a:extLst>
          </p:cNvPr>
          <p:cNvSpPr/>
          <p:nvPr/>
        </p:nvSpPr>
        <p:spPr>
          <a:xfrm>
            <a:off x="2509918" y="3935025"/>
            <a:ext cx="274320" cy="274320"/>
          </a:xfrm>
          <a:prstGeom prst="ellipse">
            <a:avLst/>
          </a:prstGeom>
          <a:solidFill>
            <a:srgbClr val="E76D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7ABD20E-C33F-704F-804A-0D2C665CC5EA}"/>
              </a:ext>
            </a:extLst>
          </p:cNvPr>
          <p:cNvSpPr/>
          <p:nvPr/>
        </p:nvSpPr>
        <p:spPr>
          <a:xfrm>
            <a:off x="2838200" y="3928722"/>
            <a:ext cx="274320" cy="274320"/>
          </a:xfrm>
          <a:prstGeom prst="ellipse">
            <a:avLst/>
          </a:prstGeom>
          <a:solidFill>
            <a:srgbClr val="E76D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D22AEB-DFA7-FA4E-901B-E69EEE28FCF2}"/>
              </a:ext>
            </a:extLst>
          </p:cNvPr>
          <p:cNvSpPr/>
          <p:nvPr/>
        </p:nvSpPr>
        <p:spPr>
          <a:xfrm>
            <a:off x="3166482" y="3935025"/>
            <a:ext cx="274320" cy="274320"/>
          </a:xfrm>
          <a:prstGeom prst="ellipse">
            <a:avLst/>
          </a:prstGeom>
          <a:solidFill>
            <a:srgbClr val="E76D00">
              <a:alpha val="3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93C4D9C-65E7-9C46-A12A-490A84B44868}"/>
              </a:ext>
            </a:extLst>
          </p:cNvPr>
          <p:cNvSpPr/>
          <p:nvPr/>
        </p:nvSpPr>
        <p:spPr>
          <a:xfrm>
            <a:off x="5744550" y="676449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6A6B9-80FF-514D-BBDF-8FD3F1A367D1}"/>
              </a:ext>
            </a:extLst>
          </p:cNvPr>
          <p:cNvSpPr/>
          <p:nvPr/>
        </p:nvSpPr>
        <p:spPr>
          <a:xfrm>
            <a:off x="5744550" y="886368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C730C73-FB70-AA4A-A1AA-EACD00DB4289}"/>
              </a:ext>
            </a:extLst>
          </p:cNvPr>
          <p:cNvSpPr/>
          <p:nvPr/>
        </p:nvSpPr>
        <p:spPr>
          <a:xfrm>
            <a:off x="5744550" y="1099357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998C0E-F2D7-A941-96ED-09744E2DB48C}"/>
              </a:ext>
            </a:extLst>
          </p:cNvPr>
          <p:cNvSpPr/>
          <p:nvPr/>
        </p:nvSpPr>
        <p:spPr>
          <a:xfrm>
            <a:off x="5768094" y="3337743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78CF39F-F658-3C4A-9C32-8AF9670C799F}"/>
              </a:ext>
            </a:extLst>
          </p:cNvPr>
          <p:cNvSpPr/>
          <p:nvPr/>
        </p:nvSpPr>
        <p:spPr>
          <a:xfrm>
            <a:off x="5768094" y="3547662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232FFB-5FC3-0944-BD69-81EA9CC8D228}"/>
              </a:ext>
            </a:extLst>
          </p:cNvPr>
          <p:cNvSpPr/>
          <p:nvPr/>
        </p:nvSpPr>
        <p:spPr>
          <a:xfrm>
            <a:off x="5768094" y="3748459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C2A3D5-8357-9544-9A7C-30F3836FDF00}"/>
              </a:ext>
            </a:extLst>
          </p:cNvPr>
          <p:cNvSpPr/>
          <p:nvPr/>
        </p:nvSpPr>
        <p:spPr>
          <a:xfrm>
            <a:off x="5768094" y="3973183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6C891C-478C-9E48-BDF8-1D49AA0268C5}"/>
              </a:ext>
            </a:extLst>
          </p:cNvPr>
          <p:cNvSpPr/>
          <p:nvPr/>
        </p:nvSpPr>
        <p:spPr>
          <a:xfrm>
            <a:off x="5768094" y="4183102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546DC07-704F-684B-8994-5E777DB0E838}"/>
              </a:ext>
            </a:extLst>
          </p:cNvPr>
          <p:cNvSpPr/>
          <p:nvPr/>
        </p:nvSpPr>
        <p:spPr>
          <a:xfrm>
            <a:off x="5768094" y="4396091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64F2855-6E7A-3649-8552-7249073BC642}"/>
              </a:ext>
            </a:extLst>
          </p:cNvPr>
          <p:cNvSpPr/>
          <p:nvPr/>
        </p:nvSpPr>
        <p:spPr>
          <a:xfrm>
            <a:off x="5734728" y="1940309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60F19A-FD3B-594D-9B01-23D0ACAD4EAE}"/>
              </a:ext>
            </a:extLst>
          </p:cNvPr>
          <p:cNvSpPr/>
          <p:nvPr/>
        </p:nvSpPr>
        <p:spPr>
          <a:xfrm>
            <a:off x="5734728" y="2150228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35D42E-ADE7-0D48-904E-0395A4A28F7A}"/>
              </a:ext>
            </a:extLst>
          </p:cNvPr>
          <p:cNvSpPr/>
          <p:nvPr/>
        </p:nvSpPr>
        <p:spPr>
          <a:xfrm>
            <a:off x="5734728" y="2363217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AF92A88-EF4B-D54F-BA94-58992DB51644}"/>
              </a:ext>
            </a:extLst>
          </p:cNvPr>
          <p:cNvSpPr/>
          <p:nvPr/>
        </p:nvSpPr>
        <p:spPr>
          <a:xfrm>
            <a:off x="5744550" y="1312346"/>
            <a:ext cx="826938" cy="212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C8AEF57-9584-9841-9730-960150053266}"/>
              </a:ext>
            </a:extLst>
          </p:cNvPr>
          <p:cNvSpPr txBox="1"/>
          <p:nvPr/>
        </p:nvSpPr>
        <p:spPr>
          <a:xfrm>
            <a:off x="5430979" y="261475"/>
            <a:ext cx="23281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Level 2 Tables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CECBA18-D581-CE4C-9962-96EE950537C0}"/>
              </a:ext>
            </a:extLst>
          </p:cNvPr>
          <p:cNvCxnSpPr>
            <a:cxnSpLocks/>
            <a:endCxn id="65" idx="1"/>
          </p:cNvCxnSpPr>
          <p:nvPr/>
        </p:nvCxnSpPr>
        <p:spPr>
          <a:xfrm flipV="1">
            <a:off x="4674732" y="782944"/>
            <a:ext cx="1069818" cy="291268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73DC58-7AC8-0245-80F2-AD9D862F6616}"/>
              </a:ext>
            </a:extLst>
          </p:cNvPr>
          <p:cNvCxnSpPr>
            <a:cxnSpLocks/>
            <a:stCxn id="36" idx="3"/>
            <a:endCxn id="67" idx="1"/>
          </p:cNvCxnSpPr>
          <p:nvPr/>
        </p:nvCxnSpPr>
        <p:spPr>
          <a:xfrm>
            <a:off x="4620770" y="1187248"/>
            <a:ext cx="1123780" cy="18604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3D38C7E4-D975-D34A-AEBA-29C451D8C9C3}"/>
              </a:ext>
            </a:extLst>
          </p:cNvPr>
          <p:cNvSpPr/>
          <p:nvPr/>
        </p:nvSpPr>
        <p:spPr>
          <a:xfrm>
            <a:off x="5798512" y="689660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23AE32C-2921-6F47-960D-67F323477160}"/>
              </a:ext>
            </a:extLst>
          </p:cNvPr>
          <p:cNvSpPr/>
          <p:nvPr/>
        </p:nvSpPr>
        <p:spPr>
          <a:xfrm>
            <a:off x="5805667" y="1122343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6AB49C1-7576-A746-A4DC-811E4358B0B3}"/>
              </a:ext>
            </a:extLst>
          </p:cNvPr>
          <p:cNvCxnSpPr>
            <a:cxnSpLocks/>
          </p:cNvCxnSpPr>
          <p:nvPr/>
        </p:nvCxnSpPr>
        <p:spPr>
          <a:xfrm>
            <a:off x="4587011" y="2254321"/>
            <a:ext cx="1123780" cy="18604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2CF8A4CE-8A49-0847-A1C2-6C692FB167BE}"/>
              </a:ext>
            </a:extLst>
          </p:cNvPr>
          <p:cNvSpPr/>
          <p:nvPr/>
        </p:nvSpPr>
        <p:spPr>
          <a:xfrm>
            <a:off x="5776560" y="2175839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A8052C-6FAB-9C4C-8A13-AB02A594C9AF}"/>
              </a:ext>
            </a:extLst>
          </p:cNvPr>
          <p:cNvCxnSpPr>
            <a:cxnSpLocks/>
            <a:endCxn id="69" idx="1"/>
          </p:cNvCxnSpPr>
          <p:nvPr/>
        </p:nvCxnSpPr>
        <p:spPr>
          <a:xfrm flipV="1">
            <a:off x="4720698" y="3654157"/>
            <a:ext cx="1047396" cy="265264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8BD5C0-4108-1643-8FA3-91A819156B75}"/>
              </a:ext>
            </a:extLst>
          </p:cNvPr>
          <p:cNvCxnSpPr>
            <a:cxnSpLocks/>
            <a:endCxn id="68" idx="1"/>
          </p:cNvCxnSpPr>
          <p:nvPr/>
        </p:nvCxnSpPr>
        <p:spPr>
          <a:xfrm flipV="1">
            <a:off x="4720698" y="3444238"/>
            <a:ext cx="1047396" cy="641096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029C7F1-8CBB-E94A-9BC2-390AA3958986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4674732" y="4171128"/>
            <a:ext cx="1093362" cy="331458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D3C046E6-956A-094D-9048-51984F370610}"/>
              </a:ext>
            </a:extLst>
          </p:cNvPr>
          <p:cNvSpPr/>
          <p:nvPr/>
        </p:nvSpPr>
        <p:spPr>
          <a:xfrm>
            <a:off x="5803549" y="3354528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C48F12C-A1FF-4145-B566-467827888FE1}"/>
              </a:ext>
            </a:extLst>
          </p:cNvPr>
          <p:cNvSpPr/>
          <p:nvPr/>
        </p:nvSpPr>
        <p:spPr>
          <a:xfrm>
            <a:off x="5798512" y="3566717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F8031B9-EAED-104A-90EE-B61FE7AC1ADC}"/>
              </a:ext>
            </a:extLst>
          </p:cNvPr>
          <p:cNvSpPr/>
          <p:nvPr/>
        </p:nvSpPr>
        <p:spPr>
          <a:xfrm>
            <a:off x="5805667" y="4423130"/>
            <a:ext cx="182880" cy="18288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2FE7651-79A8-7A41-AB2E-0907F383EE84}"/>
              </a:ext>
            </a:extLst>
          </p:cNvPr>
          <p:cNvCxnSpPr>
            <a:cxnSpLocks/>
          </p:cNvCxnSpPr>
          <p:nvPr/>
        </p:nvCxnSpPr>
        <p:spPr>
          <a:xfrm flipV="1">
            <a:off x="281538" y="1370128"/>
            <a:ext cx="1594796" cy="777137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CB154CB-15E6-7646-BC81-0AA260F9F3B2}"/>
              </a:ext>
            </a:extLst>
          </p:cNvPr>
          <p:cNvCxnSpPr>
            <a:cxnSpLocks/>
          </p:cNvCxnSpPr>
          <p:nvPr/>
        </p:nvCxnSpPr>
        <p:spPr>
          <a:xfrm>
            <a:off x="281538" y="2292251"/>
            <a:ext cx="1594796" cy="117163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0C7360-BE8A-BB45-872E-CB6ED5F97159}"/>
              </a:ext>
            </a:extLst>
          </p:cNvPr>
          <p:cNvCxnSpPr>
            <a:cxnSpLocks/>
          </p:cNvCxnSpPr>
          <p:nvPr/>
        </p:nvCxnSpPr>
        <p:spPr>
          <a:xfrm>
            <a:off x="281538" y="2421585"/>
            <a:ext cx="1638065" cy="1551598"/>
          </a:xfrm>
          <a:prstGeom prst="straightConnector1">
            <a:avLst/>
          </a:prstGeom>
          <a:ln w="25400">
            <a:solidFill>
              <a:srgbClr val="E76D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0793883-5021-9249-BC50-38B3023DB294}"/>
              </a:ext>
            </a:extLst>
          </p:cNvPr>
          <p:cNvSpPr txBox="1"/>
          <p:nvPr/>
        </p:nvSpPr>
        <p:spPr>
          <a:xfrm>
            <a:off x="351823" y="1225142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0</a:t>
            </a:r>
            <a:endParaRPr lang="en-US" sz="320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1E4FDCF-AFF1-B645-B002-AE0D5C4A7276}"/>
              </a:ext>
            </a:extLst>
          </p:cNvPr>
          <p:cNvSpPr txBox="1"/>
          <p:nvPr/>
        </p:nvSpPr>
        <p:spPr>
          <a:xfrm>
            <a:off x="4870998" y="1037339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2E488A8-4169-544F-8352-8A44D424B0FA}"/>
              </a:ext>
            </a:extLst>
          </p:cNvPr>
          <p:cNvSpPr txBox="1"/>
          <p:nvPr/>
        </p:nvSpPr>
        <p:spPr>
          <a:xfrm>
            <a:off x="4901556" y="2013803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4</a:t>
            </a:r>
            <a:endParaRPr lang="en-US" sz="32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42B9031-56EA-7848-9FDC-49045668D3E4}"/>
              </a:ext>
            </a:extLst>
          </p:cNvPr>
          <p:cNvSpPr txBox="1"/>
          <p:nvPr/>
        </p:nvSpPr>
        <p:spPr>
          <a:xfrm>
            <a:off x="4880826" y="4244411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h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192732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1F77366-1924-3643-84A4-6D4B1ED08E2A}"/>
              </a:ext>
            </a:extLst>
          </p:cNvPr>
          <p:cNvSpPr/>
          <p:nvPr/>
        </p:nvSpPr>
        <p:spPr>
          <a:xfrm>
            <a:off x="6806720" y="981249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8FDA32F-33AD-F64F-BDFA-28C42FF32EBC}"/>
              </a:ext>
            </a:extLst>
          </p:cNvPr>
          <p:cNvSpPr/>
          <p:nvPr/>
        </p:nvSpPr>
        <p:spPr>
          <a:xfrm>
            <a:off x="6806720" y="1347009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E3C0D3-E74A-A04D-9A52-03D2996387F2}"/>
              </a:ext>
            </a:extLst>
          </p:cNvPr>
          <p:cNvSpPr/>
          <p:nvPr/>
        </p:nvSpPr>
        <p:spPr>
          <a:xfrm>
            <a:off x="6806720" y="1712769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9CDAE6-A502-E54A-B58C-5B857E8A4F01}"/>
              </a:ext>
            </a:extLst>
          </p:cNvPr>
          <p:cNvSpPr/>
          <p:nvPr/>
        </p:nvSpPr>
        <p:spPr>
          <a:xfrm>
            <a:off x="6806720" y="2073927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40D72D-5799-0542-8290-7D28863D5F43}"/>
              </a:ext>
            </a:extLst>
          </p:cNvPr>
          <p:cNvSpPr/>
          <p:nvPr/>
        </p:nvSpPr>
        <p:spPr>
          <a:xfrm>
            <a:off x="6806720" y="2439687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69B1EF1-B167-004B-A0C8-84C35CB47913}"/>
              </a:ext>
            </a:extLst>
          </p:cNvPr>
          <p:cNvSpPr/>
          <p:nvPr/>
        </p:nvSpPr>
        <p:spPr>
          <a:xfrm>
            <a:off x="6791512" y="3855532"/>
            <a:ext cx="2142210" cy="3657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DAE08-022E-6E48-9DBD-C598705AEB95}"/>
              </a:ext>
            </a:extLst>
          </p:cNvPr>
          <p:cNvSpPr txBox="1"/>
          <p:nvPr/>
        </p:nvSpPr>
        <p:spPr>
          <a:xfrm rot="5400000">
            <a:off x="7554658" y="2941977"/>
            <a:ext cx="646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Fira Sans" panose="020B0503050000020004" pitchFamily="34" charset="0"/>
                <a:ea typeface="Fira Sans" panose="020B0503050000020004" pitchFamily="34" charset="0"/>
              </a:rPr>
              <a:t>...</a:t>
            </a:r>
          </a:p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12F551-1773-0F4A-AC4B-38A476036EAF}"/>
              </a:ext>
            </a:extLst>
          </p:cNvPr>
          <p:cNvSpPr txBox="1"/>
          <p:nvPr/>
        </p:nvSpPr>
        <p:spPr>
          <a:xfrm>
            <a:off x="6415633" y="981250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</a:p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BF6B10-E5D1-BF49-A0DB-81389B2056D9}"/>
              </a:ext>
            </a:extLst>
          </p:cNvPr>
          <p:cNvSpPr txBox="1"/>
          <p:nvPr/>
        </p:nvSpPr>
        <p:spPr>
          <a:xfrm>
            <a:off x="6423237" y="1347009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</a:p>
          <a:p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051AA6-8BF4-074B-9F7F-10857BC92E9E}"/>
              </a:ext>
            </a:extLst>
          </p:cNvPr>
          <p:cNvSpPr txBox="1"/>
          <p:nvPr/>
        </p:nvSpPr>
        <p:spPr>
          <a:xfrm>
            <a:off x="6430841" y="1739964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</a:p>
          <a:p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873BE1-9063-5E44-8A2F-4C2B2B7A3778}"/>
              </a:ext>
            </a:extLst>
          </p:cNvPr>
          <p:cNvSpPr txBox="1"/>
          <p:nvPr/>
        </p:nvSpPr>
        <p:spPr>
          <a:xfrm>
            <a:off x="6415632" y="3855532"/>
            <a:ext cx="37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Fira Sans" panose="020B0503050000020004" pitchFamily="34" charset="0"/>
                <a:ea typeface="Fira Sans" panose="020B0503050000020004" pitchFamily="34" charset="0"/>
              </a:rPr>
              <a:t>n</a:t>
            </a:r>
          </a:p>
          <a:p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49ED92-3CDD-AC41-B2D0-06C1FB998B87}"/>
              </a:ext>
            </a:extLst>
          </p:cNvPr>
          <p:cNvSpPr txBox="1"/>
          <p:nvPr/>
        </p:nvSpPr>
        <p:spPr>
          <a:xfrm>
            <a:off x="7159386" y="615489"/>
            <a:ext cx="1586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Fira Sans" panose="020B0503050000020004" pitchFamily="34" charset="0"/>
                <a:ea typeface="Fira Sans" panose="020B0503050000020004" pitchFamily="34" charset="0"/>
              </a:rPr>
              <a:t>Hash Table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3EC0F20-5194-6B4C-A711-D37C9564D3F3}"/>
              </a:ext>
            </a:extLst>
          </p:cNvPr>
          <p:cNvSpPr/>
          <p:nvPr/>
        </p:nvSpPr>
        <p:spPr>
          <a:xfrm>
            <a:off x="6860682" y="1030095"/>
            <a:ext cx="274320" cy="27432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30C81A-D23B-DB4E-812B-DC2004E06163}"/>
              </a:ext>
            </a:extLst>
          </p:cNvPr>
          <p:cNvSpPr/>
          <p:nvPr/>
        </p:nvSpPr>
        <p:spPr>
          <a:xfrm>
            <a:off x="6860682" y="1400401"/>
            <a:ext cx="274320" cy="27432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22AFEC5-1F0A-2742-8B2E-2FC0DBDD67AA}"/>
              </a:ext>
            </a:extLst>
          </p:cNvPr>
          <p:cNvSpPr/>
          <p:nvPr/>
        </p:nvSpPr>
        <p:spPr>
          <a:xfrm>
            <a:off x="7188964" y="1394098"/>
            <a:ext cx="274320" cy="27432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8DF9A0-246A-B64A-A0C0-DC2BFDFA83F2}"/>
              </a:ext>
            </a:extLst>
          </p:cNvPr>
          <p:cNvSpPr/>
          <p:nvPr/>
        </p:nvSpPr>
        <p:spPr>
          <a:xfrm>
            <a:off x="6856366" y="2124146"/>
            <a:ext cx="274320" cy="27432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0E52C0C-7D94-E249-8173-80F6CC758E65}"/>
              </a:ext>
            </a:extLst>
          </p:cNvPr>
          <p:cNvSpPr/>
          <p:nvPr/>
        </p:nvSpPr>
        <p:spPr>
          <a:xfrm>
            <a:off x="7180332" y="2122774"/>
            <a:ext cx="274320" cy="27432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23A1C1-730D-044F-BBD3-D933DBDF590C}"/>
              </a:ext>
            </a:extLst>
          </p:cNvPr>
          <p:cNvSpPr/>
          <p:nvPr/>
        </p:nvSpPr>
        <p:spPr>
          <a:xfrm>
            <a:off x="6838078" y="3911906"/>
            <a:ext cx="274320" cy="27432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A82CD99-CA3D-CB4D-B2FD-F4E7709A3FD4}"/>
              </a:ext>
            </a:extLst>
          </p:cNvPr>
          <p:cNvSpPr/>
          <p:nvPr/>
        </p:nvSpPr>
        <p:spPr>
          <a:xfrm>
            <a:off x="7166360" y="3905603"/>
            <a:ext cx="274320" cy="27432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CED97CC-D971-904A-A2A4-4FFDE2868619}"/>
              </a:ext>
            </a:extLst>
          </p:cNvPr>
          <p:cNvSpPr/>
          <p:nvPr/>
        </p:nvSpPr>
        <p:spPr>
          <a:xfrm>
            <a:off x="7494642" y="3911906"/>
            <a:ext cx="274320" cy="27432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15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ADD694-0750-4542-A64F-E5DF419D48E8}"/>
              </a:ext>
            </a:extLst>
          </p:cNvPr>
          <p:cNvCxnSpPr/>
          <p:nvPr/>
        </p:nvCxnSpPr>
        <p:spPr>
          <a:xfrm flipV="1">
            <a:off x="268919" y="4388635"/>
            <a:ext cx="11667280" cy="120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4606B3F-5F4D-D640-982B-B0534BB0BC22}"/>
              </a:ext>
            </a:extLst>
          </p:cNvPr>
          <p:cNvCxnSpPr>
            <a:cxnSpLocks/>
          </p:cNvCxnSpPr>
          <p:nvPr/>
        </p:nvCxnSpPr>
        <p:spPr>
          <a:xfrm flipV="1">
            <a:off x="268919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4A1022D-8311-EA4C-B3C0-996FDC78AD39}"/>
              </a:ext>
            </a:extLst>
          </p:cNvPr>
          <p:cNvCxnSpPr>
            <a:cxnSpLocks/>
          </p:cNvCxnSpPr>
          <p:nvPr/>
        </p:nvCxnSpPr>
        <p:spPr>
          <a:xfrm flipV="1">
            <a:off x="998124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B97DB27-5DB9-EC4D-AF75-B5330589AAB6}"/>
              </a:ext>
            </a:extLst>
          </p:cNvPr>
          <p:cNvCxnSpPr>
            <a:cxnSpLocks/>
          </p:cNvCxnSpPr>
          <p:nvPr/>
        </p:nvCxnSpPr>
        <p:spPr>
          <a:xfrm flipV="1">
            <a:off x="1719806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A83ADAB-8006-A746-AEB9-C0BDC80776AE}"/>
              </a:ext>
            </a:extLst>
          </p:cNvPr>
          <p:cNvCxnSpPr>
            <a:cxnSpLocks/>
          </p:cNvCxnSpPr>
          <p:nvPr/>
        </p:nvCxnSpPr>
        <p:spPr>
          <a:xfrm flipV="1">
            <a:off x="2449011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43CB6FE-5FB6-EA4F-89DA-3A2506840159}"/>
              </a:ext>
            </a:extLst>
          </p:cNvPr>
          <p:cNvCxnSpPr>
            <a:cxnSpLocks/>
          </p:cNvCxnSpPr>
          <p:nvPr/>
        </p:nvCxnSpPr>
        <p:spPr>
          <a:xfrm flipV="1">
            <a:off x="3182404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74243A-1C27-2A4B-96DC-22EB95CC3E8A}"/>
              </a:ext>
            </a:extLst>
          </p:cNvPr>
          <p:cNvCxnSpPr>
            <a:cxnSpLocks/>
          </p:cNvCxnSpPr>
          <p:nvPr/>
        </p:nvCxnSpPr>
        <p:spPr>
          <a:xfrm flipV="1">
            <a:off x="3911609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B7C1121-7FDC-4A42-8696-7B9D016B71CC}"/>
              </a:ext>
            </a:extLst>
          </p:cNvPr>
          <p:cNvCxnSpPr>
            <a:cxnSpLocks/>
          </p:cNvCxnSpPr>
          <p:nvPr/>
        </p:nvCxnSpPr>
        <p:spPr>
          <a:xfrm flipV="1">
            <a:off x="4644866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A951B15-7EF7-1D43-BC13-8635BE391E1E}"/>
              </a:ext>
            </a:extLst>
          </p:cNvPr>
          <p:cNvCxnSpPr>
            <a:cxnSpLocks/>
          </p:cNvCxnSpPr>
          <p:nvPr/>
        </p:nvCxnSpPr>
        <p:spPr>
          <a:xfrm flipV="1">
            <a:off x="5374071" y="3664734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9C11883-426F-ED46-9EC5-095612F4402D}"/>
              </a:ext>
            </a:extLst>
          </p:cNvPr>
          <p:cNvCxnSpPr>
            <a:cxnSpLocks/>
          </p:cNvCxnSpPr>
          <p:nvPr/>
        </p:nvCxnSpPr>
        <p:spPr>
          <a:xfrm flipV="1">
            <a:off x="6098507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579638-5B09-F541-8509-E6BC30E7E8E5}"/>
              </a:ext>
            </a:extLst>
          </p:cNvPr>
          <p:cNvCxnSpPr>
            <a:cxnSpLocks/>
          </p:cNvCxnSpPr>
          <p:nvPr/>
        </p:nvCxnSpPr>
        <p:spPr>
          <a:xfrm flipV="1">
            <a:off x="6827712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F45ACF5-8726-F547-9C64-F78E742E4C5A}"/>
              </a:ext>
            </a:extLst>
          </p:cNvPr>
          <p:cNvCxnSpPr>
            <a:cxnSpLocks/>
          </p:cNvCxnSpPr>
          <p:nvPr/>
        </p:nvCxnSpPr>
        <p:spPr>
          <a:xfrm flipV="1">
            <a:off x="7560969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7934E63-244B-A24E-907C-98BDD3CDA4C2}"/>
              </a:ext>
            </a:extLst>
          </p:cNvPr>
          <p:cNvCxnSpPr>
            <a:cxnSpLocks/>
          </p:cNvCxnSpPr>
          <p:nvPr/>
        </p:nvCxnSpPr>
        <p:spPr>
          <a:xfrm flipV="1">
            <a:off x="8290174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710CF11-7AE7-124F-B992-F664F3CA5F8C}"/>
              </a:ext>
            </a:extLst>
          </p:cNvPr>
          <p:cNvCxnSpPr>
            <a:cxnSpLocks/>
          </p:cNvCxnSpPr>
          <p:nvPr/>
        </p:nvCxnSpPr>
        <p:spPr>
          <a:xfrm flipV="1">
            <a:off x="9022080" y="3677950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E2F36A0A-E98F-084F-8907-950908809B85}"/>
              </a:ext>
            </a:extLst>
          </p:cNvPr>
          <p:cNvCxnSpPr>
            <a:cxnSpLocks/>
          </p:cNvCxnSpPr>
          <p:nvPr/>
        </p:nvCxnSpPr>
        <p:spPr>
          <a:xfrm flipV="1">
            <a:off x="9751285" y="3666375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C2916CF-5EEE-1947-B51A-94BB8CFC1C14}"/>
              </a:ext>
            </a:extLst>
          </p:cNvPr>
          <p:cNvCxnSpPr>
            <a:cxnSpLocks/>
          </p:cNvCxnSpPr>
          <p:nvPr/>
        </p:nvCxnSpPr>
        <p:spPr>
          <a:xfrm flipV="1">
            <a:off x="10472967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EE913C9-F4D2-3D4F-8527-76D65E57910E}"/>
              </a:ext>
            </a:extLst>
          </p:cNvPr>
          <p:cNvCxnSpPr>
            <a:cxnSpLocks/>
          </p:cNvCxnSpPr>
          <p:nvPr/>
        </p:nvCxnSpPr>
        <p:spPr>
          <a:xfrm flipV="1">
            <a:off x="11202172" y="3653159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BE1C7E-ABC5-9240-AFAC-239EF6901259}"/>
              </a:ext>
            </a:extLst>
          </p:cNvPr>
          <p:cNvCxnSpPr>
            <a:cxnSpLocks/>
          </p:cNvCxnSpPr>
          <p:nvPr/>
        </p:nvCxnSpPr>
        <p:spPr>
          <a:xfrm flipV="1">
            <a:off x="11936007" y="3664734"/>
            <a:ext cx="0" cy="7354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C7E0FD5-4A26-E848-BB9E-B972BEEE68F6}"/>
              </a:ext>
            </a:extLst>
          </p:cNvPr>
          <p:cNvSpPr/>
          <p:nvPr/>
        </p:nvSpPr>
        <p:spPr>
          <a:xfrm>
            <a:off x="383328" y="3917868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0341248-BE65-EC4B-8884-9D1A9E6C92D9}"/>
              </a:ext>
            </a:extLst>
          </p:cNvPr>
          <p:cNvSpPr/>
          <p:nvPr/>
        </p:nvSpPr>
        <p:spPr>
          <a:xfrm>
            <a:off x="1091978" y="3917868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BE467F3-07CD-5441-B3B7-9C5F0A103AEA}"/>
              </a:ext>
            </a:extLst>
          </p:cNvPr>
          <p:cNvSpPr/>
          <p:nvPr/>
        </p:nvSpPr>
        <p:spPr>
          <a:xfrm>
            <a:off x="2570338" y="3424559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466BC9E-1A2F-3B43-8D92-85A5D1A18464}"/>
              </a:ext>
            </a:extLst>
          </p:cNvPr>
          <p:cNvSpPr/>
          <p:nvPr/>
        </p:nvSpPr>
        <p:spPr>
          <a:xfrm>
            <a:off x="2554637" y="3925068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BCFB0E9E-34F2-DE4A-B500-5D3054ED7DFE}"/>
              </a:ext>
            </a:extLst>
          </p:cNvPr>
          <p:cNvSpPr/>
          <p:nvPr/>
        </p:nvSpPr>
        <p:spPr>
          <a:xfrm>
            <a:off x="3322467" y="390906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37E5AFE-E91E-1140-9A3C-D91E2D735F4D}"/>
              </a:ext>
            </a:extLst>
          </p:cNvPr>
          <p:cNvSpPr/>
          <p:nvPr/>
        </p:nvSpPr>
        <p:spPr>
          <a:xfrm>
            <a:off x="6219699" y="3422857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1A533B1-A044-9E47-8117-93764CC3415C}"/>
              </a:ext>
            </a:extLst>
          </p:cNvPr>
          <p:cNvSpPr/>
          <p:nvPr/>
        </p:nvSpPr>
        <p:spPr>
          <a:xfrm>
            <a:off x="4788864" y="3909895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E78775B-13B5-0D44-B338-2929DFD4ACF1}"/>
              </a:ext>
            </a:extLst>
          </p:cNvPr>
          <p:cNvSpPr/>
          <p:nvPr/>
        </p:nvSpPr>
        <p:spPr>
          <a:xfrm>
            <a:off x="5493776" y="391626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070914-7C46-9C41-AB9B-14E1FAD7BA58}"/>
              </a:ext>
            </a:extLst>
          </p:cNvPr>
          <p:cNvSpPr/>
          <p:nvPr/>
        </p:nvSpPr>
        <p:spPr>
          <a:xfrm>
            <a:off x="6230464" y="391089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BADD51-4B62-8E46-A6E4-B213165E592D}"/>
              </a:ext>
            </a:extLst>
          </p:cNvPr>
          <p:cNvSpPr/>
          <p:nvPr/>
        </p:nvSpPr>
        <p:spPr>
          <a:xfrm>
            <a:off x="6939114" y="391089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28D8AEC-2253-9145-96A0-2EC3B8C31A09}"/>
              </a:ext>
            </a:extLst>
          </p:cNvPr>
          <p:cNvSpPr/>
          <p:nvPr/>
        </p:nvSpPr>
        <p:spPr>
          <a:xfrm>
            <a:off x="7696861" y="3911725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9146DC6-204F-D348-9A4B-CA1E4A102A5D}"/>
              </a:ext>
            </a:extLst>
          </p:cNvPr>
          <p:cNvSpPr/>
          <p:nvPr/>
        </p:nvSpPr>
        <p:spPr>
          <a:xfrm>
            <a:off x="6219699" y="2912577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CF6D96B3-E1DD-C04C-A2AD-FD27FC114B51}"/>
              </a:ext>
            </a:extLst>
          </p:cNvPr>
          <p:cNvSpPr/>
          <p:nvPr/>
        </p:nvSpPr>
        <p:spPr>
          <a:xfrm>
            <a:off x="9860901" y="337965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0C88496-ACD6-D144-902D-808F3E3A8B0C}"/>
              </a:ext>
            </a:extLst>
          </p:cNvPr>
          <p:cNvSpPr/>
          <p:nvPr/>
        </p:nvSpPr>
        <p:spPr>
          <a:xfrm>
            <a:off x="9862686" y="3901860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13A8436-7BED-B345-BF3E-4BCA2EE783AF}"/>
              </a:ext>
            </a:extLst>
          </p:cNvPr>
          <p:cNvSpPr/>
          <p:nvPr/>
        </p:nvSpPr>
        <p:spPr>
          <a:xfrm>
            <a:off x="10620433" y="3902695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06311E3-134C-DF4D-96E9-ED0517129EE4}"/>
              </a:ext>
            </a:extLst>
          </p:cNvPr>
          <p:cNvSpPr/>
          <p:nvPr/>
        </p:nvSpPr>
        <p:spPr>
          <a:xfrm>
            <a:off x="7700734" y="3407233"/>
            <a:ext cx="457200" cy="457200"/>
          </a:xfrm>
          <a:prstGeom prst="ellipse">
            <a:avLst/>
          </a:prstGeom>
          <a:solidFill>
            <a:srgbClr val="E76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4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7FFB81-14B3-BD44-BDBF-EABB58B18F32}"/>
              </a:ext>
            </a:extLst>
          </p:cNvPr>
          <p:cNvSpPr/>
          <p:nvPr/>
        </p:nvSpPr>
        <p:spPr>
          <a:xfrm>
            <a:off x="1381539" y="1162878"/>
            <a:ext cx="1828800" cy="1828800"/>
          </a:xfrm>
          <a:prstGeom prst="ellipse">
            <a:avLst/>
          </a:prstGeom>
          <a:solidFill>
            <a:srgbClr val="87A7D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D971B7-0884-9B43-B9B9-C0D7B4600CD6}"/>
              </a:ext>
            </a:extLst>
          </p:cNvPr>
          <p:cNvSpPr/>
          <p:nvPr/>
        </p:nvSpPr>
        <p:spPr>
          <a:xfrm>
            <a:off x="2552842" y="1001769"/>
            <a:ext cx="1828800" cy="1828800"/>
          </a:xfrm>
          <a:prstGeom prst="ellipse">
            <a:avLst/>
          </a:prstGeom>
          <a:solidFill>
            <a:srgbClr val="E76D00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A4260-2D85-3649-844D-CB1281951425}"/>
              </a:ext>
            </a:extLst>
          </p:cNvPr>
          <p:cNvSpPr/>
          <p:nvPr/>
        </p:nvSpPr>
        <p:spPr>
          <a:xfrm>
            <a:off x="2156602" y="2198632"/>
            <a:ext cx="1828800" cy="1828800"/>
          </a:xfrm>
          <a:prstGeom prst="ellipse">
            <a:avLst/>
          </a:prstGeom>
          <a:solidFill>
            <a:srgbClr val="DFD693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EC2F5E0C-B6D8-BA45-A0F8-43A896DB534A}"/>
              </a:ext>
            </a:extLst>
          </p:cNvPr>
          <p:cNvSpPr/>
          <p:nvPr/>
        </p:nvSpPr>
        <p:spPr>
          <a:xfrm>
            <a:off x="2552842" y="1001769"/>
            <a:ext cx="1828800" cy="1828800"/>
          </a:xfrm>
          <a:prstGeom prst="arc">
            <a:avLst>
              <a:gd name="adj1" fmla="val 13265971"/>
              <a:gd name="adj2" fmla="val 374321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79214930-E82C-CE48-ABD3-4B3CC414FB39}"/>
              </a:ext>
            </a:extLst>
          </p:cNvPr>
          <p:cNvSpPr/>
          <p:nvPr/>
        </p:nvSpPr>
        <p:spPr>
          <a:xfrm>
            <a:off x="1381539" y="1175941"/>
            <a:ext cx="1828800" cy="1828800"/>
          </a:xfrm>
          <a:prstGeom prst="arc">
            <a:avLst>
              <a:gd name="adj1" fmla="val 5981136"/>
              <a:gd name="adj2" fmla="val 18051539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243C758-9637-7A43-A616-34B883E1C9FA}"/>
              </a:ext>
            </a:extLst>
          </p:cNvPr>
          <p:cNvSpPr/>
          <p:nvPr/>
        </p:nvSpPr>
        <p:spPr>
          <a:xfrm>
            <a:off x="2156602" y="2185569"/>
            <a:ext cx="1828800" cy="1828800"/>
          </a:xfrm>
          <a:prstGeom prst="arc">
            <a:avLst>
              <a:gd name="adj1" fmla="val 20171941"/>
              <a:gd name="adj2" fmla="val 1119803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BDF36E-644A-C64F-AAE3-1058264B0721}"/>
              </a:ext>
            </a:extLst>
          </p:cNvPr>
          <p:cNvSpPr/>
          <p:nvPr/>
        </p:nvSpPr>
        <p:spPr>
          <a:xfrm>
            <a:off x="4961428" y="664596"/>
            <a:ext cx="1828800" cy="1828800"/>
          </a:xfrm>
          <a:prstGeom prst="ellipse">
            <a:avLst/>
          </a:prstGeom>
          <a:solidFill>
            <a:srgbClr val="87A7D0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4085DA-2FC3-E140-BF9B-B08DD8CE8035}"/>
              </a:ext>
            </a:extLst>
          </p:cNvPr>
          <p:cNvSpPr/>
          <p:nvPr/>
        </p:nvSpPr>
        <p:spPr>
          <a:xfrm>
            <a:off x="7053382" y="664596"/>
            <a:ext cx="1828800" cy="1828800"/>
          </a:xfrm>
          <a:prstGeom prst="ellipse">
            <a:avLst/>
          </a:prstGeom>
          <a:solidFill>
            <a:srgbClr val="E76D00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9AF0E-306B-134F-896C-C9ECA0D2047C}"/>
              </a:ext>
            </a:extLst>
          </p:cNvPr>
          <p:cNvSpPr/>
          <p:nvPr/>
        </p:nvSpPr>
        <p:spPr>
          <a:xfrm>
            <a:off x="6073948" y="2415302"/>
            <a:ext cx="1828800" cy="1828800"/>
          </a:xfrm>
          <a:prstGeom prst="ellipse">
            <a:avLst/>
          </a:prstGeom>
          <a:solidFill>
            <a:srgbClr val="DFD693">
              <a:alpha val="69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2F04F-0D0D-4546-8E32-684C1F3E759D}"/>
              </a:ext>
            </a:extLst>
          </p:cNvPr>
          <p:cNvSpPr txBox="1"/>
          <p:nvPr/>
        </p:nvSpPr>
        <p:spPr>
          <a:xfrm>
            <a:off x="1841452" y="1600794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5A8CD-6586-2948-B7F3-697B5C579509}"/>
              </a:ext>
            </a:extLst>
          </p:cNvPr>
          <p:cNvSpPr txBox="1"/>
          <p:nvPr/>
        </p:nvSpPr>
        <p:spPr>
          <a:xfrm>
            <a:off x="5632419" y="1175941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1</a:t>
            </a:r>
            <a:endParaRPr lang="en-US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923EC-03F2-7044-838B-C27CBFAEFAAA}"/>
              </a:ext>
            </a:extLst>
          </p:cNvPr>
          <p:cNvSpPr txBox="1"/>
          <p:nvPr/>
        </p:nvSpPr>
        <p:spPr>
          <a:xfrm>
            <a:off x="3419495" y="1492503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FF0CC4-4D38-7043-AA4B-709A1F9E1AD6}"/>
              </a:ext>
            </a:extLst>
          </p:cNvPr>
          <p:cNvSpPr txBox="1"/>
          <p:nvPr/>
        </p:nvSpPr>
        <p:spPr>
          <a:xfrm>
            <a:off x="7705059" y="1175940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2</a:t>
            </a:r>
            <a:endParaRPr lang="en-US" sz="3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5A57C9-8CF8-9F44-BC55-1EE0BD19BE55}"/>
              </a:ext>
            </a:extLst>
          </p:cNvPr>
          <p:cNvSpPr txBox="1"/>
          <p:nvPr/>
        </p:nvSpPr>
        <p:spPr>
          <a:xfrm>
            <a:off x="6790228" y="3013733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8766D1-E5B4-F14E-B962-47C3CAA50376}"/>
              </a:ext>
            </a:extLst>
          </p:cNvPr>
          <p:cNvSpPr txBox="1"/>
          <p:nvPr/>
        </p:nvSpPr>
        <p:spPr>
          <a:xfrm>
            <a:off x="2893420" y="2968690"/>
            <a:ext cx="8429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latin typeface="Fira Sans" panose="020B0503050000020004" pitchFamily="34" charset="0"/>
                <a:ea typeface="Fira Sans" panose="020B0503050000020004" pitchFamily="34" charset="0"/>
              </a:rPr>
              <a:t>A</a:t>
            </a:r>
            <a:r>
              <a:rPr lang="en-US" sz="3200" baseline="-25000">
                <a:latin typeface="Fira Sans" panose="020B0503050000020004" pitchFamily="34" charset="0"/>
                <a:ea typeface="Fira Sans" panose="020B0503050000020004" pitchFamily="34" charset="0"/>
              </a:rPr>
              <a:t>3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54770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61</Words>
  <Application>Microsoft Macintosh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P. Musco</dc:creator>
  <cp:lastModifiedBy>Christopher P. Musco</cp:lastModifiedBy>
  <cp:revision>20</cp:revision>
  <dcterms:created xsi:type="dcterms:W3CDTF">2019-09-11T01:27:24Z</dcterms:created>
  <dcterms:modified xsi:type="dcterms:W3CDTF">2020-09-04T00:43:15Z</dcterms:modified>
</cp:coreProperties>
</file>