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4" r:id="rId4"/>
    <p:sldId id="263" r:id="rId5"/>
    <p:sldId id="265" r:id="rId6"/>
    <p:sldId id="257" r:id="rId7"/>
    <p:sldId id="267" r:id="rId8"/>
    <p:sldId id="258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7D0"/>
    <a:srgbClr val="DFD693"/>
    <a:srgbClr val="E7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93"/>
    <p:restoredTop sz="94664"/>
  </p:normalViewPr>
  <p:slideViewPr>
    <p:cSldViewPr snapToGrid="0" snapToObjects="1">
      <p:cViewPr varScale="1">
        <p:scale>
          <a:sx n="82" d="100"/>
          <a:sy n="82" d="100"/>
        </p:scale>
        <p:origin x="17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589-4381-844B-BDFF-30E7EE2E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2D7C-3BA2-1446-88AD-A8936278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1E65-99FD-1A47-ABFC-8E9C52BB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4683-4BE9-004D-BE80-391F083E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6338-5B59-9B45-93B0-42C3C5B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5CE-CDA1-AA4C-AFC6-A1B375DF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272D-BB51-874A-90DC-4D93C3D9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6134-1AFB-B743-BFA0-07599C8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FA97-8DA7-3047-80CA-33EDE56D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5D4B-F5E0-A648-B4EA-84E63B8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CE90-A2FF-0C4B-8279-F47BF838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B8E8-B42D-9548-80B2-D11C9468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CCC-85A0-C346-952C-4B97CE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8037-1186-D948-9417-73AC82E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2B36-8265-AF4E-AC48-F503713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77C-8F63-2348-BC09-49D3DA1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EACE-3E83-B645-9692-FE2BFB3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0BC8-0458-2743-83A7-58BDD9C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38C1-5630-0741-94DE-7EA99B9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EB15-C191-524B-B92D-35C80FDD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934-5808-DC42-A495-666599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ABB-370F-674C-BFA9-1BE6154D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A8C6-2BEA-0840-A5C7-D780236D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6DE4-2082-3145-8296-D5A1921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C1BB-FA1A-5348-8F89-9121A38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E52-8C86-D34E-BBDE-89B2304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D52-8C48-524E-B428-0772D230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5E28-59BB-784A-A3CB-9B8D61A9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F2D-5326-1C46-BF0F-BB30589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FCF-A892-2846-A7E5-024C7071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E541-15E0-454E-8FF7-675947B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D649-3B8C-064F-B797-C384ABD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F34-B2CF-BA4E-9FCF-527A2A35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6945-2404-8747-BE28-2FE0587C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A832-F3DB-CE40-A50E-869441DD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4E99-4D31-7646-A828-13593C34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78381-0CA5-7A4C-BE73-130D0E9F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CB276-12CE-E442-AD91-24CFFFC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73F3-4CBF-2240-866E-0210F8F4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82-D54C-344D-8C88-DFBB068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3380-BC8F-1844-A157-69D0AE8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0F7F-B5F6-4A4E-BE49-60F15A1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FADF-7F12-E748-ADEE-532BA77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3BF-10C3-0E49-BFE7-986BF3E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2F22-874A-344E-96B8-1FB8B0E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B3BF-A24F-CC41-A9C7-B887125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36F-4866-1942-886C-D837377C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DEDC-296C-E442-9C1D-2C72E6D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34AD-68D3-B94E-9590-1F6ADAC2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5421-4F77-4C4A-A529-B30659EA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19E5-6223-AE4B-9556-2C8BB31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C9C6-71DF-A544-902D-6C44876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EB0-1F3E-FC48-8989-EF1F62AB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5058-E56C-C144-89EC-C4C2A9A92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65EF-5668-194B-A301-4DE5034C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EF0C-B2ED-B149-AAF2-58C91EF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1BA7-8877-B64A-B299-1FD386D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AF66-1DF3-4643-A39E-46531CB8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CB99D-A289-8343-BCDD-60B6DA9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D47-B220-694E-B012-38B9E061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837-4F42-DC4A-AC44-E164B8EE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3E1C-D653-2142-8DF9-5C654E2CC42B}" type="datetimeFigureOut"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AC2A-FEB8-674D-BE47-798F006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C67-7795-6E4B-8528-6666DC1A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6949ED-270A-CA44-BB0F-647B8E9A3ADD}"/>
              </a:ext>
            </a:extLst>
          </p:cNvPr>
          <p:cNvCxnSpPr/>
          <p:nvPr/>
        </p:nvCxnSpPr>
        <p:spPr>
          <a:xfrm>
            <a:off x="3194613" y="3055716"/>
            <a:ext cx="41321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040061-DF30-8148-9A29-4BF08098BD15}"/>
              </a:ext>
            </a:extLst>
          </p:cNvPr>
          <p:cNvCxnSpPr>
            <a:cxnSpLocks/>
          </p:cNvCxnSpPr>
          <p:nvPr/>
        </p:nvCxnSpPr>
        <p:spPr>
          <a:xfrm>
            <a:off x="3206188" y="2953473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F72522-FD27-6F45-8ECE-70362542E7D2}"/>
              </a:ext>
            </a:extLst>
          </p:cNvPr>
          <p:cNvCxnSpPr>
            <a:cxnSpLocks/>
          </p:cNvCxnSpPr>
          <p:nvPr/>
        </p:nvCxnSpPr>
        <p:spPr>
          <a:xfrm>
            <a:off x="7340279" y="2958295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3C0667-B55C-BF45-908A-5BE743B1DDA4}"/>
              </a:ext>
            </a:extLst>
          </p:cNvPr>
          <p:cNvSpPr txBox="1"/>
          <p:nvPr/>
        </p:nvSpPr>
        <p:spPr>
          <a:xfrm>
            <a:off x="3038355" y="3157960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7A6A4-6DCF-6240-9FA5-81E7C574EA9A}"/>
              </a:ext>
            </a:extLst>
          </p:cNvPr>
          <p:cNvSpPr txBox="1"/>
          <p:nvPr/>
        </p:nvSpPr>
        <p:spPr>
          <a:xfrm>
            <a:off x="7193667" y="3146385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D029DA-E111-D949-B2E8-3C2D1BB12824}"/>
              </a:ext>
            </a:extLst>
          </p:cNvPr>
          <p:cNvSpPr/>
          <p:nvPr/>
        </p:nvSpPr>
        <p:spPr>
          <a:xfrm>
            <a:off x="3553427" y="2984349"/>
            <a:ext cx="162046" cy="1620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8AD654-2C43-2949-8A78-06C6D3D3E890}"/>
              </a:ext>
            </a:extLst>
          </p:cNvPr>
          <p:cNvSpPr/>
          <p:nvPr/>
        </p:nvSpPr>
        <p:spPr>
          <a:xfrm>
            <a:off x="4597078" y="2969875"/>
            <a:ext cx="162046" cy="1620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5DD1FC-4583-854C-A6D4-507003BE6537}"/>
              </a:ext>
            </a:extLst>
          </p:cNvPr>
          <p:cNvSpPr/>
          <p:nvPr/>
        </p:nvSpPr>
        <p:spPr>
          <a:xfrm>
            <a:off x="4998334" y="2969875"/>
            <a:ext cx="162046" cy="1620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1FEB38-ED3D-564E-B7E2-620ADD2F746D}"/>
              </a:ext>
            </a:extLst>
          </p:cNvPr>
          <p:cNvSpPr/>
          <p:nvPr/>
        </p:nvSpPr>
        <p:spPr>
          <a:xfrm>
            <a:off x="6869576" y="2969875"/>
            <a:ext cx="162046" cy="1620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80312B-5102-B04C-BFAB-88423E1313B5}"/>
              </a:ext>
            </a:extLst>
          </p:cNvPr>
          <p:cNvSpPr/>
          <p:nvPr/>
        </p:nvSpPr>
        <p:spPr>
          <a:xfrm>
            <a:off x="5638800" y="2966966"/>
            <a:ext cx="162046" cy="1620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535313-2D5D-3141-A98E-BB76A988C3C4}"/>
              </a:ext>
            </a:extLst>
          </p:cNvPr>
          <p:cNvSpPr/>
          <p:nvPr/>
        </p:nvSpPr>
        <p:spPr>
          <a:xfrm>
            <a:off x="6668949" y="2972722"/>
            <a:ext cx="162046" cy="1620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AA479125-04D7-D948-B10C-21D948770355}"/>
              </a:ext>
            </a:extLst>
          </p:cNvPr>
          <p:cNvSpPr/>
          <p:nvPr/>
        </p:nvSpPr>
        <p:spPr>
          <a:xfrm rot="5400000">
            <a:off x="3359552" y="2545476"/>
            <a:ext cx="167833" cy="43983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1D75C1-4F13-3A48-9881-4582042660E8}"/>
              </a:ext>
            </a:extLst>
          </p:cNvPr>
          <p:cNvSpPr txBox="1"/>
          <p:nvPr/>
        </p:nvSpPr>
        <p:spPr>
          <a:xfrm>
            <a:off x="3298784" y="2358446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7780D-8B0E-D448-BE87-F1CCDAB007E0}"/>
              </a:ext>
            </a:extLst>
          </p:cNvPr>
          <p:cNvSpPr txBox="1"/>
          <p:nvPr/>
        </p:nvSpPr>
        <p:spPr>
          <a:xfrm>
            <a:off x="3807124" y="3292359"/>
            <a:ext cx="31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D randomly placed balls</a:t>
            </a:r>
          </a:p>
        </p:txBody>
      </p:sp>
    </p:spTree>
    <p:extLst>
      <p:ext uri="{BB962C8B-B14F-4D97-AF65-F5344CB8AC3E}">
        <p14:creationId xmlns:p14="http://schemas.microsoft.com/office/powerpoint/2010/main" val="22488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3031211" y="49740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3760416" y="49740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4489621" y="49740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5218826" y="49740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B73E6-C07B-774B-A45E-8F3C0677BACD}"/>
              </a:ext>
            </a:extLst>
          </p:cNvPr>
          <p:cNvSpPr/>
          <p:nvPr/>
        </p:nvSpPr>
        <p:spPr>
          <a:xfrm>
            <a:off x="5948031" y="49740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C1C95-9664-BC4A-AF16-1F3DE4897867}"/>
              </a:ext>
            </a:extLst>
          </p:cNvPr>
          <p:cNvSpPr/>
          <p:nvPr/>
        </p:nvSpPr>
        <p:spPr>
          <a:xfrm>
            <a:off x="6677236" y="49740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0F573-E2BE-134F-893D-14732F0AFF5E}"/>
              </a:ext>
            </a:extLst>
          </p:cNvPr>
          <p:cNvSpPr/>
          <p:nvPr/>
        </p:nvSpPr>
        <p:spPr>
          <a:xfrm>
            <a:off x="7406441" y="49740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3170108" y="521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98F1A-1D63-A841-8F63-718E3725E0FE}"/>
              </a:ext>
            </a:extLst>
          </p:cNvPr>
          <p:cNvSpPr txBox="1"/>
          <p:nvPr/>
        </p:nvSpPr>
        <p:spPr>
          <a:xfrm>
            <a:off x="4653018" y="50897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6B16EB-BFEA-E943-80DA-4B9E0DE32C29}"/>
              </a:ext>
            </a:extLst>
          </p:cNvPr>
          <p:cNvSpPr txBox="1"/>
          <p:nvPr/>
        </p:nvSpPr>
        <p:spPr>
          <a:xfrm>
            <a:off x="5382223" y="51080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80C8C-1864-F74D-B800-2A4A7F814A89}"/>
              </a:ext>
            </a:extLst>
          </p:cNvPr>
          <p:cNvSpPr txBox="1"/>
          <p:nvPr/>
        </p:nvSpPr>
        <p:spPr>
          <a:xfrm>
            <a:off x="3917059" y="521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381AAC-A5E2-3C42-A15E-3A6F9CBB5272}"/>
              </a:ext>
            </a:extLst>
          </p:cNvPr>
          <p:cNvSpPr txBox="1"/>
          <p:nvPr/>
        </p:nvSpPr>
        <p:spPr>
          <a:xfrm>
            <a:off x="6071882" y="53724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A6AFFD-1AE7-2A44-9747-992B537B8D9F}"/>
              </a:ext>
            </a:extLst>
          </p:cNvPr>
          <p:cNvSpPr txBox="1"/>
          <p:nvPr/>
        </p:nvSpPr>
        <p:spPr>
          <a:xfrm>
            <a:off x="6814206" y="52894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564DD-AF52-1F43-9C7F-F4C9C70B856D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3513906" y="1870082"/>
            <a:ext cx="1888088" cy="768603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F71C51-BBB2-AE4C-A55A-2E1B9BBB3436}"/>
              </a:ext>
            </a:extLst>
          </p:cNvPr>
          <p:cNvCxnSpPr>
            <a:cxnSpLocks/>
          </p:cNvCxnSpPr>
          <p:nvPr/>
        </p:nvCxnSpPr>
        <p:spPr>
          <a:xfrm>
            <a:off x="4858624" y="1095695"/>
            <a:ext cx="179706" cy="143806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854847F-FF42-864B-B935-9A2A1C89F868}"/>
              </a:ext>
            </a:extLst>
          </p:cNvPr>
          <p:cNvCxnSpPr/>
          <p:nvPr/>
        </p:nvCxnSpPr>
        <p:spPr>
          <a:xfrm>
            <a:off x="3574542" y="2700796"/>
            <a:ext cx="41321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680EEC7-2DA2-C346-A1F9-B65E61D5217C}"/>
              </a:ext>
            </a:extLst>
          </p:cNvPr>
          <p:cNvCxnSpPr>
            <a:cxnSpLocks/>
          </p:cNvCxnSpPr>
          <p:nvPr/>
        </p:nvCxnSpPr>
        <p:spPr>
          <a:xfrm>
            <a:off x="3586117" y="2598553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36D187-3792-AE45-A52E-9D9B2D592DC3}"/>
              </a:ext>
            </a:extLst>
          </p:cNvPr>
          <p:cNvCxnSpPr>
            <a:cxnSpLocks/>
          </p:cNvCxnSpPr>
          <p:nvPr/>
        </p:nvCxnSpPr>
        <p:spPr>
          <a:xfrm>
            <a:off x="7720208" y="2603375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B27B9C1-D19A-CD4A-AC0C-42EF1A875DA0}"/>
              </a:ext>
            </a:extLst>
          </p:cNvPr>
          <p:cNvSpPr txBox="1"/>
          <p:nvPr/>
        </p:nvSpPr>
        <p:spPr>
          <a:xfrm>
            <a:off x="3418284" y="2803040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DEAD32-A367-2D4E-BB2F-3045C45CCADC}"/>
              </a:ext>
            </a:extLst>
          </p:cNvPr>
          <p:cNvSpPr txBox="1"/>
          <p:nvPr/>
        </p:nvSpPr>
        <p:spPr>
          <a:xfrm>
            <a:off x="7573596" y="2791465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FCF5E88-6BE4-F04E-B747-0DD7FDA1C988}"/>
              </a:ext>
            </a:extLst>
          </p:cNvPr>
          <p:cNvSpPr/>
          <p:nvPr/>
        </p:nvSpPr>
        <p:spPr>
          <a:xfrm>
            <a:off x="3933356" y="2629429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D2573F9-4247-AD4B-B088-DD1AA14ACFBA}"/>
              </a:ext>
            </a:extLst>
          </p:cNvPr>
          <p:cNvSpPr/>
          <p:nvPr/>
        </p:nvSpPr>
        <p:spPr>
          <a:xfrm>
            <a:off x="4977007" y="2614955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1CD1749-9975-3948-9375-F2622B650344}"/>
              </a:ext>
            </a:extLst>
          </p:cNvPr>
          <p:cNvSpPr/>
          <p:nvPr/>
        </p:nvSpPr>
        <p:spPr>
          <a:xfrm>
            <a:off x="5378263" y="2614955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CAF6F5D-F3FE-7D42-8883-6C5C8D4790D4}"/>
              </a:ext>
            </a:extLst>
          </p:cNvPr>
          <p:cNvSpPr/>
          <p:nvPr/>
        </p:nvSpPr>
        <p:spPr>
          <a:xfrm>
            <a:off x="7249505" y="2614955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460A125-8D8D-F84A-AC84-DC617CAD7188}"/>
              </a:ext>
            </a:extLst>
          </p:cNvPr>
          <p:cNvSpPr/>
          <p:nvPr/>
        </p:nvSpPr>
        <p:spPr>
          <a:xfrm>
            <a:off x="6514511" y="2612046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414D22-0FA9-2346-8735-B2963E9C0D08}"/>
              </a:ext>
            </a:extLst>
          </p:cNvPr>
          <p:cNvSpPr/>
          <p:nvPr/>
        </p:nvSpPr>
        <p:spPr>
          <a:xfrm>
            <a:off x="3031211" y="144844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C0046D6-2CF9-CF45-8C77-C15CB068BE29}"/>
              </a:ext>
            </a:extLst>
          </p:cNvPr>
          <p:cNvSpPr/>
          <p:nvPr/>
        </p:nvSpPr>
        <p:spPr>
          <a:xfrm>
            <a:off x="3760416" y="144844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90D889-5EF9-5949-8449-2DFF34E376EF}"/>
              </a:ext>
            </a:extLst>
          </p:cNvPr>
          <p:cNvSpPr/>
          <p:nvPr/>
        </p:nvSpPr>
        <p:spPr>
          <a:xfrm>
            <a:off x="4489621" y="144844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10E3617-1848-2F43-A1BC-4B8FF2F3EBCB}"/>
              </a:ext>
            </a:extLst>
          </p:cNvPr>
          <p:cNvSpPr/>
          <p:nvPr/>
        </p:nvSpPr>
        <p:spPr>
          <a:xfrm>
            <a:off x="5218826" y="144844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EA2E7B-84C8-9F4C-89CF-CF5A7BB419AF}"/>
              </a:ext>
            </a:extLst>
          </p:cNvPr>
          <p:cNvSpPr/>
          <p:nvPr/>
        </p:nvSpPr>
        <p:spPr>
          <a:xfrm>
            <a:off x="5948031" y="144844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0FF8A61-00CC-A048-BA59-E6D9555E1824}"/>
              </a:ext>
            </a:extLst>
          </p:cNvPr>
          <p:cNvSpPr/>
          <p:nvPr/>
        </p:nvSpPr>
        <p:spPr>
          <a:xfrm>
            <a:off x="6677236" y="144844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013D-74AD-BC49-B1A2-4EDFF6735FFF}"/>
              </a:ext>
            </a:extLst>
          </p:cNvPr>
          <p:cNvSpPr/>
          <p:nvPr/>
        </p:nvSpPr>
        <p:spPr>
          <a:xfrm>
            <a:off x="7406441" y="144844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60455F-CC79-F34F-964D-0F61596D8836}"/>
              </a:ext>
            </a:extLst>
          </p:cNvPr>
          <p:cNvSpPr txBox="1"/>
          <p:nvPr/>
        </p:nvSpPr>
        <p:spPr>
          <a:xfrm>
            <a:off x="3170108" y="147208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B55B63A-264F-3542-8440-0A402C68B72C}"/>
              </a:ext>
            </a:extLst>
          </p:cNvPr>
          <p:cNvSpPr txBox="1"/>
          <p:nvPr/>
        </p:nvSpPr>
        <p:spPr>
          <a:xfrm>
            <a:off x="6843687" y="145583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DFD693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698A62-C514-BC4E-85AF-484F7F09D557}"/>
              </a:ext>
            </a:extLst>
          </p:cNvPr>
          <p:cNvSpPr txBox="1"/>
          <p:nvPr/>
        </p:nvSpPr>
        <p:spPr>
          <a:xfrm>
            <a:off x="5382223" y="1461851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3B2281-284D-7E42-B33F-5D9E18F83C2F}"/>
              </a:ext>
            </a:extLst>
          </p:cNvPr>
          <p:cNvSpPr txBox="1"/>
          <p:nvPr/>
        </p:nvSpPr>
        <p:spPr>
          <a:xfrm>
            <a:off x="3917059" y="147208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936107-DA1D-DD41-864D-5C984E1BD2B3}"/>
              </a:ext>
            </a:extLst>
          </p:cNvPr>
          <p:cNvSpPr txBox="1"/>
          <p:nvPr/>
        </p:nvSpPr>
        <p:spPr>
          <a:xfrm>
            <a:off x="6071882" y="148828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5FC305B-693B-BC4A-AB31-48C63D529F21}"/>
              </a:ext>
            </a:extLst>
          </p:cNvPr>
          <p:cNvSpPr txBox="1"/>
          <p:nvPr/>
        </p:nvSpPr>
        <p:spPr>
          <a:xfrm>
            <a:off x="7544149" y="147208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B279AF8-6D06-C74B-A356-C56417AE024B}"/>
              </a:ext>
            </a:extLst>
          </p:cNvPr>
          <p:cNvSpPr txBox="1"/>
          <p:nvPr/>
        </p:nvSpPr>
        <p:spPr>
          <a:xfrm>
            <a:off x="2545975" y="49740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97132-4734-5E45-942D-5E5276DCD3F8}"/>
              </a:ext>
            </a:extLst>
          </p:cNvPr>
          <p:cNvSpPr txBox="1"/>
          <p:nvPr/>
        </p:nvSpPr>
        <p:spPr>
          <a:xfrm>
            <a:off x="2568547" y="144844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01E5001-2F28-A047-A0D2-B9D9BF28388B}"/>
              </a:ext>
            </a:extLst>
          </p:cNvPr>
          <p:cNvSpPr txBox="1"/>
          <p:nvPr/>
        </p:nvSpPr>
        <p:spPr>
          <a:xfrm>
            <a:off x="4591480" y="146352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8B2EB85-1A42-FB44-92C5-84E8C70414A3}"/>
              </a:ext>
            </a:extLst>
          </p:cNvPr>
          <p:cNvSpPr txBox="1"/>
          <p:nvPr/>
        </p:nvSpPr>
        <p:spPr>
          <a:xfrm>
            <a:off x="7571123" y="53506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40A380A-7030-4A44-A327-CA5539D2CA65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7106719" y="2033553"/>
            <a:ext cx="223809" cy="581402"/>
          </a:xfrm>
          <a:prstGeom prst="straightConnector1">
            <a:avLst/>
          </a:prstGeom>
          <a:ln w="38100">
            <a:solidFill>
              <a:srgbClr val="DFD6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630E5C-4D31-9044-B05D-35E64D970CAC}"/>
              </a:ext>
            </a:extLst>
          </p:cNvPr>
          <p:cNvCxnSpPr>
            <a:cxnSpLocks/>
          </p:cNvCxnSpPr>
          <p:nvPr/>
        </p:nvCxnSpPr>
        <p:spPr>
          <a:xfrm flipH="1">
            <a:off x="6654018" y="1064138"/>
            <a:ext cx="992574" cy="1497681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700E86C-E29D-8540-88FF-47217E63B4F0}"/>
              </a:ext>
            </a:extLst>
          </p:cNvPr>
          <p:cNvCxnSpPr>
            <a:cxnSpLocks/>
            <a:stCxn id="25" idx="3"/>
            <a:endCxn id="101" idx="1"/>
          </p:cNvCxnSpPr>
          <p:nvPr/>
        </p:nvCxnSpPr>
        <p:spPr>
          <a:xfrm>
            <a:off x="3618819" y="874979"/>
            <a:ext cx="1783175" cy="1763706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B741AFE-A6C7-324B-8E6D-1905542BD19D}"/>
              </a:ext>
            </a:extLst>
          </p:cNvPr>
          <p:cNvCxnSpPr>
            <a:cxnSpLocks/>
            <a:endCxn id="99" idx="7"/>
          </p:cNvCxnSpPr>
          <p:nvPr/>
        </p:nvCxnSpPr>
        <p:spPr>
          <a:xfrm flipH="1">
            <a:off x="4071671" y="2047353"/>
            <a:ext cx="1551368" cy="605806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EBA7B98-CD9F-204D-8E33-4C45A4B19519}"/>
              </a:ext>
            </a:extLst>
          </p:cNvPr>
          <p:cNvCxnSpPr>
            <a:cxnSpLocks/>
          </p:cNvCxnSpPr>
          <p:nvPr/>
        </p:nvCxnSpPr>
        <p:spPr>
          <a:xfrm flipH="1">
            <a:off x="4005238" y="1086725"/>
            <a:ext cx="1429457" cy="1508731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3A79B44-E6BF-B24F-A59C-DCAA17BCDC9E}"/>
              </a:ext>
            </a:extLst>
          </p:cNvPr>
          <p:cNvSpPr/>
          <p:nvPr/>
        </p:nvSpPr>
        <p:spPr>
          <a:xfrm>
            <a:off x="8135646" y="49740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1324FB-B1A5-2348-8525-715F37B2BC2E}"/>
              </a:ext>
            </a:extLst>
          </p:cNvPr>
          <p:cNvSpPr txBox="1"/>
          <p:nvPr/>
        </p:nvSpPr>
        <p:spPr>
          <a:xfrm>
            <a:off x="8272616" y="52894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980EF16-A962-0541-AD50-3F0E8954D60E}"/>
              </a:ext>
            </a:extLst>
          </p:cNvPr>
          <p:cNvSpPr/>
          <p:nvPr/>
        </p:nvSpPr>
        <p:spPr>
          <a:xfrm>
            <a:off x="8135646" y="144844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3B3DE6B-02BA-304A-A343-D1BC4DA1587F}"/>
              </a:ext>
            </a:extLst>
          </p:cNvPr>
          <p:cNvSpPr txBox="1"/>
          <p:nvPr/>
        </p:nvSpPr>
        <p:spPr>
          <a:xfrm>
            <a:off x="8302097" y="145583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DFD693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FD8D899-D93D-B345-A453-EF6488089FA4}"/>
              </a:ext>
            </a:extLst>
          </p:cNvPr>
          <p:cNvSpPr/>
          <p:nvPr/>
        </p:nvSpPr>
        <p:spPr>
          <a:xfrm>
            <a:off x="5990859" y="2619777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9E90B83-AD8A-D242-B0CE-7DC45ECCD949}"/>
              </a:ext>
            </a:extLst>
          </p:cNvPr>
          <p:cNvCxnSpPr>
            <a:cxnSpLocks/>
          </p:cNvCxnSpPr>
          <p:nvPr/>
        </p:nvCxnSpPr>
        <p:spPr>
          <a:xfrm flipH="1">
            <a:off x="6149704" y="2047353"/>
            <a:ext cx="2262988" cy="514466"/>
          </a:xfrm>
          <a:prstGeom prst="straightConnector1">
            <a:avLst/>
          </a:prstGeom>
          <a:ln w="38100">
            <a:solidFill>
              <a:srgbClr val="DFD6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0CCD108-8171-0D4A-A4EF-1D8E04523163}"/>
              </a:ext>
            </a:extLst>
          </p:cNvPr>
          <p:cNvSpPr txBox="1"/>
          <p:nvPr/>
        </p:nvSpPr>
        <p:spPr>
          <a:xfrm>
            <a:off x="2748304" y="3553038"/>
            <a:ext cx="639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Pr[ min(  ,  ,  ,  ) = min(  ,  ,  ,  )] = Pr[    is first]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D950E68-BDA0-6941-B27F-E524D7FC972A}"/>
              </a:ext>
            </a:extLst>
          </p:cNvPr>
          <p:cNvSpPr/>
          <p:nvPr/>
        </p:nvSpPr>
        <p:spPr>
          <a:xfrm>
            <a:off x="3926220" y="3702852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3E34110-6A3E-2646-8E0E-9080EEB9153C}"/>
              </a:ext>
            </a:extLst>
          </p:cNvPr>
          <p:cNvSpPr/>
          <p:nvPr/>
        </p:nvSpPr>
        <p:spPr>
          <a:xfrm>
            <a:off x="4180183" y="3692016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93579F8-08B6-8F41-9081-8C0DF1021673}"/>
              </a:ext>
            </a:extLst>
          </p:cNvPr>
          <p:cNvSpPr/>
          <p:nvPr/>
        </p:nvSpPr>
        <p:spPr>
          <a:xfrm>
            <a:off x="4635741" y="3692016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0BBE337-9B1F-864F-BB09-AA642447A4C0}"/>
              </a:ext>
            </a:extLst>
          </p:cNvPr>
          <p:cNvSpPr/>
          <p:nvPr/>
        </p:nvSpPr>
        <p:spPr>
          <a:xfrm>
            <a:off x="4409783" y="3694336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1ABF1F5-5AE2-FD49-9190-38BF215CD5D5}"/>
              </a:ext>
            </a:extLst>
          </p:cNvPr>
          <p:cNvSpPr/>
          <p:nvPr/>
        </p:nvSpPr>
        <p:spPr>
          <a:xfrm>
            <a:off x="5827800" y="3718382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554D355-7CC4-8342-AE85-4FAE6BB8560F}"/>
              </a:ext>
            </a:extLst>
          </p:cNvPr>
          <p:cNvSpPr/>
          <p:nvPr/>
        </p:nvSpPr>
        <p:spPr>
          <a:xfrm>
            <a:off x="6075640" y="3716081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002F538-829E-8146-BD53-B977909A9EA3}"/>
              </a:ext>
            </a:extLst>
          </p:cNvPr>
          <p:cNvSpPr/>
          <p:nvPr/>
        </p:nvSpPr>
        <p:spPr>
          <a:xfrm>
            <a:off x="6325303" y="3702852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4939499-A28C-264B-B04C-7A21164C2AAF}"/>
              </a:ext>
            </a:extLst>
          </p:cNvPr>
          <p:cNvSpPr/>
          <p:nvPr/>
        </p:nvSpPr>
        <p:spPr>
          <a:xfrm>
            <a:off x="6574001" y="3716081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0204EC7-096C-9B48-9A1E-78B4A41692F4}"/>
              </a:ext>
            </a:extLst>
          </p:cNvPr>
          <p:cNvSpPr/>
          <p:nvPr/>
        </p:nvSpPr>
        <p:spPr>
          <a:xfrm>
            <a:off x="7628930" y="3716081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7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ADD694-0750-4542-A64F-E5DF419D48E8}"/>
              </a:ext>
            </a:extLst>
          </p:cNvPr>
          <p:cNvCxnSpPr/>
          <p:nvPr/>
        </p:nvCxnSpPr>
        <p:spPr>
          <a:xfrm flipV="1">
            <a:off x="268919" y="4388635"/>
            <a:ext cx="11667280" cy="120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606B3F-5F4D-D640-982B-B0534BB0BC22}"/>
              </a:ext>
            </a:extLst>
          </p:cNvPr>
          <p:cNvCxnSpPr>
            <a:cxnSpLocks/>
          </p:cNvCxnSpPr>
          <p:nvPr/>
        </p:nvCxnSpPr>
        <p:spPr>
          <a:xfrm flipV="1">
            <a:off x="268919" y="3666375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4A1022D-8311-EA4C-B3C0-996FDC78AD39}"/>
              </a:ext>
            </a:extLst>
          </p:cNvPr>
          <p:cNvCxnSpPr>
            <a:cxnSpLocks/>
          </p:cNvCxnSpPr>
          <p:nvPr/>
        </p:nvCxnSpPr>
        <p:spPr>
          <a:xfrm flipV="1">
            <a:off x="998124" y="3666375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97DB27-5DB9-EC4D-AF75-B5330589AAB6}"/>
              </a:ext>
            </a:extLst>
          </p:cNvPr>
          <p:cNvCxnSpPr>
            <a:cxnSpLocks/>
          </p:cNvCxnSpPr>
          <p:nvPr/>
        </p:nvCxnSpPr>
        <p:spPr>
          <a:xfrm flipV="1">
            <a:off x="1719806" y="3653159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83ADAB-8006-A746-AEB9-C0BDC80776AE}"/>
              </a:ext>
            </a:extLst>
          </p:cNvPr>
          <p:cNvCxnSpPr>
            <a:cxnSpLocks/>
          </p:cNvCxnSpPr>
          <p:nvPr/>
        </p:nvCxnSpPr>
        <p:spPr>
          <a:xfrm flipV="1">
            <a:off x="2449011" y="3653159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43CB6FE-5FB6-EA4F-89DA-3A2506840159}"/>
              </a:ext>
            </a:extLst>
          </p:cNvPr>
          <p:cNvCxnSpPr>
            <a:cxnSpLocks/>
          </p:cNvCxnSpPr>
          <p:nvPr/>
        </p:nvCxnSpPr>
        <p:spPr>
          <a:xfrm flipV="1">
            <a:off x="3182404" y="3666375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74243A-1C27-2A4B-96DC-22EB95CC3E8A}"/>
              </a:ext>
            </a:extLst>
          </p:cNvPr>
          <p:cNvCxnSpPr>
            <a:cxnSpLocks/>
          </p:cNvCxnSpPr>
          <p:nvPr/>
        </p:nvCxnSpPr>
        <p:spPr>
          <a:xfrm flipV="1">
            <a:off x="3911609" y="3666375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B7C1121-7FDC-4A42-8696-7B9D016B71CC}"/>
              </a:ext>
            </a:extLst>
          </p:cNvPr>
          <p:cNvCxnSpPr>
            <a:cxnSpLocks/>
          </p:cNvCxnSpPr>
          <p:nvPr/>
        </p:nvCxnSpPr>
        <p:spPr>
          <a:xfrm flipV="1">
            <a:off x="4644866" y="3653159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A951B15-7EF7-1D43-BC13-8635BE391E1E}"/>
              </a:ext>
            </a:extLst>
          </p:cNvPr>
          <p:cNvCxnSpPr>
            <a:cxnSpLocks/>
          </p:cNvCxnSpPr>
          <p:nvPr/>
        </p:nvCxnSpPr>
        <p:spPr>
          <a:xfrm flipV="1">
            <a:off x="5374071" y="3664734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C11883-426F-ED46-9EC5-095612F4402D}"/>
              </a:ext>
            </a:extLst>
          </p:cNvPr>
          <p:cNvCxnSpPr>
            <a:cxnSpLocks/>
          </p:cNvCxnSpPr>
          <p:nvPr/>
        </p:nvCxnSpPr>
        <p:spPr>
          <a:xfrm flipV="1">
            <a:off x="6098507" y="3666375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8579638-5B09-F541-8509-E6BC30E7E8E5}"/>
              </a:ext>
            </a:extLst>
          </p:cNvPr>
          <p:cNvCxnSpPr>
            <a:cxnSpLocks/>
          </p:cNvCxnSpPr>
          <p:nvPr/>
        </p:nvCxnSpPr>
        <p:spPr>
          <a:xfrm flipV="1">
            <a:off x="6827712" y="3666375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F45ACF5-8726-F547-9C64-F78E742E4C5A}"/>
              </a:ext>
            </a:extLst>
          </p:cNvPr>
          <p:cNvCxnSpPr>
            <a:cxnSpLocks/>
          </p:cNvCxnSpPr>
          <p:nvPr/>
        </p:nvCxnSpPr>
        <p:spPr>
          <a:xfrm flipV="1">
            <a:off x="7560969" y="3653159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7934E63-244B-A24E-907C-98BDD3CDA4C2}"/>
              </a:ext>
            </a:extLst>
          </p:cNvPr>
          <p:cNvCxnSpPr>
            <a:cxnSpLocks/>
          </p:cNvCxnSpPr>
          <p:nvPr/>
        </p:nvCxnSpPr>
        <p:spPr>
          <a:xfrm flipV="1">
            <a:off x="8290174" y="3653159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710CF11-7AE7-124F-B992-F664F3CA5F8C}"/>
              </a:ext>
            </a:extLst>
          </p:cNvPr>
          <p:cNvCxnSpPr>
            <a:cxnSpLocks/>
          </p:cNvCxnSpPr>
          <p:nvPr/>
        </p:nvCxnSpPr>
        <p:spPr>
          <a:xfrm flipV="1">
            <a:off x="9022080" y="3677950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2F36A0A-E98F-084F-8907-950908809B85}"/>
              </a:ext>
            </a:extLst>
          </p:cNvPr>
          <p:cNvCxnSpPr>
            <a:cxnSpLocks/>
          </p:cNvCxnSpPr>
          <p:nvPr/>
        </p:nvCxnSpPr>
        <p:spPr>
          <a:xfrm flipV="1">
            <a:off x="9751285" y="3666375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C2916CF-5EEE-1947-B51A-94BB8CFC1C14}"/>
              </a:ext>
            </a:extLst>
          </p:cNvPr>
          <p:cNvCxnSpPr>
            <a:cxnSpLocks/>
          </p:cNvCxnSpPr>
          <p:nvPr/>
        </p:nvCxnSpPr>
        <p:spPr>
          <a:xfrm flipV="1">
            <a:off x="10472967" y="3653159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EE913C9-F4D2-3D4F-8527-76D65E57910E}"/>
              </a:ext>
            </a:extLst>
          </p:cNvPr>
          <p:cNvCxnSpPr>
            <a:cxnSpLocks/>
          </p:cNvCxnSpPr>
          <p:nvPr/>
        </p:nvCxnSpPr>
        <p:spPr>
          <a:xfrm flipV="1">
            <a:off x="11202172" y="3653159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ABE1C7E-ABC5-9240-AFAC-239EF6901259}"/>
              </a:ext>
            </a:extLst>
          </p:cNvPr>
          <p:cNvCxnSpPr>
            <a:cxnSpLocks/>
          </p:cNvCxnSpPr>
          <p:nvPr/>
        </p:nvCxnSpPr>
        <p:spPr>
          <a:xfrm flipV="1">
            <a:off x="11936007" y="3664734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3C7E0FD5-4A26-E848-BB9E-B972BEEE68F6}"/>
              </a:ext>
            </a:extLst>
          </p:cNvPr>
          <p:cNvSpPr/>
          <p:nvPr/>
        </p:nvSpPr>
        <p:spPr>
          <a:xfrm>
            <a:off x="383328" y="3917868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0341248-BE65-EC4B-8884-9D1A9E6C92D9}"/>
              </a:ext>
            </a:extLst>
          </p:cNvPr>
          <p:cNvSpPr/>
          <p:nvPr/>
        </p:nvSpPr>
        <p:spPr>
          <a:xfrm>
            <a:off x="1091978" y="3917868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BE467F3-07CD-5441-B3B7-9C5F0A103AEA}"/>
              </a:ext>
            </a:extLst>
          </p:cNvPr>
          <p:cNvSpPr/>
          <p:nvPr/>
        </p:nvSpPr>
        <p:spPr>
          <a:xfrm>
            <a:off x="2570338" y="3424559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466BC9E-1A2F-3B43-8D92-85A5D1A18464}"/>
              </a:ext>
            </a:extLst>
          </p:cNvPr>
          <p:cNvSpPr/>
          <p:nvPr/>
        </p:nvSpPr>
        <p:spPr>
          <a:xfrm>
            <a:off x="2554637" y="3925068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CFB0E9E-34F2-DE4A-B500-5D3054ED7DFE}"/>
              </a:ext>
            </a:extLst>
          </p:cNvPr>
          <p:cNvSpPr/>
          <p:nvPr/>
        </p:nvSpPr>
        <p:spPr>
          <a:xfrm>
            <a:off x="3322467" y="3909060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37E5AFE-E91E-1140-9A3C-D91E2D735F4D}"/>
              </a:ext>
            </a:extLst>
          </p:cNvPr>
          <p:cNvSpPr/>
          <p:nvPr/>
        </p:nvSpPr>
        <p:spPr>
          <a:xfrm>
            <a:off x="6219699" y="3422857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1A533B1-A044-9E47-8117-93764CC3415C}"/>
              </a:ext>
            </a:extLst>
          </p:cNvPr>
          <p:cNvSpPr/>
          <p:nvPr/>
        </p:nvSpPr>
        <p:spPr>
          <a:xfrm>
            <a:off x="4788864" y="3909895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E78775B-13B5-0D44-B338-2929DFD4ACF1}"/>
              </a:ext>
            </a:extLst>
          </p:cNvPr>
          <p:cNvSpPr/>
          <p:nvPr/>
        </p:nvSpPr>
        <p:spPr>
          <a:xfrm>
            <a:off x="5493776" y="3916260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8070914-7C46-9C41-AB9B-14E1FAD7BA58}"/>
              </a:ext>
            </a:extLst>
          </p:cNvPr>
          <p:cNvSpPr/>
          <p:nvPr/>
        </p:nvSpPr>
        <p:spPr>
          <a:xfrm>
            <a:off x="6230464" y="3910890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3BADD51-4B62-8E46-A6E4-B213165E592D}"/>
              </a:ext>
            </a:extLst>
          </p:cNvPr>
          <p:cNvSpPr/>
          <p:nvPr/>
        </p:nvSpPr>
        <p:spPr>
          <a:xfrm>
            <a:off x="6939114" y="3910890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28D8AEC-2253-9145-96A0-2EC3B8C31A09}"/>
              </a:ext>
            </a:extLst>
          </p:cNvPr>
          <p:cNvSpPr/>
          <p:nvPr/>
        </p:nvSpPr>
        <p:spPr>
          <a:xfrm>
            <a:off x="7696861" y="3911725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9146DC6-204F-D348-9A4B-CA1E4A102A5D}"/>
              </a:ext>
            </a:extLst>
          </p:cNvPr>
          <p:cNvSpPr/>
          <p:nvPr/>
        </p:nvSpPr>
        <p:spPr>
          <a:xfrm>
            <a:off x="1991811" y="1093716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F6D96B3-E1DD-C04C-A2AD-FD27FC114B51}"/>
              </a:ext>
            </a:extLst>
          </p:cNvPr>
          <p:cNvSpPr/>
          <p:nvPr/>
        </p:nvSpPr>
        <p:spPr>
          <a:xfrm>
            <a:off x="9860901" y="3379650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0C88496-ACD6-D144-902D-808F3E3A8B0C}"/>
              </a:ext>
            </a:extLst>
          </p:cNvPr>
          <p:cNvSpPr/>
          <p:nvPr/>
        </p:nvSpPr>
        <p:spPr>
          <a:xfrm>
            <a:off x="9862686" y="3901860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13A8436-7BED-B345-BF3E-4BCA2EE783AF}"/>
              </a:ext>
            </a:extLst>
          </p:cNvPr>
          <p:cNvSpPr/>
          <p:nvPr/>
        </p:nvSpPr>
        <p:spPr>
          <a:xfrm>
            <a:off x="10620433" y="3902695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06311E3-134C-DF4D-96E9-ED0517129EE4}"/>
              </a:ext>
            </a:extLst>
          </p:cNvPr>
          <p:cNvSpPr/>
          <p:nvPr/>
        </p:nvSpPr>
        <p:spPr>
          <a:xfrm>
            <a:off x="7700734" y="3407233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69AE06-F10F-C74C-AEE1-5C04113AA11E}"/>
              </a:ext>
            </a:extLst>
          </p:cNvPr>
          <p:cNvCxnSpPr>
            <a:cxnSpLocks/>
          </p:cNvCxnSpPr>
          <p:nvPr/>
        </p:nvCxnSpPr>
        <p:spPr>
          <a:xfrm>
            <a:off x="2336777" y="1571461"/>
            <a:ext cx="1189027" cy="2265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32E385-41C3-4945-9105-478462E824A1}"/>
              </a:ext>
            </a:extLst>
          </p:cNvPr>
          <p:cNvCxnSpPr>
            <a:cxnSpLocks/>
          </p:cNvCxnSpPr>
          <p:nvPr/>
        </p:nvCxnSpPr>
        <p:spPr>
          <a:xfrm>
            <a:off x="2476840" y="1483243"/>
            <a:ext cx="3879061" cy="1896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4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675CA1-54CE-4A4D-B7DB-CFBC9C77A1EB}"/>
              </a:ext>
            </a:extLst>
          </p:cNvPr>
          <p:cNvSpPr/>
          <p:nvPr/>
        </p:nvSpPr>
        <p:spPr>
          <a:xfrm>
            <a:off x="3031211" y="49740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ADDAA8-C387-1245-ABBD-3D4022C9DCF4}"/>
              </a:ext>
            </a:extLst>
          </p:cNvPr>
          <p:cNvSpPr/>
          <p:nvPr/>
        </p:nvSpPr>
        <p:spPr>
          <a:xfrm>
            <a:off x="3760416" y="49740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4A8D2-F8C2-2A43-A35D-36032D95B382}"/>
              </a:ext>
            </a:extLst>
          </p:cNvPr>
          <p:cNvSpPr/>
          <p:nvPr/>
        </p:nvSpPr>
        <p:spPr>
          <a:xfrm>
            <a:off x="4489621" y="49740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075A9-8A01-A540-8DD4-6038C2C367C9}"/>
              </a:ext>
            </a:extLst>
          </p:cNvPr>
          <p:cNvSpPr/>
          <p:nvPr/>
        </p:nvSpPr>
        <p:spPr>
          <a:xfrm>
            <a:off x="5218826" y="49740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C07538-7114-C14E-84E5-7C6A337102B6}"/>
              </a:ext>
            </a:extLst>
          </p:cNvPr>
          <p:cNvSpPr/>
          <p:nvPr/>
        </p:nvSpPr>
        <p:spPr>
          <a:xfrm>
            <a:off x="5948031" y="49740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1ED89-55A4-0D41-B745-4359660EFDCE}"/>
              </a:ext>
            </a:extLst>
          </p:cNvPr>
          <p:cNvSpPr/>
          <p:nvPr/>
        </p:nvSpPr>
        <p:spPr>
          <a:xfrm>
            <a:off x="6677236" y="49740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2DEC7-B476-C243-A633-9A0797928A2C}"/>
              </a:ext>
            </a:extLst>
          </p:cNvPr>
          <p:cNvSpPr/>
          <p:nvPr/>
        </p:nvSpPr>
        <p:spPr>
          <a:xfrm>
            <a:off x="7406441" y="49740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CA55C-0E16-7E4E-986C-BF5C32AF666A}"/>
              </a:ext>
            </a:extLst>
          </p:cNvPr>
          <p:cNvSpPr txBox="1"/>
          <p:nvPr/>
        </p:nvSpPr>
        <p:spPr>
          <a:xfrm>
            <a:off x="3170108" y="521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7DFD2-1F39-AA4F-938B-F6784783359F}"/>
              </a:ext>
            </a:extLst>
          </p:cNvPr>
          <p:cNvSpPr txBox="1"/>
          <p:nvPr/>
        </p:nvSpPr>
        <p:spPr>
          <a:xfrm>
            <a:off x="4653018" y="50897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61B33-A6DD-454D-BF9B-4B8B3C80A657}"/>
              </a:ext>
            </a:extLst>
          </p:cNvPr>
          <p:cNvSpPr txBox="1"/>
          <p:nvPr/>
        </p:nvSpPr>
        <p:spPr>
          <a:xfrm>
            <a:off x="5382223" y="51080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2EAAC-FAA1-7C4E-8B0D-A66292A51E8E}"/>
              </a:ext>
            </a:extLst>
          </p:cNvPr>
          <p:cNvSpPr txBox="1"/>
          <p:nvPr/>
        </p:nvSpPr>
        <p:spPr>
          <a:xfrm>
            <a:off x="3917059" y="521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5339B-3CF5-BC4C-BD30-B6C11EDDBFC3}"/>
              </a:ext>
            </a:extLst>
          </p:cNvPr>
          <p:cNvSpPr txBox="1"/>
          <p:nvPr/>
        </p:nvSpPr>
        <p:spPr>
          <a:xfrm>
            <a:off x="6071882" y="53724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9A451-AC36-F342-B12D-2E6A91370080}"/>
              </a:ext>
            </a:extLst>
          </p:cNvPr>
          <p:cNvSpPr txBox="1"/>
          <p:nvPr/>
        </p:nvSpPr>
        <p:spPr>
          <a:xfrm>
            <a:off x="6814206" y="52894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4488B8-3B1C-834C-A8D4-D3B40F70FF0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513906" y="1870082"/>
            <a:ext cx="1888088" cy="768603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35E63D-852C-DA42-BACF-949A0949BD65}"/>
              </a:ext>
            </a:extLst>
          </p:cNvPr>
          <p:cNvCxnSpPr>
            <a:cxnSpLocks/>
          </p:cNvCxnSpPr>
          <p:nvPr/>
        </p:nvCxnSpPr>
        <p:spPr>
          <a:xfrm>
            <a:off x="4858624" y="1095695"/>
            <a:ext cx="179706" cy="143806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DBA78C-96E3-9446-8896-C9BD71AFF648}"/>
              </a:ext>
            </a:extLst>
          </p:cNvPr>
          <p:cNvCxnSpPr/>
          <p:nvPr/>
        </p:nvCxnSpPr>
        <p:spPr>
          <a:xfrm>
            <a:off x="3574542" y="2700796"/>
            <a:ext cx="41321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597050-8A12-C14F-9670-5F013A99C387}"/>
              </a:ext>
            </a:extLst>
          </p:cNvPr>
          <p:cNvCxnSpPr>
            <a:cxnSpLocks/>
          </p:cNvCxnSpPr>
          <p:nvPr/>
        </p:nvCxnSpPr>
        <p:spPr>
          <a:xfrm>
            <a:off x="3586117" y="2598553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A17333-19C2-AC41-87FF-FDCDFCA6312C}"/>
              </a:ext>
            </a:extLst>
          </p:cNvPr>
          <p:cNvCxnSpPr>
            <a:cxnSpLocks/>
          </p:cNvCxnSpPr>
          <p:nvPr/>
        </p:nvCxnSpPr>
        <p:spPr>
          <a:xfrm>
            <a:off x="7720208" y="2603375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558D3C-831B-6E4B-986B-A2CAD70C6C09}"/>
              </a:ext>
            </a:extLst>
          </p:cNvPr>
          <p:cNvSpPr txBox="1"/>
          <p:nvPr/>
        </p:nvSpPr>
        <p:spPr>
          <a:xfrm>
            <a:off x="3418284" y="2803040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937E4-2C95-E043-B184-8A2F8688D495}"/>
              </a:ext>
            </a:extLst>
          </p:cNvPr>
          <p:cNvSpPr txBox="1"/>
          <p:nvPr/>
        </p:nvSpPr>
        <p:spPr>
          <a:xfrm>
            <a:off x="7573596" y="2791465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B8D112-75C8-5348-B681-1E765EA8FFD8}"/>
              </a:ext>
            </a:extLst>
          </p:cNvPr>
          <p:cNvSpPr/>
          <p:nvPr/>
        </p:nvSpPr>
        <p:spPr>
          <a:xfrm>
            <a:off x="3933356" y="2629429"/>
            <a:ext cx="162046" cy="1620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5F45AA-0995-5B45-BE40-9936BD50CF39}"/>
              </a:ext>
            </a:extLst>
          </p:cNvPr>
          <p:cNvSpPr/>
          <p:nvPr/>
        </p:nvSpPr>
        <p:spPr>
          <a:xfrm>
            <a:off x="4977007" y="2614955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0AC902-459E-854A-804C-249CE754B0C3}"/>
              </a:ext>
            </a:extLst>
          </p:cNvPr>
          <p:cNvSpPr/>
          <p:nvPr/>
        </p:nvSpPr>
        <p:spPr>
          <a:xfrm>
            <a:off x="5378263" y="2614955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95DCDF-B817-1C4F-BB9D-084FF78E851A}"/>
              </a:ext>
            </a:extLst>
          </p:cNvPr>
          <p:cNvSpPr/>
          <p:nvPr/>
        </p:nvSpPr>
        <p:spPr>
          <a:xfrm>
            <a:off x="7249505" y="2614955"/>
            <a:ext cx="162046" cy="16203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E4BC06-27D1-5142-ABD4-4964F24BD0D7}"/>
              </a:ext>
            </a:extLst>
          </p:cNvPr>
          <p:cNvSpPr/>
          <p:nvPr/>
        </p:nvSpPr>
        <p:spPr>
          <a:xfrm>
            <a:off x="6514511" y="2612046"/>
            <a:ext cx="162046" cy="16203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C6679A-E190-A94C-8610-7937FE31F6A4}"/>
              </a:ext>
            </a:extLst>
          </p:cNvPr>
          <p:cNvSpPr/>
          <p:nvPr/>
        </p:nvSpPr>
        <p:spPr>
          <a:xfrm>
            <a:off x="3031211" y="144844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7A686E-5ED6-B846-A12C-7ABAFEC1811A}"/>
              </a:ext>
            </a:extLst>
          </p:cNvPr>
          <p:cNvSpPr/>
          <p:nvPr/>
        </p:nvSpPr>
        <p:spPr>
          <a:xfrm>
            <a:off x="3760416" y="144844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E57107-FFC5-B845-B7E9-8CFA586F86BB}"/>
              </a:ext>
            </a:extLst>
          </p:cNvPr>
          <p:cNvSpPr/>
          <p:nvPr/>
        </p:nvSpPr>
        <p:spPr>
          <a:xfrm>
            <a:off x="4489621" y="144844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4B3830-51D4-F14A-ABF2-3CE98FE92545}"/>
              </a:ext>
            </a:extLst>
          </p:cNvPr>
          <p:cNvSpPr/>
          <p:nvPr/>
        </p:nvSpPr>
        <p:spPr>
          <a:xfrm>
            <a:off x="5218826" y="144844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B73729-CE69-8D4D-8312-59D662032DE0}"/>
              </a:ext>
            </a:extLst>
          </p:cNvPr>
          <p:cNvSpPr/>
          <p:nvPr/>
        </p:nvSpPr>
        <p:spPr>
          <a:xfrm>
            <a:off x="5948031" y="144844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A32E-A235-514E-8ED2-9ED1B4E784A8}"/>
              </a:ext>
            </a:extLst>
          </p:cNvPr>
          <p:cNvSpPr/>
          <p:nvPr/>
        </p:nvSpPr>
        <p:spPr>
          <a:xfrm>
            <a:off x="6677236" y="144844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750B07-55B5-3043-8ABF-0BE7C6D0D23E}"/>
              </a:ext>
            </a:extLst>
          </p:cNvPr>
          <p:cNvSpPr/>
          <p:nvPr/>
        </p:nvSpPr>
        <p:spPr>
          <a:xfrm>
            <a:off x="7406441" y="144844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534D56-E765-7A49-9890-19FFA0F6110B}"/>
              </a:ext>
            </a:extLst>
          </p:cNvPr>
          <p:cNvSpPr txBox="1"/>
          <p:nvPr/>
        </p:nvSpPr>
        <p:spPr>
          <a:xfrm>
            <a:off x="3170108" y="147208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65ED31-3BC4-C449-9C60-66B6691E2D1A}"/>
              </a:ext>
            </a:extLst>
          </p:cNvPr>
          <p:cNvSpPr txBox="1"/>
          <p:nvPr/>
        </p:nvSpPr>
        <p:spPr>
          <a:xfrm>
            <a:off x="6843687" y="145583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04BDEF-6232-DB4C-B730-02083DA34074}"/>
              </a:ext>
            </a:extLst>
          </p:cNvPr>
          <p:cNvSpPr txBox="1"/>
          <p:nvPr/>
        </p:nvSpPr>
        <p:spPr>
          <a:xfrm>
            <a:off x="5382223" y="1461851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6279A4-6EB6-1449-9CB4-9280C15B1C4A}"/>
              </a:ext>
            </a:extLst>
          </p:cNvPr>
          <p:cNvSpPr txBox="1"/>
          <p:nvPr/>
        </p:nvSpPr>
        <p:spPr>
          <a:xfrm>
            <a:off x="3917059" y="147208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4E6FB3-D44F-B141-AC31-A4C2708C213A}"/>
              </a:ext>
            </a:extLst>
          </p:cNvPr>
          <p:cNvSpPr txBox="1"/>
          <p:nvPr/>
        </p:nvSpPr>
        <p:spPr>
          <a:xfrm>
            <a:off x="6071882" y="148828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BFE681-CD6F-C546-9F51-A438FA751DBC}"/>
              </a:ext>
            </a:extLst>
          </p:cNvPr>
          <p:cNvSpPr txBox="1"/>
          <p:nvPr/>
        </p:nvSpPr>
        <p:spPr>
          <a:xfrm>
            <a:off x="7544149" y="147208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20883D-53B5-7F41-959F-531982AD9CAE}"/>
              </a:ext>
            </a:extLst>
          </p:cNvPr>
          <p:cNvSpPr txBox="1"/>
          <p:nvPr/>
        </p:nvSpPr>
        <p:spPr>
          <a:xfrm>
            <a:off x="2545975" y="49740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DF0B76-5180-AD48-A6D9-78EBCE3D2AA4}"/>
              </a:ext>
            </a:extLst>
          </p:cNvPr>
          <p:cNvSpPr txBox="1"/>
          <p:nvPr/>
        </p:nvSpPr>
        <p:spPr>
          <a:xfrm>
            <a:off x="2568547" y="144844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54B619-1955-FB4C-875C-89A3218394F2}"/>
              </a:ext>
            </a:extLst>
          </p:cNvPr>
          <p:cNvSpPr txBox="1"/>
          <p:nvPr/>
        </p:nvSpPr>
        <p:spPr>
          <a:xfrm>
            <a:off x="4591480" y="146352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15D79E-1357-1A40-ABEA-B1E969822728}"/>
              </a:ext>
            </a:extLst>
          </p:cNvPr>
          <p:cNvSpPr txBox="1"/>
          <p:nvPr/>
        </p:nvSpPr>
        <p:spPr>
          <a:xfrm>
            <a:off x="7571123" y="53506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7030A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35E697-866B-FF49-9E79-371CCAAF03BF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106719" y="2033553"/>
            <a:ext cx="223809" cy="5814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EE2FC9-BD59-434D-9420-289B9E388ABD}"/>
              </a:ext>
            </a:extLst>
          </p:cNvPr>
          <p:cNvCxnSpPr>
            <a:cxnSpLocks/>
          </p:cNvCxnSpPr>
          <p:nvPr/>
        </p:nvCxnSpPr>
        <p:spPr>
          <a:xfrm flipH="1">
            <a:off x="6654018" y="1064138"/>
            <a:ext cx="992574" cy="14976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CB9700-4388-B24F-8C3A-EF06A28473FE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3618819" y="874979"/>
            <a:ext cx="1783175" cy="1763706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559717-F345-9D4B-9584-B3E3683F05CC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4071671" y="2047353"/>
            <a:ext cx="1551368" cy="605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7AF967-E464-1741-8109-7AC7F7AA66FF}"/>
              </a:ext>
            </a:extLst>
          </p:cNvPr>
          <p:cNvCxnSpPr>
            <a:cxnSpLocks/>
          </p:cNvCxnSpPr>
          <p:nvPr/>
        </p:nvCxnSpPr>
        <p:spPr>
          <a:xfrm flipH="1">
            <a:off x="4005238" y="1086725"/>
            <a:ext cx="1429457" cy="1508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03CE19-5B9D-634B-BF12-4A99ACAE6DB5}"/>
              </a:ext>
            </a:extLst>
          </p:cNvPr>
          <p:cNvSpPr/>
          <p:nvPr/>
        </p:nvSpPr>
        <p:spPr>
          <a:xfrm>
            <a:off x="8135646" y="49740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F65F9D-D6A8-1246-9A1E-0BA3C7EA7649}"/>
              </a:ext>
            </a:extLst>
          </p:cNvPr>
          <p:cNvSpPr txBox="1"/>
          <p:nvPr/>
        </p:nvSpPr>
        <p:spPr>
          <a:xfrm>
            <a:off x="8272616" y="52894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09D31D-C447-F842-8660-D374CB7A94F1}"/>
              </a:ext>
            </a:extLst>
          </p:cNvPr>
          <p:cNvSpPr/>
          <p:nvPr/>
        </p:nvSpPr>
        <p:spPr>
          <a:xfrm>
            <a:off x="8135646" y="144844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80569A-6C01-FE4C-9DDD-C8C0387F63AE}"/>
              </a:ext>
            </a:extLst>
          </p:cNvPr>
          <p:cNvSpPr txBox="1"/>
          <p:nvPr/>
        </p:nvSpPr>
        <p:spPr>
          <a:xfrm>
            <a:off x="8302097" y="145583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DFD693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1E4FB2-AADE-5543-A091-061683EDF0E6}"/>
              </a:ext>
            </a:extLst>
          </p:cNvPr>
          <p:cNvSpPr/>
          <p:nvPr/>
        </p:nvSpPr>
        <p:spPr>
          <a:xfrm>
            <a:off x="5990859" y="2619777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EDC734-5990-B549-ADF0-4A841A93B630}"/>
              </a:ext>
            </a:extLst>
          </p:cNvPr>
          <p:cNvCxnSpPr>
            <a:cxnSpLocks/>
          </p:cNvCxnSpPr>
          <p:nvPr/>
        </p:nvCxnSpPr>
        <p:spPr>
          <a:xfrm flipH="1">
            <a:off x="6149704" y="2047353"/>
            <a:ext cx="2262988" cy="514466"/>
          </a:xfrm>
          <a:prstGeom prst="straightConnector1">
            <a:avLst/>
          </a:prstGeom>
          <a:ln w="38100">
            <a:solidFill>
              <a:srgbClr val="DFD6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6949ED-270A-CA44-BB0F-647B8E9A3ADD}"/>
              </a:ext>
            </a:extLst>
          </p:cNvPr>
          <p:cNvCxnSpPr/>
          <p:nvPr/>
        </p:nvCxnSpPr>
        <p:spPr>
          <a:xfrm>
            <a:off x="3194613" y="3055716"/>
            <a:ext cx="41321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040061-DF30-8148-9A29-4BF08098BD15}"/>
              </a:ext>
            </a:extLst>
          </p:cNvPr>
          <p:cNvCxnSpPr>
            <a:cxnSpLocks/>
          </p:cNvCxnSpPr>
          <p:nvPr/>
        </p:nvCxnSpPr>
        <p:spPr>
          <a:xfrm>
            <a:off x="3206188" y="2953473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F72522-FD27-6F45-8ECE-70362542E7D2}"/>
              </a:ext>
            </a:extLst>
          </p:cNvPr>
          <p:cNvCxnSpPr>
            <a:cxnSpLocks/>
          </p:cNvCxnSpPr>
          <p:nvPr/>
        </p:nvCxnSpPr>
        <p:spPr>
          <a:xfrm>
            <a:off x="7340279" y="2958295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3C0667-B55C-BF45-908A-5BE743B1DDA4}"/>
              </a:ext>
            </a:extLst>
          </p:cNvPr>
          <p:cNvSpPr txBox="1"/>
          <p:nvPr/>
        </p:nvSpPr>
        <p:spPr>
          <a:xfrm>
            <a:off x="3038355" y="3157960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7A6A4-6DCF-6240-9FA5-81E7C574EA9A}"/>
              </a:ext>
            </a:extLst>
          </p:cNvPr>
          <p:cNvSpPr txBox="1"/>
          <p:nvPr/>
        </p:nvSpPr>
        <p:spPr>
          <a:xfrm>
            <a:off x="7193667" y="3146385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8AD654-2C43-2949-8A78-06C6D3D3E890}"/>
              </a:ext>
            </a:extLst>
          </p:cNvPr>
          <p:cNvSpPr/>
          <p:nvPr/>
        </p:nvSpPr>
        <p:spPr>
          <a:xfrm>
            <a:off x="4597078" y="2969875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AA479125-04D7-D948-B10C-21D948770355}"/>
              </a:ext>
            </a:extLst>
          </p:cNvPr>
          <p:cNvSpPr/>
          <p:nvPr/>
        </p:nvSpPr>
        <p:spPr>
          <a:xfrm rot="5400000">
            <a:off x="3359552" y="2441780"/>
            <a:ext cx="167833" cy="43983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1D75C1-4F13-3A48-9881-4582042660E8}"/>
              </a:ext>
            </a:extLst>
          </p:cNvPr>
          <p:cNvSpPr txBox="1"/>
          <p:nvPr/>
        </p:nvSpPr>
        <p:spPr>
          <a:xfrm>
            <a:off x="3298784" y="2254750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7780D-8B0E-D448-BE87-F1CCDAB007E0}"/>
              </a:ext>
            </a:extLst>
          </p:cNvPr>
          <p:cNvSpPr txBox="1"/>
          <p:nvPr/>
        </p:nvSpPr>
        <p:spPr>
          <a:xfrm>
            <a:off x="3506683" y="3797953"/>
            <a:ext cx="368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  <a:ea typeface="Fira Sans" panose="020B0503050000020004" pitchFamily="34" charset="0"/>
              </a:rPr>
              <a:t>D unique locations after hashing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E20F2D-C02E-4046-842C-59F20A838D90}"/>
              </a:ext>
            </a:extLst>
          </p:cNvPr>
          <p:cNvSpPr/>
          <p:nvPr/>
        </p:nvSpPr>
        <p:spPr>
          <a:xfrm>
            <a:off x="3978511" y="1595962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0633E0C-E0DC-9143-A6B4-405667B46715}"/>
              </a:ext>
            </a:extLst>
          </p:cNvPr>
          <p:cNvSpPr/>
          <p:nvPr/>
        </p:nvSpPr>
        <p:spPr>
          <a:xfrm>
            <a:off x="4248436" y="1585865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554F97-67A1-284C-95B6-C1D84BD94330}"/>
              </a:ext>
            </a:extLst>
          </p:cNvPr>
          <p:cNvSpPr/>
          <p:nvPr/>
        </p:nvSpPr>
        <p:spPr>
          <a:xfrm>
            <a:off x="5684636" y="2971775"/>
            <a:ext cx="162046" cy="162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AFB0CFD-FC1F-0E4C-9538-11042D031EBF}"/>
              </a:ext>
            </a:extLst>
          </p:cNvPr>
          <p:cNvSpPr/>
          <p:nvPr/>
        </p:nvSpPr>
        <p:spPr>
          <a:xfrm>
            <a:off x="4826243" y="1587584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C063F5A-1884-BB47-B909-1971C675CE38}"/>
              </a:ext>
            </a:extLst>
          </p:cNvPr>
          <p:cNvSpPr/>
          <p:nvPr/>
        </p:nvSpPr>
        <p:spPr>
          <a:xfrm>
            <a:off x="5105173" y="1587584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C52D20B-BA39-D847-B18F-EA15D8610CDA}"/>
              </a:ext>
            </a:extLst>
          </p:cNvPr>
          <p:cNvSpPr/>
          <p:nvPr/>
        </p:nvSpPr>
        <p:spPr>
          <a:xfrm>
            <a:off x="4932686" y="2757994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E0479E-EFD8-E24E-AA8F-B6DCEB01AF7F}"/>
              </a:ext>
            </a:extLst>
          </p:cNvPr>
          <p:cNvSpPr/>
          <p:nvPr/>
        </p:nvSpPr>
        <p:spPr>
          <a:xfrm>
            <a:off x="5667995" y="1587584"/>
            <a:ext cx="162046" cy="1620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F8D46-34DD-674A-BB4A-1FA76C2BD3E6}"/>
              </a:ext>
            </a:extLst>
          </p:cNvPr>
          <p:cNvSpPr/>
          <p:nvPr/>
        </p:nvSpPr>
        <p:spPr>
          <a:xfrm>
            <a:off x="5946925" y="1587584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15129BC-5B07-6641-94E3-DE4B5A772959}"/>
              </a:ext>
            </a:extLst>
          </p:cNvPr>
          <p:cNvSpPr/>
          <p:nvPr/>
        </p:nvSpPr>
        <p:spPr>
          <a:xfrm>
            <a:off x="6212620" y="1585865"/>
            <a:ext cx="162046" cy="16203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DBC3E52-B1D8-684E-9F16-31381017090A}"/>
              </a:ext>
            </a:extLst>
          </p:cNvPr>
          <p:cNvSpPr/>
          <p:nvPr/>
        </p:nvSpPr>
        <p:spPr>
          <a:xfrm>
            <a:off x="6487742" y="1590223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602F7C-39D0-C24F-96CF-F52EC3139471}"/>
              </a:ext>
            </a:extLst>
          </p:cNvPr>
          <p:cNvSpPr txBox="1"/>
          <p:nvPr/>
        </p:nvSpPr>
        <p:spPr>
          <a:xfrm>
            <a:off x="3901078" y="1255122"/>
            <a:ext cx="29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baseline="-25000">
                <a:latin typeface="Fira Sans" panose="020B0503050000020004" pitchFamily="34" charset="0"/>
                <a:ea typeface="Fira Sans" panose="020B0503050000020004" pitchFamily="34" charset="0"/>
              </a:rPr>
              <a:t>1  </a:t>
            </a:r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baseline="-25000">
                <a:latin typeface="Fira Sans" panose="020B0503050000020004" pitchFamily="34" charset="0"/>
                <a:ea typeface="Fira Sans" panose="020B0503050000020004" pitchFamily="34" charset="0"/>
              </a:rPr>
              <a:t>2  </a:t>
            </a:r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             </a:t>
            </a:r>
            <a:r>
              <a:rPr lang="en-US" baseline="-2500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. . .              x</a:t>
            </a:r>
            <a:r>
              <a:rPr lang="en-US" baseline="-25000">
                <a:latin typeface="Fira Sans" panose="020B0503050000020004" pitchFamily="34" charset="0"/>
                <a:ea typeface="Fira Sans" panose="020B0503050000020004" pitchFamily="34" charset="0"/>
              </a:rPr>
              <a:t>10 </a:t>
            </a:r>
            <a:endParaRPr lang="en-US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890D23C-FB2C-F54D-95E6-4D44AFBAD2D9}"/>
              </a:ext>
            </a:extLst>
          </p:cNvPr>
          <p:cNvSpPr/>
          <p:nvPr/>
        </p:nvSpPr>
        <p:spPr>
          <a:xfrm>
            <a:off x="4597078" y="2763464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BD5910-72FD-704C-9E38-19C7A798D286}"/>
              </a:ext>
            </a:extLst>
          </p:cNvPr>
          <p:cNvSpPr/>
          <p:nvPr/>
        </p:nvSpPr>
        <p:spPr>
          <a:xfrm>
            <a:off x="3562854" y="2786630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FCD1E1A-43F1-F545-B02C-50990775E78D}"/>
              </a:ext>
            </a:extLst>
          </p:cNvPr>
          <p:cNvSpPr/>
          <p:nvPr/>
        </p:nvSpPr>
        <p:spPr>
          <a:xfrm>
            <a:off x="3561143" y="2974697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46D2D16-52AB-6849-BB28-4A06104DE7C5}"/>
              </a:ext>
            </a:extLst>
          </p:cNvPr>
          <p:cNvSpPr/>
          <p:nvPr/>
        </p:nvSpPr>
        <p:spPr>
          <a:xfrm>
            <a:off x="4928713" y="2973555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DF6CBD4-D74F-664C-9388-9329109960DC}"/>
              </a:ext>
            </a:extLst>
          </p:cNvPr>
          <p:cNvSpPr/>
          <p:nvPr/>
        </p:nvSpPr>
        <p:spPr>
          <a:xfrm>
            <a:off x="4533208" y="1583497"/>
            <a:ext cx="162046" cy="162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292BC76-E319-654B-A293-F54881D1AE40}"/>
              </a:ext>
            </a:extLst>
          </p:cNvPr>
          <p:cNvSpPr/>
          <p:nvPr/>
        </p:nvSpPr>
        <p:spPr>
          <a:xfrm>
            <a:off x="5373523" y="1595962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B956A62-6F0D-2E4B-8F4F-0817C4D032DB}"/>
              </a:ext>
            </a:extLst>
          </p:cNvPr>
          <p:cNvSpPr/>
          <p:nvPr/>
        </p:nvSpPr>
        <p:spPr>
          <a:xfrm>
            <a:off x="4923907" y="2542433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074ECDE-2FC0-234D-83CD-9500C3D6C941}"/>
              </a:ext>
            </a:extLst>
          </p:cNvPr>
          <p:cNvSpPr/>
          <p:nvPr/>
        </p:nvSpPr>
        <p:spPr>
          <a:xfrm>
            <a:off x="6661233" y="2971329"/>
            <a:ext cx="162046" cy="1620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CE6A97A-9094-2E41-9E9B-41811AF23DDD}"/>
              </a:ext>
            </a:extLst>
          </p:cNvPr>
          <p:cNvSpPr/>
          <p:nvPr/>
        </p:nvSpPr>
        <p:spPr>
          <a:xfrm>
            <a:off x="6888868" y="2969875"/>
            <a:ext cx="162046" cy="16203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13F6DE-58C9-B843-BAF8-60B42D908736}"/>
              </a:ext>
            </a:extLst>
          </p:cNvPr>
          <p:cNvSpPr txBox="1"/>
          <p:nvPr/>
        </p:nvSpPr>
        <p:spPr>
          <a:xfrm>
            <a:off x="4377940" y="3149141"/>
            <a:ext cx="69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h(x</a:t>
            </a:r>
            <a:r>
              <a:rPr lang="en-US" sz="1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) = </a:t>
            </a:r>
            <a:r>
              <a:rPr lang="en-US" sz="1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h(x</a:t>
            </a:r>
            <a:r>
              <a:rPr lang="en-US" sz="1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10</a:t>
            </a:r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)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E8A670-6FAC-DF40-BCE0-FCB8E09D1632}"/>
              </a:ext>
            </a:extLst>
          </p:cNvPr>
          <p:cNvSpPr txBox="1"/>
          <p:nvPr/>
        </p:nvSpPr>
        <p:spPr>
          <a:xfrm>
            <a:off x="5472408" y="3140480"/>
            <a:ext cx="696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-2500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1200">
                <a:latin typeface="Fira Sans" panose="020B0503050000020004" pitchFamily="34" charset="0"/>
                <a:ea typeface="Fira Sans" panose="020B0503050000020004" pitchFamily="34" charset="0"/>
              </a:rPr>
              <a:t>h(x</a:t>
            </a:r>
            <a:r>
              <a:rPr lang="en-US" sz="12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r>
              <a:rPr lang="en-US" sz="12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6BF389-BFCD-9E45-BBAB-4452F098215F}"/>
              </a:ext>
            </a:extLst>
          </p:cNvPr>
          <p:cNvSpPr txBox="1"/>
          <p:nvPr/>
        </p:nvSpPr>
        <p:spPr>
          <a:xfrm>
            <a:off x="6490795" y="3142178"/>
            <a:ext cx="696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-2500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1200">
                <a:latin typeface="Fira Sans" panose="020B0503050000020004" pitchFamily="34" charset="0"/>
                <a:ea typeface="Fira Sans" panose="020B0503050000020004" pitchFamily="34" charset="0"/>
              </a:rPr>
              <a:t>h(x</a:t>
            </a:r>
            <a:r>
              <a:rPr lang="en-US" sz="1200" baseline="-25000">
                <a:latin typeface="Fira Sans" panose="020B0503050000020004" pitchFamily="34" charset="0"/>
                <a:ea typeface="Fira Sans" panose="020B0503050000020004" pitchFamily="34" charset="0"/>
              </a:rPr>
              <a:t>7</a:t>
            </a:r>
            <a:r>
              <a:rPr lang="en-US" sz="12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E4FA26-6B93-A842-87F1-3594F4157A8A}"/>
              </a:ext>
            </a:extLst>
          </p:cNvPr>
          <p:cNvSpPr txBox="1"/>
          <p:nvPr/>
        </p:nvSpPr>
        <p:spPr>
          <a:xfrm>
            <a:off x="3368425" y="3153136"/>
            <a:ext cx="69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h(x</a:t>
            </a:r>
            <a:r>
              <a:rPr lang="en-US" sz="1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) = </a:t>
            </a:r>
            <a:r>
              <a:rPr lang="en-US" sz="1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   </a:t>
            </a:r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h(x</a:t>
            </a:r>
            <a:r>
              <a:rPr lang="en-US" sz="1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4379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6949ED-270A-CA44-BB0F-647B8E9A3ADD}"/>
              </a:ext>
            </a:extLst>
          </p:cNvPr>
          <p:cNvCxnSpPr/>
          <p:nvPr/>
        </p:nvCxnSpPr>
        <p:spPr>
          <a:xfrm>
            <a:off x="3194613" y="3055716"/>
            <a:ext cx="41321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040061-DF30-8148-9A29-4BF08098BD15}"/>
              </a:ext>
            </a:extLst>
          </p:cNvPr>
          <p:cNvCxnSpPr>
            <a:cxnSpLocks/>
          </p:cNvCxnSpPr>
          <p:nvPr/>
        </p:nvCxnSpPr>
        <p:spPr>
          <a:xfrm>
            <a:off x="3206188" y="2953473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F72522-FD27-6F45-8ECE-70362542E7D2}"/>
              </a:ext>
            </a:extLst>
          </p:cNvPr>
          <p:cNvCxnSpPr>
            <a:cxnSpLocks/>
          </p:cNvCxnSpPr>
          <p:nvPr/>
        </p:nvCxnSpPr>
        <p:spPr>
          <a:xfrm>
            <a:off x="7340279" y="2958295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3C0667-B55C-BF45-908A-5BE743B1DDA4}"/>
              </a:ext>
            </a:extLst>
          </p:cNvPr>
          <p:cNvSpPr txBox="1"/>
          <p:nvPr/>
        </p:nvSpPr>
        <p:spPr>
          <a:xfrm>
            <a:off x="2874377" y="2879839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7A6A4-6DCF-6240-9FA5-81E7C574EA9A}"/>
              </a:ext>
            </a:extLst>
          </p:cNvPr>
          <p:cNvSpPr txBox="1"/>
          <p:nvPr/>
        </p:nvSpPr>
        <p:spPr>
          <a:xfrm>
            <a:off x="7369218" y="2871049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D029DA-E111-D949-B2E8-3C2D1BB12824}"/>
              </a:ext>
            </a:extLst>
          </p:cNvPr>
          <p:cNvSpPr/>
          <p:nvPr/>
        </p:nvSpPr>
        <p:spPr>
          <a:xfrm>
            <a:off x="3553427" y="2984349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8AD654-2C43-2949-8A78-06C6D3D3E890}"/>
              </a:ext>
            </a:extLst>
          </p:cNvPr>
          <p:cNvSpPr/>
          <p:nvPr/>
        </p:nvSpPr>
        <p:spPr>
          <a:xfrm>
            <a:off x="4597078" y="2969875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5DD1FC-4583-854C-A6D4-507003BE6537}"/>
              </a:ext>
            </a:extLst>
          </p:cNvPr>
          <p:cNvSpPr/>
          <p:nvPr/>
        </p:nvSpPr>
        <p:spPr>
          <a:xfrm>
            <a:off x="4998334" y="2969875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1FEB38-ED3D-564E-B7E2-620ADD2F746D}"/>
              </a:ext>
            </a:extLst>
          </p:cNvPr>
          <p:cNvSpPr/>
          <p:nvPr/>
        </p:nvSpPr>
        <p:spPr>
          <a:xfrm>
            <a:off x="6869576" y="2969875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80312B-5102-B04C-BFAB-88423E1313B5}"/>
              </a:ext>
            </a:extLst>
          </p:cNvPr>
          <p:cNvSpPr/>
          <p:nvPr/>
        </p:nvSpPr>
        <p:spPr>
          <a:xfrm>
            <a:off x="5638800" y="2966966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AA479125-04D7-D948-B10C-21D948770355}"/>
              </a:ext>
            </a:extLst>
          </p:cNvPr>
          <p:cNvSpPr/>
          <p:nvPr/>
        </p:nvSpPr>
        <p:spPr>
          <a:xfrm rot="5400000">
            <a:off x="3359552" y="2603351"/>
            <a:ext cx="167833" cy="439838"/>
          </a:xfrm>
          <a:prstGeom prst="leftBrace">
            <a:avLst/>
          </a:prstGeom>
          <a:ln w="19050">
            <a:solidFill>
              <a:srgbClr val="E76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1D75C1-4F13-3A48-9881-4582042660E8}"/>
              </a:ext>
            </a:extLst>
          </p:cNvPr>
          <p:cNvSpPr txBox="1"/>
          <p:nvPr/>
        </p:nvSpPr>
        <p:spPr>
          <a:xfrm>
            <a:off x="3298783" y="2427895"/>
            <a:ext cx="48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baseline="-25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>
              <a:solidFill>
                <a:srgbClr val="E76D00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7780D-8B0E-D448-BE87-F1CCDAB007E0}"/>
              </a:ext>
            </a:extLst>
          </p:cNvPr>
          <p:cNvSpPr txBox="1"/>
          <p:nvPr/>
        </p:nvSpPr>
        <p:spPr>
          <a:xfrm>
            <a:off x="3807124" y="3292359"/>
            <a:ext cx="31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3D randomly placed balls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C4A37B-4F21-9E41-BC29-046263F83E5D}"/>
              </a:ext>
            </a:extLst>
          </p:cNvPr>
          <p:cNvSpPr/>
          <p:nvPr/>
        </p:nvSpPr>
        <p:spPr>
          <a:xfrm>
            <a:off x="3848581" y="2983487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FECDB1-8D35-BA4E-A195-D234A92C618D}"/>
              </a:ext>
            </a:extLst>
          </p:cNvPr>
          <p:cNvSpPr/>
          <p:nvPr/>
        </p:nvSpPr>
        <p:spPr>
          <a:xfrm>
            <a:off x="4798669" y="2972774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E777BD-4D8C-2240-A42D-CA80F410556D}"/>
              </a:ext>
            </a:extLst>
          </p:cNvPr>
          <p:cNvSpPr/>
          <p:nvPr/>
        </p:nvSpPr>
        <p:spPr>
          <a:xfrm>
            <a:off x="5540413" y="2960209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01D681-B6B0-4149-A89B-341AF0B0CF7D}"/>
              </a:ext>
            </a:extLst>
          </p:cNvPr>
          <p:cNvSpPr/>
          <p:nvPr/>
        </p:nvSpPr>
        <p:spPr>
          <a:xfrm>
            <a:off x="6234900" y="2964047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ABE54A-6B41-2940-9F6D-653FAF570EC4}"/>
              </a:ext>
            </a:extLst>
          </p:cNvPr>
          <p:cNvSpPr/>
          <p:nvPr/>
        </p:nvSpPr>
        <p:spPr>
          <a:xfrm>
            <a:off x="7139647" y="2974697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CF3103B-97EC-264F-9CE5-895C154122F6}"/>
              </a:ext>
            </a:extLst>
          </p:cNvPr>
          <p:cNvSpPr/>
          <p:nvPr/>
        </p:nvSpPr>
        <p:spPr>
          <a:xfrm>
            <a:off x="3348938" y="2971912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687C58-2651-1C4D-B766-D916F566F0B4}"/>
              </a:ext>
            </a:extLst>
          </p:cNvPr>
          <p:cNvSpPr/>
          <p:nvPr/>
        </p:nvSpPr>
        <p:spPr>
          <a:xfrm>
            <a:off x="4185205" y="2962246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575332-A8F8-AC41-8BB3-D2002F447FC0}"/>
              </a:ext>
            </a:extLst>
          </p:cNvPr>
          <p:cNvSpPr/>
          <p:nvPr/>
        </p:nvSpPr>
        <p:spPr>
          <a:xfrm>
            <a:off x="4382946" y="2966956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3CD0DF8-90F4-DB44-A97B-9F9ADDB570F8}"/>
              </a:ext>
            </a:extLst>
          </p:cNvPr>
          <p:cNvSpPr/>
          <p:nvPr/>
        </p:nvSpPr>
        <p:spPr>
          <a:xfrm>
            <a:off x="5079356" y="2980447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F6AF79-573C-784E-BE2D-627D58662AA2}"/>
              </a:ext>
            </a:extLst>
          </p:cNvPr>
          <p:cNvSpPr/>
          <p:nvPr/>
        </p:nvSpPr>
        <p:spPr>
          <a:xfrm>
            <a:off x="6643868" y="2983487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0225534-09AF-264F-B3EB-C59D8EED196F}"/>
              </a:ext>
            </a:extLst>
          </p:cNvPr>
          <p:cNvSpPr/>
          <p:nvPr/>
        </p:nvSpPr>
        <p:spPr>
          <a:xfrm rot="16200000">
            <a:off x="3233070" y="3211233"/>
            <a:ext cx="185439" cy="189051"/>
          </a:xfrm>
          <a:prstGeom prst="leftBrace">
            <a:avLst/>
          </a:prstGeom>
          <a:ln w="19050">
            <a:solidFill>
              <a:srgbClr val="DFD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AF482F-CF3B-E64F-BF11-4D0949750D89}"/>
              </a:ext>
            </a:extLst>
          </p:cNvPr>
          <p:cNvSpPr txBox="1"/>
          <p:nvPr/>
        </p:nvSpPr>
        <p:spPr>
          <a:xfrm>
            <a:off x="3178692" y="3368263"/>
            <a:ext cx="48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DFD693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baseline="-25000">
                <a:solidFill>
                  <a:srgbClr val="DFD693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>
              <a:solidFill>
                <a:srgbClr val="DFD693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D7D1264F-AD66-6540-B292-E686F0AD7FCB}"/>
              </a:ext>
            </a:extLst>
          </p:cNvPr>
          <p:cNvSpPr/>
          <p:nvPr/>
        </p:nvSpPr>
        <p:spPr>
          <a:xfrm rot="5400000">
            <a:off x="3517678" y="2026685"/>
            <a:ext cx="181458" cy="804438"/>
          </a:xfrm>
          <a:prstGeom prst="leftBrace">
            <a:avLst/>
          </a:prstGeom>
          <a:ln w="19050">
            <a:solidFill>
              <a:srgbClr val="87A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407805-4940-1C48-B65E-136CB7A68939}"/>
              </a:ext>
            </a:extLst>
          </p:cNvPr>
          <p:cNvSpPr txBox="1"/>
          <p:nvPr/>
        </p:nvSpPr>
        <p:spPr>
          <a:xfrm>
            <a:off x="3429961" y="2026288"/>
            <a:ext cx="48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baseline="-25000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>
              <a:solidFill>
                <a:srgbClr val="87A7D0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5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01DD4A-0EAB-894D-B516-FB6931D3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90" y="1778850"/>
            <a:ext cx="2133600" cy="698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15AB6D-4B84-8A44-8ABC-0D80C2F4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49" y="1778850"/>
            <a:ext cx="21336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935A3-5E35-D748-B21C-B3BFC7D44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949" y="1778850"/>
            <a:ext cx="2133600" cy="69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849ABE-AF37-BC42-B23B-4B426768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063" y="1778850"/>
            <a:ext cx="2133600" cy="6985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8B869B8-B9E7-394C-9D19-943392C2081B}"/>
              </a:ext>
            </a:extLst>
          </p:cNvPr>
          <p:cNvSpPr/>
          <p:nvPr/>
        </p:nvSpPr>
        <p:spPr>
          <a:xfrm>
            <a:off x="942703" y="1486234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772C9B-C62A-1043-A896-AB028BA7FC2C}"/>
              </a:ext>
            </a:extLst>
          </p:cNvPr>
          <p:cNvSpPr/>
          <p:nvPr/>
        </p:nvSpPr>
        <p:spPr>
          <a:xfrm>
            <a:off x="1212628" y="1488329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7FA753-04EB-F847-A579-22A6FDCDC771}"/>
              </a:ext>
            </a:extLst>
          </p:cNvPr>
          <p:cNvSpPr/>
          <p:nvPr/>
        </p:nvSpPr>
        <p:spPr>
          <a:xfrm>
            <a:off x="1790435" y="1490048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FDE8CF-1A33-DE46-81D5-DEC7AB99F155}"/>
              </a:ext>
            </a:extLst>
          </p:cNvPr>
          <p:cNvSpPr/>
          <p:nvPr/>
        </p:nvSpPr>
        <p:spPr>
          <a:xfrm>
            <a:off x="2069365" y="1490048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641ACB-6962-394F-883F-1984A3C700AA}"/>
              </a:ext>
            </a:extLst>
          </p:cNvPr>
          <p:cNvSpPr/>
          <p:nvPr/>
        </p:nvSpPr>
        <p:spPr>
          <a:xfrm>
            <a:off x="1497400" y="1485961"/>
            <a:ext cx="162046" cy="162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05DAC7-4219-664C-A360-B0A37AA9C929}"/>
              </a:ext>
            </a:extLst>
          </p:cNvPr>
          <p:cNvSpPr/>
          <p:nvPr/>
        </p:nvSpPr>
        <p:spPr>
          <a:xfrm>
            <a:off x="2337715" y="1498426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0B40BF-710E-1F4C-8F12-E997062DE48E}"/>
              </a:ext>
            </a:extLst>
          </p:cNvPr>
          <p:cNvSpPr/>
          <p:nvPr/>
        </p:nvSpPr>
        <p:spPr>
          <a:xfrm>
            <a:off x="3789004" y="1506056"/>
            <a:ext cx="162046" cy="1620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C18C7E-BF6A-AD47-A6AF-C664D057DAAA}"/>
              </a:ext>
            </a:extLst>
          </p:cNvPr>
          <p:cNvSpPr/>
          <p:nvPr/>
        </p:nvSpPr>
        <p:spPr>
          <a:xfrm>
            <a:off x="4067934" y="1506056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1A7A56-3B4E-FD40-96D2-BD0A48C27576}"/>
              </a:ext>
            </a:extLst>
          </p:cNvPr>
          <p:cNvSpPr/>
          <p:nvPr/>
        </p:nvSpPr>
        <p:spPr>
          <a:xfrm>
            <a:off x="4333629" y="1504337"/>
            <a:ext cx="162046" cy="16203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0DF882-7FD9-1148-9A4A-BE13A4515717}"/>
              </a:ext>
            </a:extLst>
          </p:cNvPr>
          <p:cNvSpPr/>
          <p:nvPr/>
        </p:nvSpPr>
        <p:spPr>
          <a:xfrm>
            <a:off x="4608751" y="1508695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EBEDDBA-92B3-B14D-B5E9-DE75BEC96468}"/>
              </a:ext>
            </a:extLst>
          </p:cNvPr>
          <p:cNvSpPr/>
          <p:nvPr/>
        </p:nvSpPr>
        <p:spPr>
          <a:xfrm>
            <a:off x="4886299" y="1509163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265BD2-B455-3E49-BF77-3004A5357B64}"/>
              </a:ext>
            </a:extLst>
          </p:cNvPr>
          <p:cNvSpPr/>
          <p:nvPr/>
        </p:nvSpPr>
        <p:spPr>
          <a:xfrm>
            <a:off x="5165229" y="1509163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EEDF115-AD99-324A-917F-B6FBDC76CB14}"/>
              </a:ext>
            </a:extLst>
          </p:cNvPr>
          <p:cNvSpPr/>
          <p:nvPr/>
        </p:nvSpPr>
        <p:spPr>
          <a:xfrm>
            <a:off x="10227208" y="1485961"/>
            <a:ext cx="162046" cy="1620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95C955-2D50-A34F-A1C9-5C6A008B159E}"/>
              </a:ext>
            </a:extLst>
          </p:cNvPr>
          <p:cNvSpPr/>
          <p:nvPr/>
        </p:nvSpPr>
        <p:spPr>
          <a:xfrm>
            <a:off x="10506138" y="1485961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A43D504-EB07-F84D-B8AF-3FC09565C605}"/>
              </a:ext>
            </a:extLst>
          </p:cNvPr>
          <p:cNvSpPr/>
          <p:nvPr/>
        </p:nvSpPr>
        <p:spPr>
          <a:xfrm>
            <a:off x="10771833" y="1484242"/>
            <a:ext cx="162046" cy="16203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FEDB6D-7D5A-8141-8DCC-D0BE6ABEA005}"/>
              </a:ext>
            </a:extLst>
          </p:cNvPr>
          <p:cNvSpPr/>
          <p:nvPr/>
        </p:nvSpPr>
        <p:spPr>
          <a:xfrm>
            <a:off x="7459410" y="1509163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1F3FE7-7174-D64E-AF3E-C83223F50BE1}"/>
              </a:ext>
            </a:extLst>
          </p:cNvPr>
          <p:cNvSpPr/>
          <p:nvPr/>
        </p:nvSpPr>
        <p:spPr>
          <a:xfrm>
            <a:off x="7736958" y="1509631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C3DA6DC-146B-F84B-BCA1-584B2DF77A68}"/>
              </a:ext>
            </a:extLst>
          </p:cNvPr>
          <p:cNvSpPr/>
          <p:nvPr/>
        </p:nvSpPr>
        <p:spPr>
          <a:xfrm>
            <a:off x="8015888" y="1509631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61A918B-6CCF-F942-8513-A47E16B76BD0}"/>
              </a:ext>
            </a:extLst>
          </p:cNvPr>
          <p:cNvSpPr/>
          <p:nvPr/>
        </p:nvSpPr>
        <p:spPr>
          <a:xfrm>
            <a:off x="9953213" y="1492613"/>
            <a:ext cx="162046" cy="1620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E44A0F-E194-3E45-8199-BD0B48F73AF6}"/>
              </a:ext>
            </a:extLst>
          </p:cNvPr>
          <p:cNvSpPr/>
          <p:nvPr/>
        </p:nvSpPr>
        <p:spPr>
          <a:xfrm>
            <a:off x="9397669" y="1494339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0EC4CE-98BC-7A45-8BC9-7081D074E383}"/>
              </a:ext>
            </a:extLst>
          </p:cNvPr>
          <p:cNvSpPr/>
          <p:nvPr/>
        </p:nvSpPr>
        <p:spPr>
          <a:xfrm>
            <a:off x="9667594" y="148424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595F652-5643-3147-AC68-D486CBDA4801}"/>
              </a:ext>
            </a:extLst>
          </p:cNvPr>
          <p:cNvSpPr/>
          <p:nvPr/>
        </p:nvSpPr>
        <p:spPr>
          <a:xfrm>
            <a:off x="7187098" y="1509539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2A8723F-049E-614B-B851-CAED2926AC87}"/>
              </a:ext>
            </a:extLst>
          </p:cNvPr>
          <p:cNvSpPr/>
          <p:nvPr/>
        </p:nvSpPr>
        <p:spPr>
          <a:xfrm>
            <a:off x="6914786" y="1513598"/>
            <a:ext cx="162046" cy="16203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F84C194-7D04-5740-A5B2-CE74695C79D3}"/>
              </a:ext>
            </a:extLst>
          </p:cNvPr>
          <p:cNvSpPr/>
          <p:nvPr/>
        </p:nvSpPr>
        <p:spPr>
          <a:xfrm>
            <a:off x="6616584" y="1509163"/>
            <a:ext cx="162046" cy="16203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030FFC-1714-B740-8C6D-F6DFAE7147AA}"/>
              </a:ext>
            </a:extLst>
          </p:cNvPr>
          <p:cNvSpPr txBox="1"/>
          <p:nvPr/>
        </p:nvSpPr>
        <p:spPr>
          <a:xfrm>
            <a:off x="497627" y="2604116"/>
            <a:ext cx="247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baseline="-250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= min[h(x</a:t>
            </a:r>
            <a:r>
              <a:rPr lang="en-US" baseline="-250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), ..., h(x</a:t>
            </a:r>
            <a:r>
              <a:rPr lang="en-US" baseline="-250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6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)]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A82659-1C34-9A4A-8031-BD07DF6D7DC1}"/>
              </a:ext>
            </a:extLst>
          </p:cNvPr>
          <p:cNvSpPr txBox="1"/>
          <p:nvPr/>
        </p:nvSpPr>
        <p:spPr>
          <a:xfrm>
            <a:off x="3257064" y="2604116"/>
            <a:ext cx="266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baseline="-250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2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= min[h(x</a:t>
            </a:r>
            <a:r>
              <a:rPr lang="en-US" baseline="-250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7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), ..., h(x</a:t>
            </a:r>
            <a:r>
              <a:rPr lang="en-US" baseline="-250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12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)]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DCEDE7-62C7-8F4E-BEFB-F50F16358212}"/>
              </a:ext>
            </a:extLst>
          </p:cNvPr>
          <p:cNvSpPr txBox="1"/>
          <p:nvPr/>
        </p:nvSpPr>
        <p:spPr>
          <a:xfrm>
            <a:off x="6125286" y="2606326"/>
            <a:ext cx="266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baseline="-250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3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= min[h(x</a:t>
            </a:r>
            <a:r>
              <a:rPr lang="en-US" baseline="-250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13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), ..., h(x</a:t>
            </a:r>
            <a:r>
              <a:rPr lang="en-US" baseline="-250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18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)]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9E6970-DC00-3848-8FEF-1B9368139440}"/>
              </a:ext>
            </a:extLst>
          </p:cNvPr>
          <p:cNvSpPr txBox="1"/>
          <p:nvPr/>
        </p:nvSpPr>
        <p:spPr>
          <a:xfrm>
            <a:off x="8974107" y="2599825"/>
            <a:ext cx="266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baseline="-250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4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= min[h(x</a:t>
            </a:r>
            <a:r>
              <a:rPr lang="en-US" baseline="-250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19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), ..., h(x</a:t>
            </a:r>
            <a:r>
              <a:rPr lang="en-US" baseline="-250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24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)]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92D466-511B-DE4D-9931-948B9302263B}"/>
              </a:ext>
            </a:extLst>
          </p:cNvPr>
          <p:cNvCxnSpPr>
            <a:cxnSpLocks/>
          </p:cNvCxnSpPr>
          <p:nvPr/>
        </p:nvCxnSpPr>
        <p:spPr>
          <a:xfrm>
            <a:off x="1889730" y="3100214"/>
            <a:ext cx="2378664" cy="1343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82F13A-2C3C-B14B-8A2D-08E7737DC562}"/>
              </a:ext>
            </a:extLst>
          </p:cNvPr>
          <p:cNvCxnSpPr>
            <a:cxnSpLocks/>
          </p:cNvCxnSpPr>
          <p:nvPr/>
        </p:nvCxnSpPr>
        <p:spPr>
          <a:xfrm>
            <a:off x="4618897" y="3100214"/>
            <a:ext cx="627355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3EF6DA0-2E2D-4C45-8B16-F86DDBDEC36E}"/>
              </a:ext>
            </a:extLst>
          </p:cNvPr>
          <p:cNvCxnSpPr>
            <a:cxnSpLocks/>
          </p:cNvCxnSpPr>
          <p:nvPr/>
        </p:nvCxnSpPr>
        <p:spPr>
          <a:xfrm flipH="1">
            <a:off x="6370949" y="3099748"/>
            <a:ext cx="897172" cy="1151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B1556E7-CE75-7C44-B923-FE310EE8CD21}"/>
              </a:ext>
            </a:extLst>
          </p:cNvPr>
          <p:cNvSpPr txBox="1"/>
          <p:nvPr/>
        </p:nvSpPr>
        <p:spPr>
          <a:xfrm>
            <a:off x="4321576" y="4444058"/>
            <a:ext cx="302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= min[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sz="2400" baseline="-250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,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S</a:t>
            </a:r>
            <a:r>
              <a:rPr lang="en-US" sz="2400" baseline="-250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sz="2400" baseline="-250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sz="2400" baseline="-2500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]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137682-E340-1440-9796-506859CE42DA}"/>
              </a:ext>
            </a:extLst>
          </p:cNvPr>
          <p:cNvCxnSpPr>
            <a:cxnSpLocks/>
          </p:cNvCxnSpPr>
          <p:nvPr/>
        </p:nvCxnSpPr>
        <p:spPr>
          <a:xfrm flipH="1">
            <a:off x="7187098" y="3015509"/>
            <a:ext cx="2988371" cy="1428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3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268919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998124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1727329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2456534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B73E6-C07B-774B-A45E-8F3C0677BACD}"/>
              </a:ext>
            </a:extLst>
          </p:cNvPr>
          <p:cNvSpPr/>
          <p:nvPr/>
        </p:nvSpPr>
        <p:spPr>
          <a:xfrm>
            <a:off x="3185739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C1C95-9664-BC4A-AF16-1F3DE4897867}"/>
              </a:ext>
            </a:extLst>
          </p:cNvPr>
          <p:cNvSpPr/>
          <p:nvPr/>
        </p:nvSpPr>
        <p:spPr>
          <a:xfrm>
            <a:off x="3914944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0F573-E2BE-134F-893D-14732F0AFF5E}"/>
              </a:ext>
            </a:extLst>
          </p:cNvPr>
          <p:cNvSpPr/>
          <p:nvPr/>
        </p:nvSpPr>
        <p:spPr>
          <a:xfrm>
            <a:off x="4644149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DA5603-68C7-FF4B-8764-B4F12162C8EE}"/>
              </a:ext>
            </a:extLst>
          </p:cNvPr>
          <p:cNvSpPr/>
          <p:nvPr/>
        </p:nvSpPr>
        <p:spPr>
          <a:xfrm>
            <a:off x="5373354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6831764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7560969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8290174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9019379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9748584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10477789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11206994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07816" y="369280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98F1A-1D63-A841-8F63-718E3725E0FE}"/>
              </a:ext>
            </a:extLst>
          </p:cNvPr>
          <p:cNvSpPr txBox="1"/>
          <p:nvPr/>
        </p:nvSpPr>
        <p:spPr>
          <a:xfrm>
            <a:off x="1890726" y="368074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6B16EB-BFEA-E943-80DA-4B9E0DE32C29}"/>
              </a:ext>
            </a:extLst>
          </p:cNvPr>
          <p:cNvSpPr txBox="1"/>
          <p:nvPr/>
        </p:nvSpPr>
        <p:spPr>
          <a:xfrm>
            <a:off x="2619931" y="36825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E87A1-69F6-B245-9814-E6524743D2B4}"/>
              </a:ext>
            </a:extLst>
          </p:cNvPr>
          <p:cNvSpPr txBox="1"/>
          <p:nvPr/>
        </p:nvSpPr>
        <p:spPr>
          <a:xfrm>
            <a:off x="5529997" y="368489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826811-1FAE-BC4C-8ECC-9C71B073F6B8}"/>
              </a:ext>
            </a:extLst>
          </p:cNvPr>
          <p:cNvSpPr txBox="1"/>
          <p:nvPr/>
        </p:nvSpPr>
        <p:spPr>
          <a:xfrm>
            <a:off x="9159626" y="369280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942649-522E-BC46-90D8-54218D465BCC}"/>
              </a:ext>
            </a:extLst>
          </p:cNvPr>
          <p:cNvSpPr txBox="1"/>
          <p:nvPr/>
        </p:nvSpPr>
        <p:spPr>
          <a:xfrm>
            <a:off x="9889988" y="370718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CF4A05-F151-8A44-8EBB-A07DAEC70935}"/>
              </a:ext>
            </a:extLst>
          </p:cNvPr>
          <p:cNvSpPr txBox="1"/>
          <p:nvPr/>
        </p:nvSpPr>
        <p:spPr>
          <a:xfrm>
            <a:off x="11358816" y="368586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80C8C-1864-F74D-B800-2A4A7F814A89}"/>
              </a:ext>
            </a:extLst>
          </p:cNvPr>
          <p:cNvSpPr txBox="1"/>
          <p:nvPr/>
        </p:nvSpPr>
        <p:spPr>
          <a:xfrm>
            <a:off x="1154767" y="369280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381AAC-A5E2-3C42-A15E-3A6F9CBB5272}"/>
              </a:ext>
            </a:extLst>
          </p:cNvPr>
          <p:cNvSpPr txBox="1"/>
          <p:nvPr/>
        </p:nvSpPr>
        <p:spPr>
          <a:xfrm>
            <a:off x="3309590" y="370901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A6AFFD-1AE7-2A44-9747-992B537B8D9F}"/>
              </a:ext>
            </a:extLst>
          </p:cNvPr>
          <p:cNvSpPr txBox="1"/>
          <p:nvPr/>
        </p:nvSpPr>
        <p:spPr>
          <a:xfrm>
            <a:off x="4051914" y="3700721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9074AF-90A3-3141-810F-35CF6E663CBE}"/>
              </a:ext>
            </a:extLst>
          </p:cNvPr>
          <p:cNvSpPr txBox="1"/>
          <p:nvPr/>
        </p:nvSpPr>
        <p:spPr>
          <a:xfrm>
            <a:off x="6949120" y="370352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A5FEC-0D6D-064A-9D73-02B60EC41F36}"/>
              </a:ext>
            </a:extLst>
          </p:cNvPr>
          <p:cNvSpPr txBox="1"/>
          <p:nvPr/>
        </p:nvSpPr>
        <p:spPr>
          <a:xfrm>
            <a:off x="7675237" y="370389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6F6E9D-1FAA-C047-B111-4B8D0223AF51}"/>
              </a:ext>
            </a:extLst>
          </p:cNvPr>
          <p:cNvSpPr txBox="1"/>
          <p:nvPr/>
        </p:nvSpPr>
        <p:spPr>
          <a:xfrm>
            <a:off x="8394411" y="370718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5EA2EE-E919-3743-937D-B1BF054632B6}"/>
              </a:ext>
            </a:extLst>
          </p:cNvPr>
          <p:cNvSpPr txBox="1"/>
          <p:nvPr/>
        </p:nvSpPr>
        <p:spPr>
          <a:xfrm>
            <a:off x="10588522" y="372338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F7563C-EF1E-5C4A-ABB1-61095CE03606}"/>
              </a:ext>
            </a:extLst>
          </p:cNvPr>
          <p:cNvSpPr txBox="1"/>
          <p:nvPr/>
        </p:nvSpPr>
        <p:spPr>
          <a:xfrm>
            <a:off x="4781857" y="369280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7B2D40-BE83-8D4E-89D7-6C5C7469C949}"/>
              </a:ext>
            </a:extLst>
          </p:cNvPr>
          <p:cNvSpPr txBox="1"/>
          <p:nvPr/>
        </p:nvSpPr>
        <p:spPr>
          <a:xfrm>
            <a:off x="6188248" y="356695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87505C-AF96-B847-A253-DB48BDD611DB}"/>
              </a:ext>
            </a:extLst>
          </p:cNvPr>
          <p:cNvSpPr txBox="1"/>
          <p:nvPr/>
        </p:nvSpPr>
        <p:spPr>
          <a:xfrm>
            <a:off x="359948" y="3108033"/>
            <a:ext cx="581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u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3240F9-51C5-2445-AF16-4D7A13F7E1BF}"/>
              </a:ext>
            </a:extLst>
          </p:cNvPr>
          <p:cNvSpPr txBox="1"/>
          <p:nvPr/>
        </p:nvSpPr>
        <p:spPr>
          <a:xfrm>
            <a:off x="1108088" y="3101365"/>
            <a:ext cx="581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u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5D7481-F51C-204A-9D6A-17B89FE349CA}"/>
              </a:ext>
            </a:extLst>
          </p:cNvPr>
          <p:cNvSpPr txBox="1"/>
          <p:nvPr/>
        </p:nvSpPr>
        <p:spPr>
          <a:xfrm>
            <a:off x="1798283" y="3098093"/>
            <a:ext cx="581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u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FEC023-A09C-8149-80FB-440D231A2868}"/>
              </a:ext>
            </a:extLst>
          </p:cNvPr>
          <p:cNvSpPr txBox="1"/>
          <p:nvPr/>
        </p:nvSpPr>
        <p:spPr>
          <a:xfrm>
            <a:off x="2527488" y="3091101"/>
            <a:ext cx="581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u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9C7B14-C04B-9949-B1F0-E10521A3E575}"/>
              </a:ext>
            </a:extLst>
          </p:cNvPr>
          <p:cNvSpPr txBox="1"/>
          <p:nvPr/>
        </p:nvSpPr>
        <p:spPr>
          <a:xfrm>
            <a:off x="3236462" y="3106431"/>
            <a:ext cx="581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u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5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227F26-6524-D84A-85C9-2A22974E1170}"/>
              </a:ext>
            </a:extLst>
          </p:cNvPr>
          <p:cNvSpPr txBox="1"/>
          <p:nvPr/>
        </p:nvSpPr>
        <p:spPr>
          <a:xfrm>
            <a:off x="3945625" y="3098093"/>
            <a:ext cx="581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u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5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A6ED13-7055-5D4E-BDF8-834E37F18C1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0207" y="1494741"/>
            <a:ext cx="1955857" cy="704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0FF30-9E42-3946-85D7-8335DF8D54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07913" y="1400536"/>
            <a:ext cx="1638427" cy="798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97CA35-B7D7-5A4C-9FDD-7471CBBE1F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5695" b="20880"/>
          <a:stretch/>
        </p:blipFill>
        <p:spPr>
          <a:xfrm>
            <a:off x="5754353" y="1494740"/>
            <a:ext cx="1422400" cy="759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73E9A-7015-8043-B1DE-A8482C6A0D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30" t="4286" r="10616" b="16465"/>
          <a:stretch/>
        </p:blipFill>
        <p:spPr>
          <a:xfrm>
            <a:off x="7176753" y="1494740"/>
            <a:ext cx="1842626" cy="7045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268919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998124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1727329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2456534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B73E6-C07B-774B-A45E-8F3C0677BACD}"/>
              </a:ext>
            </a:extLst>
          </p:cNvPr>
          <p:cNvSpPr/>
          <p:nvPr/>
        </p:nvSpPr>
        <p:spPr>
          <a:xfrm>
            <a:off x="3185739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C1C95-9664-BC4A-AF16-1F3DE4897867}"/>
              </a:ext>
            </a:extLst>
          </p:cNvPr>
          <p:cNvSpPr/>
          <p:nvPr/>
        </p:nvSpPr>
        <p:spPr>
          <a:xfrm>
            <a:off x="3914944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0F573-E2BE-134F-893D-14732F0AFF5E}"/>
              </a:ext>
            </a:extLst>
          </p:cNvPr>
          <p:cNvSpPr/>
          <p:nvPr/>
        </p:nvSpPr>
        <p:spPr>
          <a:xfrm>
            <a:off x="4644149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DA5603-68C7-FF4B-8764-B4F12162C8EE}"/>
              </a:ext>
            </a:extLst>
          </p:cNvPr>
          <p:cNvSpPr/>
          <p:nvPr/>
        </p:nvSpPr>
        <p:spPr>
          <a:xfrm>
            <a:off x="5373354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4B1CB6-A34D-5B46-9BBF-8397227B0BA7}"/>
              </a:ext>
            </a:extLst>
          </p:cNvPr>
          <p:cNvSpPr/>
          <p:nvPr/>
        </p:nvSpPr>
        <p:spPr>
          <a:xfrm>
            <a:off x="6102559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6831764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7560969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8290174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9019379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9748584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10477789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11206994" y="366917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07816" y="369280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98F1A-1D63-A841-8F63-718E3725E0FE}"/>
              </a:ext>
            </a:extLst>
          </p:cNvPr>
          <p:cNvSpPr txBox="1"/>
          <p:nvPr/>
        </p:nvSpPr>
        <p:spPr>
          <a:xfrm>
            <a:off x="1890726" y="368074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6B16EB-BFEA-E943-80DA-4B9E0DE32C29}"/>
              </a:ext>
            </a:extLst>
          </p:cNvPr>
          <p:cNvSpPr txBox="1"/>
          <p:nvPr/>
        </p:nvSpPr>
        <p:spPr>
          <a:xfrm>
            <a:off x="2619931" y="36825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E87A1-69F6-B245-9814-E6524743D2B4}"/>
              </a:ext>
            </a:extLst>
          </p:cNvPr>
          <p:cNvSpPr txBox="1"/>
          <p:nvPr/>
        </p:nvSpPr>
        <p:spPr>
          <a:xfrm>
            <a:off x="5529997" y="368489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826811-1FAE-BC4C-8ECC-9C71B073F6B8}"/>
              </a:ext>
            </a:extLst>
          </p:cNvPr>
          <p:cNvSpPr txBox="1"/>
          <p:nvPr/>
        </p:nvSpPr>
        <p:spPr>
          <a:xfrm>
            <a:off x="9159626" y="369280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942649-522E-BC46-90D8-54218D465BCC}"/>
              </a:ext>
            </a:extLst>
          </p:cNvPr>
          <p:cNvSpPr txBox="1"/>
          <p:nvPr/>
        </p:nvSpPr>
        <p:spPr>
          <a:xfrm>
            <a:off x="9889988" y="370718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CF4A05-F151-8A44-8EBB-A07DAEC70935}"/>
              </a:ext>
            </a:extLst>
          </p:cNvPr>
          <p:cNvSpPr txBox="1"/>
          <p:nvPr/>
        </p:nvSpPr>
        <p:spPr>
          <a:xfrm>
            <a:off x="11358816" y="368586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80C8C-1864-F74D-B800-2A4A7F814A89}"/>
              </a:ext>
            </a:extLst>
          </p:cNvPr>
          <p:cNvSpPr txBox="1"/>
          <p:nvPr/>
        </p:nvSpPr>
        <p:spPr>
          <a:xfrm>
            <a:off x="1154767" y="369280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381AAC-A5E2-3C42-A15E-3A6F9CBB5272}"/>
              </a:ext>
            </a:extLst>
          </p:cNvPr>
          <p:cNvSpPr txBox="1"/>
          <p:nvPr/>
        </p:nvSpPr>
        <p:spPr>
          <a:xfrm>
            <a:off x="3309590" y="370901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A6AFFD-1AE7-2A44-9747-992B537B8D9F}"/>
              </a:ext>
            </a:extLst>
          </p:cNvPr>
          <p:cNvSpPr txBox="1"/>
          <p:nvPr/>
        </p:nvSpPr>
        <p:spPr>
          <a:xfrm>
            <a:off x="4051914" y="3700721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F86111-7BAE-724D-96B2-B57F852E6100}"/>
              </a:ext>
            </a:extLst>
          </p:cNvPr>
          <p:cNvSpPr txBox="1"/>
          <p:nvPr/>
        </p:nvSpPr>
        <p:spPr>
          <a:xfrm>
            <a:off x="6218371" y="37002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9074AF-90A3-3141-810F-35CF6E663CBE}"/>
              </a:ext>
            </a:extLst>
          </p:cNvPr>
          <p:cNvSpPr txBox="1"/>
          <p:nvPr/>
        </p:nvSpPr>
        <p:spPr>
          <a:xfrm>
            <a:off x="6949120" y="370352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A5FEC-0D6D-064A-9D73-02B60EC41F36}"/>
              </a:ext>
            </a:extLst>
          </p:cNvPr>
          <p:cNvSpPr txBox="1"/>
          <p:nvPr/>
        </p:nvSpPr>
        <p:spPr>
          <a:xfrm>
            <a:off x="7675237" y="370389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6F6E9D-1FAA-C047-B111-4B8D0223AF51}"/>
              </a:ext>
            </a:extLst>
          </p:cNvPr>
          <p:cNvSpPr txBox="1"/>
          <p:nvPr/>
        </p:nvSpPr>
        <p:spPr>
          <a:xfrm>
            <a:off x="8394411" y="370718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5EA2EE-E919-3743-937D-B1BF054632B6}"/>
              </a:ext>
            </a:extLst>
          </p:cNvPr>
          <p:cNvSpPr txBox="1"/>
          <p:nvPr/>
        </p:nvSpPr>
        <p:spPr>
          <a:xfrm>
            <a:off x="10588522" y="372338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F7563C-EF1E-5C4A-ABB1-61095CE03606}"/>
              </a:ext>
            </a:extLst>
          </p:cNvPr>
          <p:cNvSpPr txBox="1"/>
          <p:nvPr/>
        </p:nvSpPr>
        <p:spPr>
          <a:xfrm>
            <a:off x="4781857" y="369280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31B75E1F-588E-8C43-AB21-ECF9F5D32953}"/>
              </a:ext>
            </a:extLst>
          </p:cNvPr>
          <p:cNvSpPr/>
          <p:nvPr/>
        </p:nvSpPr>
        <p:spPr>
          <a:xfrm>
            <a:off x="5870550" y="4527176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54B79A-AB65-1048-9BE9-010825B838C1}"/>
              </a:ext>
            </a:extLst>
          </p:cNvPr>
          <p:cNvSpPr/>
          <p:nvPr/>
        </p:nvSpPr>
        <p:spPr>
          <a:xfrm>
            <a:off x="4644149" y="53977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3C5746-010E-F946-AEAC-65F1C32E5617}"/>
              </a:ext>
            </a:extLst>
          </p:cNvPr>
          <p:cNvSpPr/>
          <p:nvPr/>
        </p:nvSpPr>
        <p:spPr>
          <a:xfrm>
            <a:off x="5373354" y="53977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018C1D-CC13-3B47-A458-E26CA95B315A}"/>
              </a:ext>
            </a:extLst>
          </p:cNvPr>
          <p:cNvSpPr/>
          <p:nvPr/>
        </p:nvSpPr>
        <p:spPr>
          <a:xfrm>
            <a:off x="6102559" y="53977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808CB65-CA63-0C49-B086-28F1F60BD70B}"/>
              </a:ext>
            </a:extLst>
          </p:cNvPr>
          <p:cNvSpPr/>
          <p:nvPr/>
        </p:nvSpPr>
        <p:spPr>
          <a:xfrm>
            <a:off x="6831764" y="53977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A6C769-8B5F-2F4E-88DC-AAF84F0759BA}"/>
              </a:ext>
            </a:extLst>
          </p:cNvPr>
          <p:cNvSpPr txBox="1"/>
          <p:nvPr/>
        </p:nvSpPr>
        <p:spPr>
          <a:xfrm>
            <a:off x="4662079" y="5466187"/>
            <a:ext cx="70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.45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376139-8C9A-A24B-AF33-355CF6D5E2BA}"/>
              </a:ext>
            </a:extLst>
          </p:cNvPr>
          <p:cNvSpPr txBox="1"/>
          <p:nvPr/>
        </p:nvSpPr>
        <p:spPr>
          <a:xfrm>
            <a:off x="5362496" y="5466187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.68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22A35F-E12B-8C42-A734-FD5AED5E63CE}"/>
              </a:ext>
            </a:extLst>
          </p:cNvPr>
          <p:cNvSpPr txBox="1"/>
          <p:nvPr/>
        </p:nvSpPr>
        <p:spPr>
          <a:xfrm>
            <a:off x="6112038" y="5474937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D5D95C-2FEE-804A-8D19-8B2F4515BD5C}"/>
              </a:ext>
            </a:extLst>
          </p:cNvPr>
          <p:cNvSpPr txBox="1"/>
          <p:nvPr/>
        </p:nvSpPr>
        <p:spPr>
          <a:xfrm>
            <a:off x="6826335" y="5474937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.92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786433-6EB9-7D48-AD57-CEDF979D8FA9}"/>
              </a:ext>
            </a:extLst>
          </p:cNvPr>
          <p:cNvSpPr txBox="1"/>
          <p:nvPr/>
        </p:nvSpPr>
        <p:spPr>
          <a:xfrm>
            <a:off x="6334568" y="451365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3972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27788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100708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173629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246549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B73E6-C07B-774B-A45E-8F3C0677BACD}"/>
              </a:ext>
            </a:extLst>
          </p:cNvPr>
          <p:cNvSpPr/>
          <p:nvPr/>
        </p:nvSpPr>
        <p:spPr>
          <a:xfrm>
            <a:off x="319470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C1C95-9664-BC4A-AF16-1F3DE4897867}"/>
              </a:ext>
            </a:extLst>
          </p:cNvPr>
          <p:cNvSpPr/>
          <p:nvPr/>
        </p:nvSpPr>
        <p:spPr>
          <a:xfrm>
            <a:off x="392390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0F573-E2BE-134F-893D-14732F0AFF5E}"/>
              </a:ext>
            </a:extLst>
          </p:cNvPr>
          <p:cNvSpPr/>
          <p:nvPr/>
        </p:nvSpPr>
        <p:spPr>
          <a:xfrm>
            <a:off x="465311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DA5603-68C7-FF4B-8764-B4F12162C8EE}"/>
              </a:ext>
            </a:extLst>
          </p:cNvPr>
          <p:cNvSpPr/>
          <p:nvPr/>
        </p:nvSpPr>
        <p:spPr>
          <a:xfrm>
            <a:off x="538231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4B1CB6-A34D-5B46-9BBF-8397227B0BA7}"/>
              </a:ext>
            </a:extLst>
          </p:cNvPr>
          <p:cNvSpPr/>
          <p:nvPr/>
        </p:nvSpPr>
        <p:spPr>
          <a:xfrm>
            <a:off x="611152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684072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756993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829913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902834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975754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1048675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1121595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16780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98F1A-1D63-A841-8F63-718E3725E0FE}"/>
              </a:ext>
            </a:extLst>
          </p:cNvPr>
          <p:cNvSpPr txBox="1"/>
          <p:nvPr/>
        </p:nvSpPr>
        <p:spPr>
          <a:xfrm>
            <a:off x="1899690" y="70560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6B16EB-BFEA-E943-80DA-4B9E0DE32C29}"/>
              </a:ext>
            </a:extLst>
          </p:cNvPr>
          <p:cNvSpPr txBox="1"/>
          <p:nvPr/>
        </p:nvSpPr>
        <p:spPr>
          <a:xfrm>
            <a:off x="2628895" y="70743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E87A1-69F6-B245-9814-E6524743D2B4}"/>
              </a:ext>
            </a:extLst>
          </p:cNvPr>
          <p:cNvSpPr txBox="1"/>
          <p:nvPr/>
        </p:nvSpPr>
        <p:spPr>
          <a:xfrm>
            <a:off x="5538961" y="70974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826811-1FAE-BC4C-8ECC-9C71B073F6B8}"/>
              </a:ext>
            </a:extLst>
          </p:cNvPr>
          <p:cNvSpPr txBox="1"/>
          <p:nvPr/>
        </p:nvSpPr>
        <p:spPr>
          <a:xfrm>
            <a:off x="9168590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942649-522E-BC46-90D8-54218D465BCC}"/>
              </a:ext>
            </a:extLst>
          </p:cNvPr>
          <p:cNvSpPr txBox="1"/>
          <p:nvPr/>
        </p:nvSpPr>
        <p:spPr>
          <a:xfrm>
            <a:off x="9898952" y="732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CF4A05-F151-8A44-8EBB-A07DAEC70935}"/>
              </a:ext>
            </a:extLst>
          </p:cNvPr>
          <p:cNvSpPr txBox="1"/>
          <p:nvPr/>
        </p:nvSpPr>
        <p:spPr>
          <a:xfrm>
            <a:off x="11367780" y="71071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80C8C-1864-F74D-B800-2A4A7F814A89}"/>
              </a:ext>
            </a:extLst>
          </p:cNvPr>
          <p:cNvSpPr txBox="1"/>
          <p:nvPr/>
        </p:nvSpPr>
        <p:spPr>
          <a:xfrm>
            <a:off x="1163731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381AAC-A5E2-3C42-A15E-3A6F9CBB5272}"/>
              </a:ext>
            </a:extLst>
          </p:cNvPr>
          <p:cNvSpPr txBox="1"/>
          <p:nvPr/>
        </p:nvSpPr>
        <p:spPr>
          <a:xfrm>
            <a:off x="3318554" y="73386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A6AFFD-1AE7-2A44-9747-992B537B8D9F}"/>
              </a:ext>
            </a:extLst>
          </p:cNvPr>
          <p:cNvSpPr txBox="1"/>
          <p:nvPr/>
        </p:nvSpPr>
        <p:spPr>
          <a:xfrm>
            <a:off x="4060878" y="72557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F86111-7BAE-724D-96B2-B57F852E6100}"/>
              </a:ext>
            </a:extLst>
          </p:cNvPr>
          <p:cNvSpPr txBox="1"/>
          <p:nvPr/>
        </p:nvSpPr>
        <p:spPr>
          <a:xfrm>
            <a:off x="6227335" y="72509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9074AF-90A3-3141-810F-35CF6E663CBE}"/>
              </a:ext>
            </a:extLst>
          </p:cNvPr>
          <p:cNvSpPr txBox="1"/>
          <p:nvPr/>
        </p:nvSpPr>
        <p:spPr>
          <a:xfrm>
            <a:off x="6958084" y="72837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A5FEC-0D6D-064A-9D73-02B60EC41F36}"/>
              </a:ext>
            </a:extLst>
          </p:cNvPr>
          <p:cNvSpPr txBox="1"/>
          <p:nvPr/>
        </p:nvSpPr>
        <p:spPr>
          <a:xfrm>
            <a:off x="7684201" y="72875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6F6E9D-1FAA-C047-B111-4B8D0223AF51}"/>
              </a:ext>
            </a:extLst>
          </p:cNvPr>
          <p:cNvSpPr txBox="1"/>
          <p:nvPr/>
        </p:nvSpPr>
        <p:spPr>
          <a:xfrm>
            <a:off x="8403375" y="732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5EA2EE-E919-3743-937D-B1BF054632B6}"/>
              </a:ext>
            </a:extLst>
          </p:cNvPr>
          <p:cNvSpPr txBox="1"/>
          <p:nvPr/>
        </p:nvSpPr>
        <p:spPr>
          <a:xfrm>
            <a:off x="10597486" y="74824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F7563C-EF1E-5C4A-ABB1-61095CE03606}"/>
              </a:ext>
            </a:extLst>
          </p:cNvPr>
          <p:cNvSpPr txBox="1"/>
          <p:nvPr/>
        </p:nvSpPr>
        <p:spPr>
          <a:xfrm>
            <a:off x="4790821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54B79A-AB65-1048-9BE9-010825B838C1}"/>
              </a:ext>
            </a:extLst>
          </p:cNvPr>
          <p:cNvSpPr/>
          <p:nvPr/>
        </p:nvSpPr>
        <p:spPr>
          <a:xfrm>
            <a:off x="4510327" y="419645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3C5746-010E-F946-AEAC-65F1C32E5617}"/>
              </a:ext>
            </a:extLst>
          </p:cNvPr>
          <p:cNvSpPr/>
          <p:nvPr/>
        </p:nvSpPr>
        <p:spPr>
          <a:xfrm>
            <a:off x="5239532" y="419645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018C1D-CC13-3B47-A458-E26CA95B315A}"/>
              </a:ext>
            </a:extLst>
          </p:cNvPr>
          <p:cNvSpPr/>
          <p:nvPr/>
        </p:nvSpPr>
        <p:spPr>
          <a:xfrm>
            <a:off x="5968737" y="419645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808CB65-CA63-0C49-B086-28F1F60BD70B}"/>
              </a:ext>
            </a:extLst>
          </p:cNvPr>
          <p:cNvSpPr/>
          <p:nvPr/>
        </p:nvSpPr>
        <p:spPr>
          <a:xfrm>
            <a:off x="6697942" y="419645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A6C769-8B5F-2F4E-88DC-AAF84F0759BA}"/>
              </a:ext>
            </a:extLst>
          </p:cNvPr>
          <p:cNvSpPr txBox="1"/>
          <p:nvPr/>
        </p:nvSpPr>
        <p:spPr>
          <a:xfrm>
            <a:off x="4528257" y="4264916"/>
            <a:ext cx="70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.12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331ACF-1603-124E-904A-65082B91A714}"/>
              </a:ext>
            </a:extLst>
          </p:cNvPr>
          <p:cNvCxnSpPr>
            <a:cxnSpLocks/>
          </p:cNvCxnSpPr>
          <p:nvPr/>
        </p:nvCxnSpPr>
        <p:spPr>
          <a:xfrm>
            <a:off x="717176" y="1533335"/>
            <a:ext cx="4821785" cy="1572888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564DD-AF52-1F43-9C7F-F4C9C70B856D}"/>
              </a:ext>
            </a:extLst>
          </p:cNvPr>
          <p:cNvCxnSpPr>
            <a:cxnSpLocks/>
          </p:cNvCxnSpPr>
          <p:nvPr/>
        </p:nvCxnSpPr>
        <p:spPr>
          <a:xfrm>
            <a:off x="2100895" y="1487544"/>
            <a:ext cx="3758932" cy="1592398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DADCF3-1088-BD4A-A1D8-A681AAFE11EC}"/>
              </a:ext>
            </a:extLst>
          </p:cNvPr>
          <p:cNvCxnSpPr>
            <a:cxnSpLocks/>
          </p:cNvCxnSpPr>
          <p:nvPr/>
        </p:nvCxnSpPr>
        <p:spPr>
          <a:xfrm>
            <a:off x="2853251" y="1464649"/>
            <a:ext cx="1585729" cy="1615293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F71C51-BBB2-AE4C-A55A-2E1B9BBB3436}"/>
              </a:ext>
            </a:extLst>
          </p:cNvPr>
          <p:cNvCxnSpPr>
            <a:cxnSpLocks/>
          </p:cNvCxnSpPr>
          <p:nvPr/>
        </p:nvCxnSpPr>
        <p:spPr>
          <a:xfrm>
            <a:off x="5725067" y="1456126"/>
            <a:ext cx="1295068" cy="1623816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83D04FB-6689-B14E-947F-575EA8B1CB26}"/>
              </a:ext>
            </a:extLst>
          </p:cNvPr>
          <p:cNvCxnSpPr>
            <a:cxnSpLocks/>
          </p:cNvCxnSpPr>
          <p:nvPr/>
        </p:nvCxnSpPr>
        <p:spPr>
          <a:xfrm flipH="1">
            <a:off x="7182181" y="1510211"/>
            <a:ext cx="1986411" cy="1542876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5E0579-A5D6-AA4B-AB0C-90964959D72A}"/>
              </a:ext>
            </a:extLst>
          </p:cNvPr>
          <p:cNvCxnSpPr>
            <a:cxnSpLocks/>
          </p:cNvCxnSpPr>
          <p:nvPr/>
        </p:nvCxnSpPr>
        <p:spPr>
          <a:xfrm flipH="1">
            <a:off x="7908556" y="1503750"/>
            <a:ext cx="2091972" cy="1577333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A5B7D57-69CB-0A42-97DC-B2E2191E0202}"/>
              </a:ext>
            </a:extLst>
          </p:cNvPr>
          <p:cNvCxnSpPr>
            <a:cxnSpLocks/>
          </p:cNvCxnSpPr>
          <p:nvPr/>
        </p:nvCxnSpPr>
        <p:spPr>
          <a:xfrm flipH="1">
            <a:off x="6045933" y="1517131"/>
            <a:ext cx="5587232" cy="1589092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B027EC2-1CC3-CE47-A108-B1E1AAC737B0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4528257" y="3360305"/>
            <a:ext cx="346673" cy="836152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854847F-FF42-864B-B935-9A2A1C89F868}"/>
              </a:ext>
            </a:extLst>
          </p:cNvPr>
          <p:cNvCxnSpPr/>
          <p:nvPr/>
        </p:nvCxnSpPr>
        <p:spPr>
          <a:xfrm>
            <a:off x="4080166" y="3220123"/>
            <a:ext cx="41321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680EEC7-2DA2-C346-A1F9-B65E61D5217C}"/>
              </a:ext>
            </a:extLst>
          </p:cNvPr>
          <p:cNvCxnSpPr>
            <a:cxnSpLocks/>
          </p:cNvCxnSpPr>
          <p:nvPr/>
        </p:nvCxnSpPr>
        <p:spPr>
          <a:xfrm>
            <a:off x="4091741" y="3117880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36D187-3792-AE45-A52E-9D9B2D592DC3}"/>
              </a:ext>
            </a:extLst>
          </p:cNvPr>
          <p:cNvCxnSpPr>
            <a:cxnSpLocks/>
          </p:cNvCxnSpPr>
          <p:nvPr/>
        </p:nvCxnSpPr>
        <p:spPr>
          <a:xfrm>
            <a:off x="8225832" y="3122702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B27B9C1-D19A-CD4A-AC0C-42EF1A875DA0}"/>
              </a:ext>
            </a:extLst>
          </p:cNvPr>
          <p:cNvSpPr txBox="1"/>
          <p:nvPr/>
        </p:nvSpPr>
        <p:spPr>
          <a:xfrm>
            <a:off x="3923908" y="3322367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DEAD32-A367-2D4E-BB2F-3045C45CCADC}"/>
              </a:ext>
            </a:extLst>
          </p:cNvPr>
          <p:cNvSpPr txBox="1"/>
          <p:nvPr/>
        </p:nvSpPr>
        <p:spPr>
          <a:xfrm>
            <a:off x="8079220" y="3310792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FCF5E88-6BE4-F04E-B747-0DD7FDA1C988}"/>
              </a:ext>
            </a:extLst>
          </p:cNvPr>
          <p:cNvSpPr/>
          <p:nvPr/>
        </p:nvSpPr>
        <p:spPr>
          <a:xfrm>
            <a:off x="4438980" y="3148756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D2573F9-4247-AD4B-B088-DD1AA14ACFBA}"/>
              </a:ext>
            </a:extLst>
          </p:cNvPr>
          <p:cNvSpPr/>
          <p:nvPr/>
        </p:nvSpPr>
        <p:spPr>
          <a:xfrm>
            <a:off x="5482631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1CD1749-9975-3948-9375-F2622B650344}"/>
              </a:ext>
            </a:extLst>
          </p:cNvPr>
          <p:cNvSpPr/>
          <p:nvPr/>
        </p:nvSpPr>
        <p:spPr>
          <a:xfrm>
            <a:off x="5883887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CAF6F5D-F3FE-7D42-8883-6C5C8D4790D4}"/>
              </a:ext>
            </a:extLst>
          </p:cNvPr>
          <p:cNvSpPr/>
          <p:nvPr/>
        </p:nvSpPr>
        <p:spPr>
          <a:xfrm>
            <a:off x="7755129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1DE2CC1-5624-A444-883A-3006E5F76FDF}"/>
              </a:ext>
            </a:extLst>
          </p:cNvPr>
          <p:cNvSpPr/>
          <p:nvPr/>
        </p:nvSpPr>
        <p:spPr>
          <a:xfrm>
            <a:off x="6524353" y="3131373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E079136-081C-D046-A935-968C9D535C3D}"/>
              </a:ext>
            </a:extLst>
          </p:cNvPr>
          <p:cNvSpPr/>
          <p:nvPr/>
        </p:nvSpPr>
        <p:spPr>
          <a:xfrm>
            <a:off x="7554502" y="3137129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460A125-8D8D-F84A-AC84-DC617CAD7188}"/>
              </a:ext>
            </a:extLst>
          </p:cNvPr>
          <p:cNvSpPr/>
          <p:nvPr/>
        </p:nvSpPr>
        <p:spPr>
          <a:xfrm>
            <a:off x="7020135" y="3131373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27788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100708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173629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246549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B73E6-C07B-774B-A45E-8F3C0677BACD}"/>
              </a:ext>
            </a:extLst>
          </p:cNvPr>
          <p:cNvSpPr/>
          <p:nvPr/>
        </p:nvSpPr>
        <p:spPr>
          <a:xfrm>
            <a:off x="319470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C1C95-9664-BC4A-AF16-1F3DE4897867}"/>
              </a:ext>
            </a:extLst>
          </p:cNvPr>
          <p:cNvSpPr/>
          <p:nvPr/>
        </p:nvSpPr>
        <p:spPr>
          <a:xfrm>
            <a:off x="392390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0F573-E2BE-134F-893D-14732F0AFF5E}"/>
              </a:ext>
            </a:extLst>
          </p:cNvPr>
          <p:cNvSpPr/>
          <p:nvPr/>
        </p:nvSpPr>
        <p:spPr>
          <a:xfrm>
            <a:off x="465311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DA5603-68C7-FF4B-8764-B4F12162C8EE}"/>
              </a:ext>
            </a:extLst>
          </p:cNvPr>
          <p:cNvSpPr/>
          <p:nvPr/>
        </p:nvSpPr>
        <p:spPr>
          <a:xfrm>
            <a:off x="538231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4B1CB6-A34D-5B46-9BBF-8397227B0BA7}"/>
              </a:ext>
            </a:extLst>
          </p:cNvPr>
          <p:cNvSpPr/>
          <p:nvPr/>
        </p:nvSpPr>
        <p:spPr>
          <a:xfrm>
            <a:off x="611152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684072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756993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829913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902834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975754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1048675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1121595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16780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98F1A-1D63-A841-8F63-718E3725E0FE}"/>
              </a:ext>
            </a:extLst>
          </p:cNvPr>
          <p:cNvSpPr txBox="1"/>
          <p:nvPr/>
        </p:nvSpPr>
        <p:spPr>
          <a:xfrm>
            <a:off x="1899690" y="70560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6B16EB-BFEA-E943-80DA-4B9E0DE32C29}"/>
              </a:ext>
            </a:extLst>
          </p:cNvPr>
          <p:cNvSpPr txBox="1"/>
          <p:nvPr/>
        </p:nvSpPr>
        <p:spPr>
          <a:xfrm>
            <a:off x="2628895" y="70743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E87A1-69F6-B245-9814-E6524743D2B4}"/>
              </a:ext>
            </a:extLst>
          </p:cNvPr>
          <p:cNvSpPr txBox="1"/>
          <p:nvPr/>
        </p:nvSpPr>
        <p:spPr>
          <a:xfrm>
            <a:off x="5538961" y="70974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826811-1FAE-BC4C-8ECC-9C71B073F6B8}"/>
              </a:ext>
            </a:extLst>
          </p:cNvPr>
          <p:cNvSpPr txBox="1"/>
          <p:nvPr/>
        </p:nvSpPr>
        <p:spPr>
          <a:xfrm>
            <a:off x="9168590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942649-522E-BC46-90D8-54218D465BCC}"/>
              </a:ext>
            </a:extLst>
          </p:cNvPr>
          <p:cNvSpPr txBox="1"/>
          <p:nvPr/>
        </p:nvSpPr>
        <p:spPr>
          <a:xfrm>
            <a:off x="9898952" y="732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CF4A05-F151-8A44-8EBB-A07DAEC70935}"/>
              </a:ext>
            </a:extLst>
          </p:cNvPr>
          <p:cNvSpPr txBox="1"/>
          <p:nvPr/>
        </p:nvSpPr>
        <p:spPr>
          <a:xfrm>
            <a:off x="11367780" y="71071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80C8C-1864-F74D-B800-2A4A7F814A89}"/>
              </a:ext>
            </a:extLst>
          </p:cNvPr>
          <p:cNvSpPr txBox="1"/>
          <p:nvPr/>
        </p:nvSpPr>
        <p:spPr>
          <a:xfrm>
            <a:off x="1163731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381AAC-A5E2-3C42-A15E-3A6F9CBB5272}"/>
              </a:ext>
            </a:extLst>
          </p:cNvPr>
          <p:cNvSpPr txBox="1"/>
          <p:nvPr/>
        </p:nvSpPr>
        <p:spPr>
          <a:xfrm>
            <a:off x="3318554" y="73386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A6AFFD-1AE7-2A44-9747-992B537B8D9F}"/>
              </a:ext>
            </a:extLst>
          </p:cNvPr>
          <p:cNvSpPr txBox="1"/>
          <p:nvPr/>
        </p:nvSpPr>
        <p:spPr>
          <a:xfrm>
            <a:off x="4060878" y="72557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F86111-7BAE-724D-96B2-B57F852E6100}"/>
              </a:ext>
            </a:extLst>
          </p:cNvPr>
          <p:cNvSpPr txBox="1"/>
          <p:nvPr/>
        </p:nvSpPr>
        <p:spPr>
          <a:xfrm>
            <a:off x="6227335" y="72509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9074AF-90A3-3141-810F-35CF6E663CBE}"/>
              </a:ext>
            </a:extLst>
          </p:cNvPr>
          <p:cNvSpPr txBox="1"/>
          <p:nvPr/>
        </p:nvSpPr>
        <p:spPr>
          <a:xfrm>
            <a:off x="6958084" y="72837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A5FEC-0D6D-064A-9D73-02B60EC41F36}"/>
              </a:ext>
            </a:extLst>
          </p:cNvPr>
          <p:cNvSpPr txBox="1"/>
          <p:nvPr/>
        </p:nvSpPr>
        <p:spPr>
          <a:xfrm>
            <a:off x="7684201" y="72875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6F6E9D-1FAA-C047-B111-4B8D0223AF51}"/>
              </a:ext>
            </a:extLst>
          </p:cNvPr>
          <p:cNvSpPr txBox="1"/>
          <p:nvPr/>
        </p:nvSpPr>
        <p:spPr>
          <a:xfrm>
            <a:off x="8403375" y="732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5EA2EE-E919-3743-937D-B1BF054632B6}"/>
              </a:ext>
            </a:extLst>
          </p:cNvPr>
          <p:cNvSpPr txBox="1"/>
          <p:nvPr/>
        </p:nvSpPr>
        <p:spPr>
          <a:xfrm>
            <a:off x="10597486" y="74824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F7563C-EF1E-5C4A-ABB1-61095CE03606}"/>
              </a:ext>
            </a:extLst>
          </p:cNvPr>
          <p:cNvSpPr txBox="1"/>
          <p:nvPr/>
        </p:nvSpPr>
        <p:spPr>
          <a:xfrm>
            <a:off x="4790821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54B79A-AB65-1048-9BE9-010825B838C1}"/>
              </a:ext>
            </a:extLst>
          </p:cNvPr>
          <p:cNvSpPr/>
          <p:nvPr/>
        </p:nvSpPr>
        <p:spPr>
          <a:xfrm>
            <a:off x="4510327" y="419645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3C5746-010E-F946-AEAC-65F1C32E5617}"/>
              </a:ext>
            </a:extLst>
          </p:cNvPr>
          <p:cNvSpPr/>
          <p:nvPr/>
        </p:nvSpPr>
        <p:spPr>
          <a:xfrm>
            <a:off x="5239532" y="419645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018C1D-CC13-3B47-A458-E26CA95B315A}"/>
              </a:ext>
            </a:extLst>
          </p:cNvPr>
          <p:cNvSpPr/>
          <p:nvPr/>
        </p:nvSpPr>
        <p:spPr>
          <a:xfrm>
            <a:off x="5968737" y="419645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808CB65-CA63-0C49-B086-28F1F60BD70B}"/>
              </a:ext>
            </a:extLst>
          </p:cNvPr>
          <p:cNvSpPr/>
          <p:nvPr/>
        </p:nvSpPr>
        <p:spPr>
          <a:xfrm>
            <a:off x="6697942" y="419645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A6C769-8B5F-2F4E-88DC-AAF84F0759BA}"/>
              </a:ext>
            </a:extLst>
          </p:cNvPr>
          <p:cNvSpPr txBox="1"/>
          <p:nvPr/>
        </p:nvSpPr>
        <p:spPr>
          <a:xfrm>
            <a:off x="4528257" y="4264916"/>
            <a:ext cx="70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.12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331ACF-1603-124E-904A-65082B91A714}"/>
              </a:ext>
            </a:extLst>
          </p:cNvPr>
          <p:cNvCxnSpPr>
            <a:cxnSpLocks/>
          </p:cNvCxnSpPr>
          <p:nvPr/>
        </p:nvCxnSpPr>
        <p:spPr>
          <a:xfrm>
            <a:off x="717176" y="1533335"/>
            <a:ext cx="6837326" cy="1603794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564DD-AF52-1F43-9C7F-F4C9C70B856D}"/>
              </a:ext>
            </a:extLst>
          </p:cNvPr>
          <p:cNvCxnSpPr>
            <a:cxnSpLocks/>
          </p:cNvCxnSpPr>
          <p:nvPr/>
        </p:nvCxnSpPr>
        <p:spPr>
          <a:xfrm>
            <a:off x="2100895" y="1487544"/>
            <a:ext cx="2689926" cy="1588445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DADCF3-1088-BD4A-A1D8-A681AAFE11EC}"/>
              </a:ext>
            </a:extLst>
          </p:cNvPr>
          <p:cNvCxnSpPr>
            <a:cxnSpLocks/>
          </p:cNvCxnSpPr>
          <p:nvPr/>
        </p:nvCxnSpPr>
        <p:spPr>
          <a:xfrm>
            <a:off x="2853251" y="1464649"/>
            <a:ext cx="3844691" cy="1658053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F71C51-BBB2-AE4C-A55A-2E1B9BBB3436}"/>
              </a:ext>
            </a:extLst>
          </p:cNvPr>
          <p:cNvCxnSpPr>
            <a:cxnSpLocks/>
          </p:cNvCxnSpPr>
          <p:nvPr/>
        </p:nvCxnSpPr>
        <p:spPr>
          <a:xfrm>
            <a:off x="5725067" y="1456126"/>
            <a:ext cx="1295068" cy="1623816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83D04FB-6689-B14E-947F-575EA8B1CB26}"/>
              </a:ext>
            </a:extLst>
          </p:cNvPr>
          <p:cNvCxnSpPr>
            <a:cxnSpLocks/>
          </p:cNvCxnSpPr>
          <p:nvPr/>
        </p:nvCxnSpPr>
        <p:spPr>
          <a:xfrm flipH="1">
            <a:off x="8132912" y="1510211"/>
            <a:ext cx="1035681" cy="156577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5E0579-A5D6-AA4B-AB0C-90964959D72A}"/>
              </a:ext>
            </a:extLst>
          </p:cNvPr>
          <p:cNvCxnSpPr>
            <a:cxnSpLocks/>
          </p:cNvCxnSpPr>
          <p:nvPr/>
        </p:nvCxnSpPr>
        <p:spPr>
          <a:xfrm flipH="1">
            <a:off x="7908556" y="1503750"/>
            <a:ext cx="2091972" cy="1577333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A5B7D57-69CB-0A42-97DC-B2E2191E0202}"/>
              </a:ext>
            </a:extLst>
          </p:cNvPr>
          <p:cNvCxnSpPr>
            <a:cxnSpLocks/>
          </p:cNvCxnSpPr>
          <p:nvPr/>
        </p:nvCxnSpPr>
        <p:spPr>
          <a:xfrm flipH="1">
            <a:off x="6045933" y="1517131"/>
            <a:ext cx="5587232" cy="1589092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B027EC2-1CC3-CE47-A108-B1E1AAC737B0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4983617" y="3326076"/>
            <a:ext cx="620518" cy="870381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854847F-FF42-864B-B935-9A2A1C89F868}"/>
              </a:ext>
            </a:extLst>
          </p:cNvPr>
          <p:cNvCxnSpPr/>
          <p:nvPr/>
        </p:nvCxnSpPr>
        <p:spPr>
          <a:xfrm>
            <a:off x="4080166" y="3220123"/>
            <a:ext cx="41321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680EEC7-2DA2-C346-A1F9-B65E61D5217C}"/>
              </a:ext>
            </a:extLst>
          </p:cNvPr>
          <p:cNvCxnSpPr>
            <a:cxnSpLocks/>
          </p:cNvCxnSpPr>
          <p:nvPr/>
        </p:nvCxnSpPr>
        <p:spPr>
          <a:xfrm>
            <a:off x="4091741" y="3117880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36D187-3792-AE45-A52E-9D9B2D592DC3}"/>
              </a:ext>
            </a:extLst>
          </p:cNvPr>
          <p:cNvCxnSpPr>
            <a:cxnSpLocks/>
          </p:cNvCxnSpPr>
          <p:nvPr/>
        </p:nvCxnSpPr>
        <p:spPr>
          <a:xfrm>
            <a:off x="8225832" y="3122702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B27B9C1-D19A-CD4A-AC0C-42EF1A875DA0}"/>
              </a:ext>
            </a:extLst>
          </p:cNvPr>
          <p:cNvSpPr txBox="1"/>
          <p:nvPr/>
        </p:nvSpPr>
        <p:spPr>
          <a:xfrm>
            <a:off x="3923908" y="3322367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DEAD32-A367-2D4E-BB2F-3045C45CCADC}"/>
              </a:ext>
            </a:extLst>
          </p:cNvPr>
          <p:cNvSpPr txBox="1"/>
          <p:nvPr/>
        </p:nvSpPr>
        <p:spPr>
          <a:xfrm>
            <a:off x="8079220" y="3310792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FCF5E88-6BE4-F04E-B747-0DD7FDA1C988}"/>
              </a:ext>
            </a:extLst>
          </p:cNvPr>
          <p:cNvSpPr/>
          <p:nvPr/>
        </p:nvSpPr>
        <p:spPr>
          <a:xfrm>
            <a:off x="4821571" y="3137129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D2573F9-4247-AD4B-B088-DD1AA14ACFBA}"/>
              </a:ext>
            </a:extLst>
          </p:cNvPr>
          <p:cNvSpPr/>
          <p:nvPr/>
        </p:nvSpPr>
        <p:spPr>
          <a:xfrm>
            <a:off x="6778995" y="3134282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1CD1749-9975-3948-9375-F2622B650344}"/>
              </a:ext>
            </a:extLst>
          </p:cNvPr>
          <p:cNvSpPr/>
          <p:nvPr/>
        </p:nvSpPr>
        <p:spPr>
          <a:xfrm>
            <a:off x="5883887" y="3134282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CAF6F5D-F3FE-7D42-8883-6C5C8D4790D4}"/>
              </a:ext>
            </a:extLst>
          </p:cNvPr>
          <p:cNvSpPr/>
          <p:nvPr/>
        </p:nvSpPr>
        <p:spPr>
          <a:xfrm>
            <a:off x="8032922" y="3133958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1DE2CC1-5624-A444-883A-3006E5F76FDF}"/>
              </a:ext>
            </a:extLst>
          </p:cNvPr>
          <p:cNvSpPr/>
          <p:nvPr/>
        </p:nvSpPr>
        <p:spPr>
          <a:xfrm>
            <a:off x="7832383" y="3131373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E079136-081C-D046-A935-968C9D535C3D}"/>
              </a:ext>
            </a:extLst>
          </p:cNvPr>
          <p:cNvSpPr/>
          <p:nvPr/>
        </p:nvSpPr>
        <p:spPr>
          <a:xfrm>
            <a:off x="7554502" y="3137129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460A125-8D8D-F84A-AC84-DC617CAD7188}"/>
              </a:ext>
            </a:extLst>
          </p:cNvPr>
          <p:cNvSpPr/>
          <p:nvPr/>
        </p:nvSpPr>
        <p:spPr>
          <a:xfrm>
            <a:off x="7020135" y="3131373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96452A-7833-5946-9B5B-247D96E78F52}"/>
              </a:ext>
            </a:extLst>
          </p:cNvPr>
          <p:cNvSpPr txBox="1"/>
          <p:nvPr/>
        </p:nvSpPr>
        <p:spPr>
          <a:xfrm>
            <a:off x="5225775" y="4264916"/>
            <a:ext cx="70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.24</a:t>
            </a:r>
          </a:p>
        </p:txBody>
      </p:sp>
    </p:spTree>
    <p:extLst>
      <p:ext uri="{BB962C8B-B14F-4D97-AF65-F5344CB8AC3E}">
        <p14:creationId xmlns:p14="http://schemas.microsoft.com/office/powerpoint/2010/main" val="298878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</TotalTime>
  <Words>274</Words>
  <Application>Microsoft Macintosh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Musco</cp:lastModifiedBy>
  <cp:revision>20</cp:revision>
  <dcterms:created xsi:type="dcterms:W3CDTF">2019-09-11T01:27:24Z</dcterms:created>
  <dcterms:modified xsi:type="dcterms:W3CDTF">2023-09-16T15:04:23Z</dcterms:modified>
</cp:coreProperties>
</file>