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3" r:id="rId4"/>
    <p:sldId id="265" r:id="rId5"/>
    <p:sldId id="266" r:id="rId6"/>
    <p:sldId id="281" r:id="rId7"/>
    <p:sldId id="283" r:id="rId8"/>
    <p:sldId id="282" r:id="rId9"/>
    <p:sldId id="304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87A7D0"/>
    <a:srgbClr val="E76D00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97"/>
    <p:restoredTop sz="94664"/>
  </p:normalViewPr>
  <p:slideViewPr>
    <p:cSldViewPr snapToGrid="0" snapToObjects="1">
      <p:cViewPr>
        <p:scale>
          <a:sx n="126" d="100"/>
          <a:sy n="126" d="100"/>
        </p:scale>
        <p:origin x="-152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363C1172-B43E-7847-A765-537BD63E9428}"/>
              </a:ext>
            </a:extLst>
          </p:cNvPr>
          <p:cNvSpPr/>
          <p:nvPr/>
        </p:nvSpPr>
        <p:spPr>
          <a:xfrm>
            <a:off x="3166783" y="4945740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EC5790-493F-B647-8C7C-365E4BA26D67}"/>
              </a:ext>
            </a:extLst>
          </p:cNvPr>
          <p:cNvCxnSpPr>
            <a:cxnSpLocks/>
          </p:cNvCxnSpPr>
          <p:nvPr/>
        </p:nvCxnSpPr>
        <p:spPr>
          <a:xfrm flipV="1">
            <a:off x="3197166" y="3548086"/>
            <a:ext cx="33625" cy="1425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69A16B-F7B7-2044-A1FD-ABB6C9ED214E}"/>
              </a:ext>
            </a:extLst>
          </p:cNvPr>
          <p:cNvCxnSpPr>
            <a:cxnSpLocks/>
          </p:cNvCxnSpPr>
          <p:nvPr/>
        </p:nvCxnSpPr>
        <p:spPr>
          <a:xfrm flipH="1" flipV="1">
            <a:off x="2679895" y="3620391"/>
            <a:ext cx="520890" cy="138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5E4174-A5BF-6E4E-A8A4-C9C0FC1A3105}"/>
              </a:ext>
            </a:extLst>
          </p:cNvPr>
          <p:cNvSpPr txBox="1"/>
          <p:nvPr/>
        </p:nvSpPr>
        <p:spPr>
          <a:xfrm>
            <a:off x="3269860" y="3348031"/>
            <a:ext cx="5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F7C716-5F7A-6E47-9A87-7245E4294B9D}"/>
              </a:ext>
            </a:extLst>
          </p:cNvPr>
          <p:cNvSpPr txBox="1"/>
          <p:nvPr/>
        </p:nvSpPr>
        <p:spPr>
          <a:xfrm>
            <a:off x="2327584" y="3375346"/>
            <a:ext cx="33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D58FB8BC-2FCF-AC43-A6FB-1FE07187ABCF}"/>
              </a:ext>
            </a:extLst>
          </p:cNvPr>
          <p:cNvSpPr/>
          <p:nvPr/>
        </p:nvSpPr>
        <p:spPr>
          <a:xfrm>
            <a:off x="2287636" y="4160650"/>
            <a:ext cx="1828800" cy="1828800"/>
          </a:xfrm>
          <a:prstGeom prst="arc">
            <a:avLst>
              <a:gd name="adj1" fmla="val 15123116"/>
              <a:gd name="adj2" fmla="val 16337871"/>
            </a:avLst>
          </a:prstGeom>
          <a:ln w="1905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4B22B8-84F0-8D42-8367-5D0286E4342F}"/>
              </a:ext>
            </a:extLst>
          </p:cNvPr>
          <p:cNvSpPr txBox="1"/>
          <p:nvPr/>
        </p:nvSpPr>
        <p:spPr>
          <a:xfrm>
            <a:off x="2859669" y="3787717"/>
            <a:ext cx="33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>
                <a:latin typeface="Times New Roman" charset="0"/>
                <a:ea typeface="Times New Roman" charset="0"/>
                <a:cs typeface="Times New Roman" charset="0"/>
              </a:rPr>
              <a:t>θ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7031EB3-5339-FE46-9630-7FD180ED7586}"/>
              </a:ext>
            </a:extLst>
          </p:cNvPr>
          <p:cNvSpPr/>
          <p:nvPr/>
        </p:nvSpPr>
        <p:spPr>
          <a:xfrm>
            <a:off x="4980517" y="493873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36066C-89E7-174F-B522-97E300F90261}"/>
              </a:ext>
            </a:extLst>
          </p:cNvPr>
          <p:cNvCxnSpPr>
            <a:cxnSpLocks/>
          </p:cNvCxnSpPr>
          <p:nvPr/>
        </p:nvCxnSpPr>
        <p:spPr>
          <a:xfrm flipV="1">
            <a:off x="5010900" y="4011546"/>
            <a:ext cx="897706" cy="954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D3596-3E60-7343-92B9-8517955205D4}"/>
              </a:ext>
            </a:extLst>
          </p:cNvPr>
          <p:cNvCxnSpPr>
            <a:cxnSpLocks/>
          </p:cNvCxnSpPr>
          <p:nvPr/>
        </p:nvCxnSpPr>
        <p:spPr>
          <a:xfrm flipH="1" flipV="1">
            <a:off x="4493629" y="3613388"/>
            <a:ext cx="520890" cy="13823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7D0C87C-170F-2D45-859B-2EC4975C654D}"/>
              </a:ext>
            </a:extLst>
          </p:cNvPr>
          <p:cNvSpPr txBox="1"/>
          <p:nvPr/>
        </p:nvSpPr>
        <p:spPr>
          <a:xfrm>
            <a:off x="5979306" y="3548086"/>
            <a:ext cx="59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i="1">
                <a:latin typeface="Times New Roman" charset="0"/>
                <a:ea typeface="Times New Roman" charset="0"/>
                <a:cs typeface="Times New Roman" charset="0"/>
              </a:rPr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EE2C37C-C462-294B-B72F-1DBE17DA636B}"/>
              </a:ext>
            </a:extLst>
          </p:cNvPr>
          <p:cNvSpPr txBox="1"/>
          <p:nvPr/>
        </p:nvSpPr>
        <p:spPr>
          <a:xfrm>
            <a:off x="4141318" y="3368343"/>
            <a:ext cx="337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 i="1">
                <a:latin typeface="Times New Roman" charset="0"/>
                <a:ea typeface="Times New Roman" charset="0"/>
                <a:cs typeface="Times New Roman" charset="0"/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C8C022E-BD9F-8B42-9663-CEBE4164628E}"/>
              </a:ext>
            </a:extLst>
          </p:cNvPr>
          <p:cNvSpPr txBox="1"/>
          <p:nvPr/>
        </p:nvSpPr>
        <p:spPr>
          <a:xfrm>
            <a:off x="5023781" y="3667733"/>
            <a:ext cx="337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400" i="1">
                <a:latin typeface="Times New Roman" charset="0"/>
                <a:ea typeface="Times New Roman" charset="0"/>
                <a:cs typeface="Times New Roman" charset="0"/>
              </a:rPr>
              <a:t>θ</a:t>
            </a:r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B4886F8-21E0-E94C-8E8A-AF475130DD90}"/>
              </a:ext>
            </a:extLst>
          </p:cNvPr>
          <p:cNvSpPr/>
          <p:nvPr/>
        </p:nvSpPr>
        <p:spPr>
          <a:xfrm>
            <a:off x="4081183" y="4095988"/>
            <a:ext cx="1828800" cy="1828800"/>
          </a:xfrm>
          <a:prstGeom prst="arc">
            <a:avLst>
              <a:gd name="adj1" fmla="val 15123116"/>
              <a:gd name="adj2" fmla="val 18722320"/>
            </a:avLst>
          </a:prstGeom>
          <a:ln w="1905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61731" y="1436742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3005" y="178159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78816" y="175354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70858" y="2636940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79168" y="87193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0640" y="247972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22828" y="1509777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2569" y="185463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2282" y="1228728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44311" y="697793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83069" y="143540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705" y="3360629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10446" y="3688552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1797" y="3064476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9675" y="299010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59733" y="330151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16702" y="3845764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04535" y="1872905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19176" y="1379303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67979" y="3418220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79324" y="1029151"/>
            <a:ext cx="357240" cy="852221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06081" y="1585487"/>
            <a:ext cx="96146" cy="29226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553263" y="1836388"/>
            <a:ext cx="725552" cy="10242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1"/>
            <a:endCxn id="46" idx="5"/>
          </p:cNvCxnSpPr>
          <p:nvPr/>
        </p:nvCxnSpPr>
        <p:spPr>
          <a:xfrm flipH="1" flipV="1">
            <a:off x="3531482" y="1999866"/>
            <a:ext cx="320938" cy="50164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179090" y="2016800"/>
            <a:ext cx="272626" cy="62860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901734" y="1872905"/>
            <a:ext cx="502801" cy="7437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19440" y="3130381"/>
            <a:ext cx="95720" cy="301155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7"/>
            <a:endCxn id="47" idx="3"/>
          </p:cNvCxnSpPr>
          <p:nvPr/>
        </p:nvCxnSpPr>
        <p:spPr>
          <a:xfrm flipV="1">
            <a:off x="5149516" y="1506264"/>
            <a:ext cx="291440" cy="37015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47" idx="2"/>
          </p:cNvCxnSpPr>
          <p:nvPr/>
        </p:nvCxnSpPr>
        <p:spPr>
          <a:xfrm flipV="1">
            <a:off x="5231797" y="1453676"/>
            <a:ext cx="187378" cy="56101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567905" y="1336969"/>
            <a:ext cx="144377" cy="8283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1" idx="2"/>
            <a:endCxn id="47" idx="5"/>
          </p:cNvCxnSpPr>
          <p:nvPr/>
        </p:nvCxnSpPr>
        <p:spPr>
          <a:xfrm flipH="1" flipV="1">
            <a:off x="5546123" y="1506265"/>
            <a:ext cx="276704" cy="77885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520723" y="841689"/>
            <a:ext cx="262303" cy="54246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177993" y="3196286"/>
            <a:ext cx="111235" cy="22678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214865" y="3453722"/>
            <a:ext cx="300687" cy="2193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167744" y="3566964"/>
            <a:ext cx="89454" cy="27033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1" idx="7"/>
          </p:cNvCxnSpPr>
          <p:nvPr/>
        </p:nvCxnSpPr>
        <p:spPr>
          <a:xfrm flipV="1">
            <a:off x="4837393" y="3553386"/>
            <a:ext cx="237888" cy="15694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8462" y="3401286"/>
            <a:ext cx="259517" cy="7437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856696" y="466848"/>
            <a:ext cx="484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ira Sans Medium"/>
                <a:cs typeface="Fira Sans Medium"/>
              </a:rPr>
              <a:t>a</a:t>
            </a:r>
            <a:r>
              <a:rPr lang="en-US" sz="2000" i="1" baseline="-25000" dirty="0">
                <a:latin typeface="Fira Sans"/>
                <a:cs typeface="Fira Sans"/>
              </a:rPr>
              <a:t>i</a:t>
            </a:r>
            <a:endParaRPr lang="en-US" sz="2000" b="1" i="1" dirty="0">
              <a:latin typeface="Fira Sans"/>
              <a:cs typeface="Fira San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223911" y="984364"/>
            <a:ext cx="484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>
                <a:latin typeface="Fira Sans Medium"/>
                <a:cs typeface="Fira Sans Medium"/>
              </a:rPr>
              <a:t>μ </a:t>
            </a:r>
          </a:p>
          <a:p>
            <a:endParaRPr lang="en-US" sz="2000" b="1" dirty="0">
              <a:latin typeface="Fira Sans"/>
              <a:cs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156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22A73F6-DC57-644A-9EEC-02EE9C517FB7}"/>
              </a:ext>
            </a:extLst>
          </p:cNvPr>
          <p:cNvCxnSpPr>
            <a:cxnSpLocks/>
          </p:cNvCxnSpPr>
          <p:nvPr/>
        </p:nvCxnSpPr>
        <p:spPr>
          <a:xfrm flipV="1">
            <a:off x="2334547" y="885384"/>
            <a:ext cx="0" cy="281862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73097EB-B096-7D47-B233-1139DEA464E4}"/>
              </a:ext>
            </a:extLst>
          </p:cNvPr>
          <p:cNvSpPr/>
          <p:nvPr/>
        </p:nvSpPr>
        <p:spPr>
          <a:xfrm>
            <a:off x="1309690" y="1291855"/>
            <a:ext cx="2011680" cy="201168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B0462AD-3D35-6644-9868-38CED7E57491}"/>
              </a:ext>
            </a:extLst>
          </p:cNvPr>
          <p:cNvSpPr/>
          <p:nvPr/>
        </p:nvSpPr>
        <p:spPr>
          <a:xfrm>
            <a:off x="2300510" y="2262695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C23EFD-662D-7A40-B98B-7A89A92A725F}"/>
              </a:ext>
            </a:extLst>
          </p:cNvPr>
          <p:cNvCxnSpPr>
            <a:cxnSpLocks/>
          </p:cNvCxnSpPr>
          <p:nvPr/>
        </p:nvCxnSpPr>
        <p:spPr>
          <a:xfrm flipV="1">
            <a:off x="772269" y="2294698"/>
            <a:ext cx="3056482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769B68-89B5-D147-A527-0C02F62ED085}"/>
              </a:ext>
            </a:extLst>
          </p:cNvPr>
          <p:cNvCxnSpPr>
            <a:cxnSpLocks/>
          </p:cNvCxnSpPr>
          <p:nvPr/>
        </p:nvCxnSpPr>
        <p:spPr>
          <a:xfrm flipV="1">
            <a:off x="5785800" y="842508"/>
            <a:ext cx="0" cy="2818627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7F1BEF-C1F0-164D-A172-759CCA4C3712}"/>
              </a:ext>
            </a:extLst>
          </p:cNvPr>
          <p:cNvCxnSpPr>
            <a:cxnSpLocks/>
          </p:cNvCxnSpPr>
          <p:nvPr/>
        </p:nvCxnSpPr>
        <p:spPr>
          <a:xfrm flipV="1">
            <a:off x="4223522" y="2251822"/>
            <a:ext cx="3056482" cy="1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BF3A54-17E7-2D4F-AF1E-8635C9ABD73B}"/>
              </a:ext>
            </a:extLst>
          </p:cNvPr>
          <p:cNvCxnSpPr>
            <a:cxnSpLocks/>
          </p:cNvCxnSpPr>
          <p:nvPr/>
        </p:nvCxnSpPr>
        <p:spPr>
          <a:xfrm flipV="1">
            <a:off x="5082363" y="1762079"/>
            <a:ext cx="2047230" cy="74784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04008E0D-0B7E-1C45-9483-9CFDCBA14C38}"/>
              </a:ext>
            </a:extLst>
          </p:cNvPr>
          <p:cNvSpPr/>
          <p:nvPr/>
        </p:nvSpPr>
        <p:spPr>
          <a:xfrm>
            <a:off x="5761600" y="222258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20F8FD-B1FB-394C-A8D2-AD8153F3096F}"/>
              </a:ext>
            </a:extLst>
          </p:cNvPr>
          <p:cNvSpPr/>
          <p:nvPr/>
        </p:nvSpPr>
        <p:spPr>
          <a:xfrm>
            <a:off x="4819571" y="1257576"/>
            <a:ext cx="2011680" cy="2007538"/>
          </a:xfrm>
          <a:prstGeom prst="ellipse">
            <a:avLst/>
          </a:prstGeom>
          <a:solidFill>
            <a:schemeClr val="bg1">
              <a:lumMod val="85000"/>
              <a:alpha val="73000"/>
            </a:schemeClr>
          </a:solidFill>
          <a:ln w="3175">
            <a:solidFill>
              <a:schemeClr val="tx1"/>
            </a:solidFill>
          </a:ln>
          <a:scene3d>
            <a:camera prst="orthographicFront"/>
            <a:lightRig rig="threePt" dir="t">
              <a:rot lat="0" lon="0" rev="0"/>
            </a:lightRig>
          </a:scene3d>
          <a:sp3d prstMaterial="matte">
            <a:bevelT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927CD76-8442-524E-8B78-9D5A7BF661B1}"/>
              </a:ext>
            </a:extLst>
          </p:cNvPr>
          <p:cNvCxnSpPr>
            <a:cxnSpLocks/>
          </p:cNvCxnSpPr>
          <p:nvPr/>
        </p:nvCxnSpPr>
        <p:spPr>
          <a:xfrm flipH="1">
            <a:off x="4419196" y="2511361"/>
            <a:ext cx="670406" cy="245479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8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6949ED-270A-CA44-BB0F-647B8E9A3ADD}"/>
              </a:ext>
            </a:extLst>
          </p:cNvPr>
          <p:cNvCxnSpPr/>
          <p:nvPr/>
        </p:nvCxnSpPr>
        <p:spPr>
          <a:xfrm>
            <a:off x="3194613" y="3055716"/>
            <a:ext cx="413216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040061-DF30-8148-9A29-4BF08098BD15}"/>
              </a:ext>
            </a:extLst>
          </p:cNvPr>
          <p:cNvCxnSpPr>
            <a:cxnSpLocks/>
          </p:cNvCxnSpPr>
          <p:nvPr/>
        </p:nvCxnSpPr>
        <p:spPr>
          <a:xfrm>
            <a:off x="3206188" y="2953473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F72522-FD27-6F45-8ECE-70362542E7D2}"/>
              </a:ext>
            </a:extLst>
          </p:cNvPr>
          <p:cNvCxnSpPr>
            <a:cxnSpLocks/>
          </p:cNvCxnSpPr>
          <p:nvPr/>
        </p:nvCxnSpPr>
        <p:spPr>
          <a:xfrm>
            <a:off x="7340279" y="2958295"/>
            <a:ext cx="0" cy="19484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A3C0667-B55C-BF45-908A-5BE743B1DDA4}"/>
              </a:ext>
            </a:extLst>
          </p:cNvPr>
          <p:cNvSpPr txBox="1"/>
          <p:nvPr/>
        </p:nvSpPr>
        <p:spPr>
          <a:xfrm>
            <a:off x="2874377" y="2879839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7A6A4-6DCF-6240-9FA5-81E7C574EA9A}"/>
              </a:ext>
            </a:extLst>
          </p:cNvPr>
          <p:cNvSpPr txBox="1"/>
          <p:nvPr/>
        </p:nvSpPr>
        <p:spPr>
          <a:xfrm>
            <a:off x="7369218" y="2871049"/>
            <a:ext cx="335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D029DA-E111-D949-B2E8-3C2D1BB12824}"/>
              </a:ext>
            </a:extLst>
          </p:cNvPr>
          <p:cNvSpPr/>
          <p:nvPr/>
        </p:nvSpPr>
        <p:spPr>
          <a:xfrm>
            <a:off x="3553427" y="2984349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8AD654-2C43-2949-8A78-06C6D3D3E890}"/>
              </a:ext>
            </a:extLst>
          </p:cNvPr>
          <p:cNvSpPr/>
          <p:nvPr/>
        </p:nvSpPr>
        <p:spPr>
          <a:xfrm>
            <a:off x="4597078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5DD1FC-4583-854C-A6D4-507003BE6537}"/>
              </a:ext>
            </a:extLst>
          </p:cNvPr>
          <p:cNvSpPr/>
          <p:nvPr/>
        </p:nvSpPr>
        <p:spPr>
          <a:xfrm>
            <a:off x="4998334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1FEB38-ED3D-564E-B7E2-620ADD2F746D}"/>
              </a:ext>
            </a:extLst>
          </p:cNvPr>
          <p:cNvSpPr/>
          <p:nvPr/>
        </p:nvSpPr>
        <p:spPr>
          <a:xfrm>
            <a:off x="6869576" y="2969875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80312B-5102-B04C-BFAB-88423E1313B5}"/>
              </a:ext>
            </a:extLst>
          </p:cNvPr>
          <p:cNvSpPr/>
          <p:nvPr/>
        </p:nvSpPr>
        <p:spPr>
          <a:xfrm>
            <a:off x="5638800" y="2966966"/>
            <a:ext cx="162046" cy="162036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A479125-04D7-D948-B10C-21D948770355}"/>
              </a:ext>
            </a:extLst>
          </p:cNvPr>
          <p:cNvSpPr/>
          <p:nvPr/>
        </p:nvSpPr>
        <p:spPr>
          <a:xfrm rot="5400000">
            <a:off x="3359552" y="2603351"/>
            <a:ext cx="167833" cy="439838"/>
          </a:xfrm>
          <a:prstGeom prst="leftBrace">
            <a:avLst/>
          </a:prstGeom>
          <a:ln w="19050">
            <a:solidFill>
              <a:srgbClr val="E76D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D75C1-4F13-3A48-9881-4582042660E8}"/>
              </a:ext>
            </a:extLst>
          </p:cNvPr>
          <p:cNvSpPr txBox="1"/>
          <p:nvPr/>
        </p:nvSpPr>
        <p:spPr>
          <a:xfrm>
            <a:off x="3298783" y="2427895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E76D0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>
              <a:solidFill>
                <a:srgbClr val="E76D0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7780D-8B0E-D448-BE87-F1CCDAB007E0}"/>
              </a:ext>
            </a:extLst>
          </p:cNvPr>
          <p:cNvSpPr txBox="1"/>
          <p:nvPr/>
        </p:nvSpPr>
        <p:spPr>
          <a:xfrm>
            <a:off x="3807124" y="3292359"/>
            <a:ext cx="314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kD randomly placed balls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C4A37B-4F21-9E41-BC29-046263F83E5D}"/>
              </a:ext>
            </a:extLst>
          </p:cNvPr>
          <p:cNvSpPr/>
          <p:nvPr/>
        </p:nvSpPr>
        <p:spPr>
          <a:xfrm>
            <a:off x="3848581" y="298348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FECDB1-8D35-BA4E-A195-D234A92C618D}"/>
              </a:ext>
            </a:extLst>
          </p:cNvPr>
          <p:cNvSpPr/>
          <p:nvPr/>
        </p:nvSpPr>
        <p:spPr>
          <a:xfrm>
            <a:off x="4798669" y="2972774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4E777BD-4D8C-2240-A42D-CA80F410556D}"/>
              </a:ext>
            </a:extLst>
          </p:cNvPr>
          <p:cNvSpPr/>
          <p:nvPr/>
        </p:nvSpPr>
        <p:spPr>
          <a:xfrm>
            <a:off x="5540413" y="2960209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F01D681-B6B0-4149-A89B-341AF0B0CF7D}"/>
              </a:ext>
            </a:extLst>
          </p:cNvPr>
          <p:cNvSpPr/>
          <p:nvPr/>
        </p:nvSpPr>
        <p:spPr>
          <a:xfrm>
            <a:off x="6234900" y="296404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ABE54A-6B41-2940-9F6D-653FAF570EC4}"/>
              </a:ext>
            </a:extLst>
          </p:cNvPr>
          <p:cNvSpPr/>
          <p:nvPr/>
        </p:nvSpPr>
        <p:spPr>
          <a:xfrm>
            <a:off x="7139647" y="2974697"/>
            <a:ext cx="162046" cy="162036"/>
          </a:xfrm>
          <a:prstGeom prst="ellipse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F3103B-97EC-264F-9CE5-895C154122F6}"/>
              </a:ext>
            </a:extLst>
          </p:cNvPr>
          <p:cNvSpPr/>
          <p:nvPr/>
        </p:nvSpPr>
        <p:spPr>
          <a:xfrm>
            <a:off x="3348938" y="2971912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687C58-2651-1C4D-B766-D916F566F0B4}"/>
              </a:ext>
            </a:extLst>
          </p:cNvPr>
          <p:cNvSpPr/>
          <p:nvPr/>
        </p:nvSpPr>
        <p:spPr>
          <a:xfrm>
            <a:off x="4185205" y="296224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575332-A8F8-AC41-8BB3-D2002F447FC0}"/>
              </a:ext>
            </a:extLst>
          </p:cNvPr>
          <p:cNvSpPr/>
          <p:nvPr/>
        </p:nvSpPr>
        <p:spPr>
          <a:xfrm>
            <a:off x="4382946" y="2966956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3CD0DF8-90F4-DB44-A97B-9F9ADDB570F8}"/>
              </a:ext>
            </a:extLst>
          </p:cNvPr>
          <p:cNvSpPr/>
          <p:nvPr/>
        </p:nvSpPr>
        <p:spPr>
          <a:xfrm>
            <a:off x="5079356" y="298044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F6AF79-573C-784E-BE2D-627D58662AA2}"/>
              </a:ext>
            </a:extLst>
          </p:cNvPr>
          <p:cNvSpPr/>
          <p:nvPr/>
        </p:nvSpPr>
        <p:spPr>
          <a:xfrm>
            <a:off x="6643868" y="2983487"/>
            <a:ext cx="162046" cy="162036"/>
          </a:xfrm>
          <a:prstGeom prst="ellipse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90225534-09AF-264F-B3EB-C59D8EED196F}"/>
              </a:ext>
            </a:extLst>
          </p:cNvPr>
          <p:cNvSpPr/>
          <p:nvPr/>
        </p:nvSpPr>
        <p:spPr>
          <a:xfrm rot="16200000">
            <a:off x="3233070" y="3211233"/>
            <a:ext cx="185439" cy="189051"/>
          </a:xfrm>
          <a:prstGeom prst="leftBrace">
            <a:avLst/>
          </a:prstGeom>
          <a:ln w="19050">
            <a:solidFill>
              <a:srgbClr val="DFD6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AF482F-CF3B-E64F-BF11-4D0949750D89}"/>
              </a:ext>
            </a:extLst>
          </p:cNvPr>
          <p:cNvSpPr txBox="1"/>
          <p:nvPr/>
        </p:nvSpPr>
        <p:spPr>
          <a:xfrm>
            <a:off x="3178692" y="3368263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DFD693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>
              <a:solidFill>
                <a:srgbClr val="DFD693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7D1264F-AD66-6540-B292-E686F0AD7FCB}"/>
              </a:ext>
            </a:extLst>
          </p:cNvPr>
          <p:cNvSpPr/>
          <p:nvPr/>
        </p:nvSpPr>
        <p:spPr>
          <a:xfrm rot="5400000">
            <a:off x="3517678" y="2026685"/>
            <a:ext cx="181458" cy="804438"/>
          </a:xfrm>
          <a:prstGeom prst="leftBrace">
            <a:avLst/>
          </a:prstGeom>
          <a:ln w="19050">
            <a:solidFill>
              <a:srgbClr val="87A7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407805-4940-1C48-B65E-136CB7A68939}"/>
              </a:ext>
            </a:extLst>
          </p:cNvPr>
          <p:cNvSpPr txBox="1"/>
          <p:nvPr/>
        </p:nvSpPr>
        <p:spPr>
          <a:xfrm>
            <a:off x="3429961" y="2026288"/>
            <a:ext cx="4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baseline="-25000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>
              <a:solidFill>
                <a:srgbClr val="87A7D0"/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5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32C3AB-9455-744E-9137-12411EC23BE5}"/>
              </a:ext>
            </a:extLst>
          </p:cNvPr>
          <p:cNvCxnSpPr>
            <a:cxnSpLocks/>
          </p:cNvCxnSpPr>
          <p:nvPr/>
        </p:nvCxnSpPr>
        <p:spPr>
          <a:xfrm flipV="1">
            <a:off x="3299026" y="2213890"/>
            <a:ext cx="1496196" cy="14462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3ADB6-6B6A-9A4E-A701-E339311486CC}"/>
              </a:ext>
            </a:extLst>
          </p:cNvPr>
          <p:cNvCxnSpPr>
            <a:cxnSpLocks/>
          </p:cNvCxnSpPr>
          <p:nvPr/>
        </p:nvCxnSpPr>
        <p:spPr>
          <a:xfrm>
            <a:off x="3299026" y="2213890"/>
            <a:ext cx="0" cy="1341414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2C1E093-B5F4-344B-A3FE-1230FE187857}"/>
              </a:ext>
            </a:extLst>
          </p:cNvPr>
          <p:cNvCxnSpPr>
            <a:cxnSpLocks/>
          </p:cNvCxnSpPr>
          <p:nvPr/>
        </p:nvCxnSpPr>
        <p:spPr>
          <a:xfrm flipV="1">
            <a:off x="3331356" y="1215201"/>
            <a:ext cx="1490794" cy="98618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1807C0-C7C2-2243-994D-335C14175BE0}"/>
              </a:ext>
            </a:extLst>
          </p:cNvPr>
          <p:cNvSpPr txBox="1"/>
          <p:nvPr/>
        </p:nvSpPr>
        <p:spPr>
          <a:xfrm>
            <a:off x="1632449" y="804577"/>
            <a:ext cx="39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200">
                <a:latin typeface="Apple Symbols" charset="0"/>
                <a:ea typeface="Apple Symbols" charset="0"/>
                <a:cs typeface="Apple Symbols" charset="0"/>
              </a:rPr>
              <a:t>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B45EF-53DF-3D43-BC5A-BDF231C2ACBF}"/>
              </a:ext>
            </a:extLst>
          </p:cNvPr>
          <p:cNvSpPr txBox="1"/>
          <p:nvPr/>
        </p:nvSpPr>
        <p:spPr>
          <a:xfrm>
            <a:off x="1870021" y="792656"/>
            <a:ext cx="390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i="1">
                <a:latin typeface="Times New Roman" charset="0"/>
                <a:ea typeface="Times New Roman" charset="0"/>
                <a:cs typeface="Times New Roman" charset="0"/>
              </a:rPr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B89EDA-2081-DA43-B9CF-23435B23FC8F}"/>
              </a:ext>
            </a:extLst>
          </p:cNvPr>
          <p:cNvSpPr/>
          <p:nvPr/>
        </p:nvSpPr>
        <p:spPr>
          <a:xfrm>
            <a:off x="2690498" y="1151897"/>
            <a:ext cx="64008" cy="64008"/>
          </a:xfrm>
          <a:prstGeom prst="ellipse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57A2D001-F043-6644-AE26-0AAF7A8C1F0D}"/>
              </a:ext>
            </a:extLst>
          </p:cNvPr>
          <p:cNvSpPr/>
          <p:nvPr/>
        </p:nvSpPr>
        <p:spPr>
          <a:xfrm rot="19917690">
            <a:off x="1212565" y="1742696"/>
            <a:ext cx="4056477" cy="1264760"/>
          </a:xfrm>
          <a:prstGeom prst="parallelogram">
            <a:avLst>
              <a:gd name="adj" fmla="val 101187"/>
            </a:avLst>
          </a:prstGeom>
          <a:solidFill>
            <a:srgbClr val="DFD693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09DD13-27EE-BE4D-BDAF-F3386174647D}"/>
              </a:ext>
            </a:extLst>
          </p:cNvPr>
          <p:cNvCxnSpPr>
            <a:cxnSpLocks/>
          </p:cNvCxnSpPr>
          <p:nvPr/>
        </p:nvCxnSpPr>
        <p:spPr>
          <a:xfrm flipH="1">
            <a:off x="1806816" y="2228352"/>
            <a:ext cx="1492210" cy="931810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838A6C-24D8-9945-A5FC-C9695DAF0E5A}"/>
              </a:ext>
            </a:extLst>
          </p:cNvPr>
          <p:cNvCxnSpPr>
            <a:cxnSpLocks/>
          </p:cNvCxnSpPr>
          <p:nvPr/>
        </p:nvCxnSpPr>
        <p:spPr>
          <a:xfrm flipV="1">
            <a:off x="3299026" y="804577"/>
            <a:ext cx="1992" cy="140931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FFDFA6-2B04-2D4E-B35D-6CF686AAFE1F}"/>
              </a:ext>
            </a:extLst>
          </p:cNvPr>
          <p:cNvCxnSpPr>
            <a:cxnSpLocks/>
          </p:cNvCxnSpPr>
          <p:nvPr/>
        </p:nvCxnSpPr>
        <p:spPr>
          <a:xfrm flipH="1">
            <a:off x="1738742" y="2213890"/>
            <a:ext cx="1560284" cy="0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B5C81F9-139C-1C4A-8804-C1EFCB1CA327}"/>
              </a:ext>
            </a:extLst>
          </p:cNvPr>
          <p:cNvSpPr/>
          <p:nvPr/>
        </p:nvSpPr>
        <p:spPr>
          <a:xfrm>
            <a:off x="2505078" y="1421137"/>
            <a:ext cx="64008" cy="64008"/>
          </a:xfrm>
          <a:prstGeom prst="ellipse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C237966-C3AE-D24F-B449-E8A44EDA2DAA}"/>
              </a:ext>
            </a:extLst>
          </p:cNvPr>
          <p:cNvSpPr/>
          <p:nvPr/>
        </p:nvSpPr>
        <p:spPr>
          <a:xfrm>
            <a:off x="3833498" y="2917197"/>
            <a:ext cx="64008" cy="64008"/>
          </a:xfrm>
          <a:prstGeom prst="ellipse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8B2588-754E-3644-AA2D-C00640F45EFC}"/>
              </a:ext>
            </a:extLst>
          </p:cNvPr>
          <p:cNvSpPr/>
          <p:nvPr/>
        </p:nvSpPr>
        <p:spPr>
          <a:xfrm>
            <a:off x="3592198" y="1278897"/>
            <a:ext cx="64008" cy="64008"/>
          </a:xfrm>
          <a:prstGeom prst="ellipse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71FB92-82AB-4D4C-AE4F-268D9FF2CDEE}"/>
              </a:ext>
            </a:extLst>
          </p:cNvPr>
          <p:cNvCxnSpPr>
            <a:cxnSpLocks/>
          </p:cNvCxnSpPr>
          <p:nvPr/>
        </p:nvCxnSpPr>
        <p:spPr>
          <a:xfrm>
            <a:off x="2742822" y="1215905"/>
            <a:ext cx="343274" cy="761115"/>
          </a:xfrm>
          <a:prstGeom prst="straightConnector1">
            <a:avLst/>
          </a:prstGeom>
          <a:ln>
            <a:solidFill>
              <a:srgbClr val="E76D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ED9B8E0-D3EA-F347-B048-D9C70C690E32}"/>
              </a:ext>
            </a:extLst>
          </p:cNvPr>
          <p:cNvCxnSpPr>
            <a:cxnSpLocks/>
          </p:cNvCxnSpPr>
          <p:nvPr/>
        </p:nvCxnSpPr>
        <p:spPr>
          <a:xfrm>
            <a:off x="3644627" y="1363498"/>
            <a:ext cx="99656" cy="195197"/>
          </a:xfrm>
          <a:prstGeom prst="straightConnector1">
            <a:avLst/>
          </a:prstGeom>
          <a:ln>
            <a:solidFill>
              <a:srgbClr val="E76D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BD43AA-242A-7E41-9714-F988DA5ABC72}"/>
              </a:ext>
            </a:extLst>
          </p:cNvPr>
          <p:cNvCxnSpPr>
            <a:cxnSpLocks/>
          </p:cNvCxnSpPr>
          <p:nvPr/>
        </p:nvCxnSpPr>
        <p:spPr>
          <a:xfrm flipH="1" flipV="1">
            <a:off x="3644627" y="2535270"/>
            <a:ext cx="186219" cy="354492"/>
          </a:xfrm>
          <a:prstGeom prst="straightConnector1">
            <a:avLst/>
          </a:prstGeom>
          <a:ln>
            <a:solidFill>
              <a:srgbClr val="E76D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301BEB89-057F-3040-B380-70F8FD50FB5E}"/>
              </a:ext>
            </a:extLst>
          </p:cNvPr>
          <p:cNvSpPr/>
          <p:nvPr/>
        </p:nvSpPr>
        <p:spPr>
          <a:xfrm>
            <a:off x="3086738" y="199517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90CF0AC-BFD6-3D4A-BD22-F6B3296821AC}"/>
              </a:ext>
            </a:extLst>
          </p:cNvPr>
          <p:cNvSpPr/>
          <p:nvPr/>
        </p:nvSpPr>
        <p:spPr>
          <a:xfrm>
            <a:off x="3589658" y="247015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558ECBD-CD88-9247-B9CF-996D58F341B1}"/>
              </a:ext>
            </a:extLst>
          </p:cNvPr>
          <p:cNvSpPr/>
          <p:nvPr/>
        </p:nvSpPr>
        <p:spPr>
          <a:xfrm>
            <a:off x="3752218" y="157607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A899DD-3037-6241-A495-AE447C1DD8E5}"/>
              </a:ext>
            </a:extLst>
          </p:cNvPr>
          <p:cNvSpPr/>
          <p:nvPr/>
        </p:nvSpPr>
        <p:spPr>
          <a:xfrm>
            <a:off x="2903858" y="2259337"/>
            <a:ext cx="64008" cy="64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8A0B06A-CBE5-ED45-920A-77FF6481EC00}"/>
              </a:ext>
            </a:extLst>
          </p:cNvPr>
          <p:cNvCxnSpPr>
            <a:cxnSpLocks/>
          </p:cNvCxnSpPr>
          <p:nvPr/>
        </p:nvCxnSpPr>
        <p:spPr>
          <a:xfrm>
            <a:off x="2560062" y="1490352"/>
            <a:ext cx="343274" cy="761115"/>
          </a:xfrm>
          <a:prstGeom prst="straightConnector1">
            <a:avLst/>
          </a:prstGeom>
          <a:ln>
            <a:solidFill>
              <a:srgbClr val="E76D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4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0A2CD0-F672-9A4A-B27F-F9656F754A11}"/>
              </a:ext>
            </a:extLst>
          </p:cNvPr>
          <p:cNvSpPr/>
          <p:nvPr/>
        </p:nvSpPr>
        <p:spPr>
          <a:xfrm>
            <a:off x="4378960" y="1243584"/>
            <a:ext cx="3657600" cy="109728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EB107-2F9E-7147-B030-F3EAF9FE378A}"/>
              </a:ext>
            </a:extLst>
          </p:cNvPr>
          <p:cNvSpPr txBox="1"/>
          <p:nvPr/>
        </p:nvSpPr>
        <p:spPr>
          <a:xfrm>
            <a:off x="5962716" y="2340863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B4E92-C2EB-DD4D-B7ED-71D07BF037A6}"/>
              </a:ext>
            </a:extLst>
          </p:cNvPr>
          <p:cNvSpPr/>
          <p:nvPr/>
        </p:nvSpPr>
        <p:spPr>
          <a:xfrm rot="5400000">
            <a:off x="6554490" y="2924986"/>
            <a:ext cx="3653536" cy="290732"/>
          </a:xfrm>
          <a:prstGeom prst="rect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C28A6-CBFB-A94D-9503-6095973BF602}"/>
              </a:ext>
            </a:extLst>
          </p:cNvPr>
          <p:cNvSpPr txBox="1"/>
          <p:nvPr/>
        </p:nvSpPr>
        <p:spPr>
          <a:xfrm>
            <a:off x="8186604" y="2606833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6EE29-8419-0745-86A8-399DCA026D03}"/>
              </a:ext>
            </a:extLst>
          </p:cNvPr>
          <p:cNvSpPr/>
          <p:nvPr/>
        </p:nvSpPr>
        <p:spPr>
          <a:xfrm rot="5400000">
            <a:off x="2937791" y="1646858"/>
            <a:ext cx="1097279" cy="290731"/>
          </a:xfrm>
          <a:prstGeom prst="rect">
            <a:avLst/>
          </a:prstGeom>
          <a:solidFill>
            <a:srgbClr val="8CC2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FC022-7BB3-3A43-8AA5-A8E9F168A6C6}"/>
              </a:ext>
            </a:extLst>
          </p:cNvPr>
          <p:cNvSpPr txBox="1"/>
          <p:nvPr/>
        </p:nvSpPr>
        <p:spPr>
          <a:xfrm>
            <a:off x="3310163" y="1499835"/>
            <a:ext cx="643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847B68-0395-CC41-B99D-5AAADB8AC257}"/>
              </a:ext>
            </a:extLst>
          </p:cNvPr>
          <p:cNvSpPr txBox="1"/>
          <p:nvPr/>
        </p:nvSpPr>
        <p:spPr>
          <a:xfrm>
            <a:off x="3759975" y="1438279"/>
            <a:ext cx="44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latin typeface="Fira Sans" panose="020B0503050000020004" pitchFamily="34" charset="0"/>
                <a:ea typeface="Fira Sans" panose="020B0503050000020004" pitchFamily="34" charset="0"/>
              </a:rPr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254E6-80BF-FF48-888A-2785EFDCC3A4}"/>
              </a:ext>
            </a:extLst>
          </p:cNvPr>
          <p:cNvSpPr txBox="1"/>
          <p:nvPr/>
        </p:nvSpPr>
        <p:spPr>
          <a:xfrm>
            <a:off x="5602572" y="1169438"/>
            <a:ext cx="127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(1/√k)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335BA-88E8-C642-B170-4A9B119B04E1}"/>
              </a:ext>
            </a:extLst>
          </p:cNvPr>
          <p:cNvSpPr txBox="1"/>
          <p:nvPr/>
        </p:nvSpPr>
        <p:spPr>
          <a:xfrm rot="5400000">
            <a:off x="6086063" y="1767179"/>
            <a:ext cx="3584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136F84-5854-564F-8C31-D014361082D4}"/>
              </a:ext>
            </a:extLst>
          </p:cNvPr>
          <p:cNvCxnSpPr>
            <a:cxnSpLocks/>
          </p:cNvCxnSpPr>
          <p:nvPr/>
        </p:nvCxnSpPr>
        <p:spPr>
          <a:xfrm>
            <a:off x="4418864" y="1508614"/>
            <a:ext cx="3536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3A0179-832D-CE43-8251-CA3B8BBD763C}"/>
              </a:ext>
            </a:extLst>
          </p:cNvPr>
          <p:cNvCxnSpPr>
            <a:cxnSpLocks/>
          </p:cNvCxnSpPr>
          <p:nvPr/>
        </p:nvCxnSpPr>
        <p:spPr>
          <a:xfrm>
            <a:off x="4418864" y="1781962"/>
            <a:ext cx="3536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EB76B1-F96A-C149-B45A-D2E37E9DCD4F}"/>
              </a:ext>
            </a:extLst>
          </p:cNvPr>
          <p:cNvCxnSpPr>
            <a:cxnSpLocks/>
          </p:cNvCxnSpPr>
          <p:nvPr/>
        </p:nvCxnSpPr>
        <p:spPr>
          <a:xfrm>
            <a:off x="4439184" y="2056282"/>
            <a:ext cx="353641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296F88-F803-4040-930F-11D5BCAB40AD}"/>
              </a:ext>
            </a:extLst>
          </p:cNvPr>
          <p:cNvSpPr txBox="1"/>
          <p:nvPr/>
        </p:nvSpPr>
        <p:spPr>
          <a:xfrm>
            <a:off x="5602572" y="1443757"/>
            <a:ext cx="127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(1/√k)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AD0D00-F113-3F42-82D1-015BFA7EFE55}"/>
              </a:ext>
            </a:extLst>
          </p:cNvPr>
          <p:cNvSpPr txBox="1"/>
          <p:nvPr/>
        </p:nvSpPr>
        <p:spPr>
          <a:xfrm>
            <a:off x="5626807" y="2000987"/>
            <a:ext cx="1276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(1/√k) </a:t>
            </a:r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π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k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74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61731" y="1436742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3005" y="1781599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78816" y="1753548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70858" y="2636940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79168" y="871939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0640" y="2479728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22828" y="1509777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2569" y="1854634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2282" y="1228728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44311" y="697793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83069" y="1435404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705" y="3360629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10446" y="3688552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1797" y="3064476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9675" y="2990103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59733" y="3301513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16702" y="3845764"/>
            <a:ext cx="148729" cy="14874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C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DE99D-265A-C742-86A1-C7B5B0E30439}"/>
              </a:ext>
            </a:extLst>
          </p:cNvPr>
          <p:cNvSpPr txBox="1"/>
          <p:nvPr/>
        </p:nvSpPr>
        <p:spPr>
          <a:xfrm>
            <a:off x="3096482" y="546201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0B0AF2-5C65-1D42-8FEE-3507A6EA0E11}"/>
              </a:ext>
            </a:extLst>
          </p:cNvPr>
          <p:cNvSpPr txBox="1"/>
          <p:nvPr/>
        </p:nvSpPr>
        <p:spPr>
          <a:xfrm>
            <a:off x="5893040" y="47182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8D0C0-F253-5743-9C13-1DF20103D679}"/>
              </a:ext>
            </a:extLst>
          </p:cNvPr>
          <p:cNvSpPr txBox="1"/>
          <p:nvPr/>
        </p:nvSpPr>
        <p:spPr>
          <a:xfrm>
            <a:off x="3979369" y="2436885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75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61731" y="1436742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3005" y="178159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78816" y="175354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70858" y="2636940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79168" y="87193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0640" y="247972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22828" y="1509777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2569" y="185463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2282" y="1228728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44311" y="697793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83069" y="143540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705" y="3360629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10446" y="3688552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1797" y="3064476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9675" y="299010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59733" y="330151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16702" y="3845764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04535" y="1872905"/>
            <a:ext cx="148729" cy="148745"/>
          </a:xfrm>
          <a:prstGeom prst="ellipse">
            <a:avLst/>
          </a:prstGeom>
          <a:solidFill>
            <a:srgbClr val="87A7D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19176" y="1379303"/>
            <a:ext cx="148729" cy="148745"/>
          </a:xfrm>
          <a:prstGeom prst="ellipse">
            <a:avLst/>
          </a:prstGeom>
          <a:solidFill>
            <a:srgbClr val="DFD693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213B25-B7F2-8D45-9114-DACF5F7B6F91}"/>
              </a:ext>
            </a:extLst>
          </p:cNvPr>
          <p:cNvSpPr txBox="1"/>
          <p:nvPr/>
        </p:nvSpPr>
        <p:spPr>
          <a:xfrm>
            <a:off x="3096482" y="546201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48A707-23C3-904B-ACDE-25EF499C1D94}"/>
              </a:ext>
            </a:extLst>
          </p:cNvPr>
          <p:cNvSpPr txBox="1"/>
          <p:nvPr/>
        </p:nvSpPr>
        <p:spPr>
          <a:xfrm>
            <a:off x="5893040" y="47182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5DEEB-EDFE-ED47-A41F-8DE977B85C53}"/>
              </a:ext>
            </a:extLst>
          </p:cNvPr>
          <p:cNvSpPr txBox="1"/>
          <p:nvPr/>
        </p:nvSpPr>
        <p:spPr>
          <a:xfrm>
            <a:off x="3979369" y="2436885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4B9925-1649-A842-AA01-E7F859783E1C}"/>
              </a:ext>
            </a:extLst>
          </p:cNvPr>
          <p:cNvSpPr txBox="1"/>
          <p:nvPr/>
        </p:nvSpPr>
        <p:spPr>
          <a:xfrm>
            <a:off x="5390649" y="144420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3628218-D488-FC45-94F3-E6222A47F040}"/>
              </a:ext>
            </a:extLst>
          </p:cNvPr>
          <p:cNvSpPr txBox="1"/>
          <p:nvPr/>
        </p:nvSpPr>
        <p:spPr>
          <a:xfrm>
            <a:off x="5142343" y="3415397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1688FB1-EEB5-904B-830C-60A2A24EB691}"/>
              </a:ext>
            </a:extLst>
          </p:cNvPr>
          <p:cNvSpPr/>
          <p:nvPr/>
        </p:nvSpPr>
        <p:spPr>
          <a:xfrm>
            <a:off x="5067973" y="3415397"/>
            <a:ext cx="148729" cy="148745"/>
          </a:xfrm>
          <a:prstGeom prst="ellipse">
            <a:avLst/>
          </a:prstGeom>
          <a:solidFill>
            <a:srgbClr val="69B8A8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62D43-E62F-8348-8523-8E228B2C949F}"/>
              </a:ext>
            </a:extLst>
          </p:cNvPr>
          <p:cNvSpPr txBox="1"/>
          <p:nvPr/>
        </p:nvSpPr>
        <p:spPr>
          <a:xfrm>
            <a:off x="3016405" y="188983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3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61731" y="1436742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3005" y="178159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78816" y="175354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70858" y="2636940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79168" y="87193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0640" y="247972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22828" y="1509777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2569" y="185463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2282" y="1228728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44311" y="697793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83069" y="143540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705" y="3360629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10446" y="3688552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1797" y="3064476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9675" y="299010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59733" y="330151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16702" y="3845764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3404535" y="1872905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5419176" y="1379303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8" name="Oval 47"/>
          <p:cNvSpPr/>
          <p:nvPr/>
        </p:nvSpPr>
        <p:spPr>
          <a:xfrm>
            <a:off x="5067979" y="3418220"/>
            <a:ext cx="148729" cy="148745"/>
          </a:xfrm>
          <a:prstGeom prst="ellipse">
            <a:avLst/>
          </a:prstGeom>
          <a:solidFill>
            <a:srgbClr val="1A2A2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079324" y="1029151"/>
            <a:ext cx="357240" cy="852221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506081" y="1585487"/>
            <a:ext cx="96146" cy="29226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553263" y="1836388"/>
            <a:ext cx="725552" cy="10242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0" idx="1"/>
            <a:endCxn id="46" idx="5"/>
          </p:cNvCxnSpPr>
          <p:nvPr/>
        </p:nvCxnSpPr>
        <p:spPr>
          <a:xfrm flipH="1" flipV="1">
            <a:off x="3531482" y="1999866"/>
            <a:ext cx="320938" cy="50164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3179090" y="2016800"/>
            <a:ext cx="272626" cy="62860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 flipV="1">
            <a:off x="2901734" y="1872905"/>
            <a:ext cx="502801" cy="7437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019440" y="3130381"/>
            <a:ext cx="95720" cy="301155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2" idx="7"/>
            <a:endCxn id="47" idx="3"/>
          </p:cNvCxnSpPr>
          <p:nvPr/>
        </p:nvCxnSpPr>
        <p:spPr>
          <a:xfrm flipV="1">
            <a:off x="5149516" y="1506264"/>
            <a:ext cx="291440" cy="37015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39" idx="6"/>
            <a:endCxn id="47" idx="2"/>
          </p:cNvCxnSpPr>
          <p:nvPr/>
        </p:nvCxnSpPr>
        <p:spPr>
          <a:xfrm flipV="1">
            <a:off x="5231797" y="1453676"/>
            <a:ext cx="187378" cy="56101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567905" y="1336969"/>
            <a:ext cx="144377" cy="8283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1" idx="2"/>
            <a:endCxn id="47" idx="5"/>
          </p:cNvCxnSpPr>
          <p:nvPr/>
        </p:nvCxnSpPr>
        <p:spPr>
          <a:xfrm flipH="1" flipV="1">
            <a:off x="5546123" y="1506265"/>
            <a:ext cx="276704" cy="77885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520723" y="841689"/>
            <a:ext cx="262303" cy="54246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177993" y="3196286"/>
            <a:ext cx="111235" cy="22678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5214865" y="3453722"/>
            <a:ext cx="300687" cy="2193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5167744" y="3566964"/>
            <a:ext cx="89454" cy="27033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41" idx="7"/>
          </p:cNvCxnSpPr>
          <p:nvPr/>
        </p:nvCxnSpPr>
        <p:spPr>
          <a:xfrm flipV="1">
            <a:off x="4837393" y="3553386"/>
            <a:ext cx="237888" cy="15694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808462" y="3401286"/>
            <a:ext cx="259517" cy="7437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1849C39-F113-2B4F-AD02-980E2D27C004}"/>
              </a:ext>
            </a:extLst>
          </p:cNvPr>
          <p:cNvSpPr txBox="1"/>
          <p:nvPr/>
        </p:nvSpPr>
        <p:spPr>
          <a:xfrm>
            <a:off x="3096482" y="546201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592CE1-203C-CE4A-B6B7-BB85522AF0F6}"/>
              </a:ext>
            </a:extLst>
          </p:cNvPr>
          <p:cNvSpPr txBox="1"/>
          <p:nvPr/>
        </p:nvSpPr>
        <p:spPr>
          <a:xfrm>
            <a:off x="5893040" y="47182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2E56F7-1A6D-8343-A760-3A4037F8C500}"/>
              </a:ext>
            </a:extLst>
          </p:cNvPr>
          <p:cNvSpPr txBox="1"/>
          <p:nvPr/>
        </p:nvSpPr>
        <p:spPr>
          <a:xfrm>
            <a:off x="3979369" y="2436885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B88667-DF55-144C-9A3B-5CEFEF8F6E2B}"/>
              </a:ext>
            </a:extLst>
          </p:cNvPr>
          <p:cNvSpPr txBox="1"/>
          <p:nvPr/>
        </p:nvSpPr>
        <p:spPr>
          <a:xfrm>
            <a:off x="3016405" y="188983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44CC76-9BB8-0E4C-A023-A5C16AA39EBE}"/>
              </a:ext>
            </a:extLst>
          </p:cNvPr>
          <p:cNvSpPr txBox="1"/>
          <p:nvPr/>
        </p:nvSpPr>
        <p:spPr>
          <a:xfrm>
            <a:off x="5390649" y="144420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04477D-8CB4-F144-8427-9DE8B31E2C7B}"/>
              </a:ext>
            </a:extLst>
          </p:cNvPr>
          <p:cNvSpPr txBox="1"/>
          <p:nvPr/>
        </p:nvSpPr>
        <p:spPr>
          <a:xfrm>
            <a:off x="5142343" y="3415397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μ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1ECD2AE-6FE2-5143-8377-9B6B9CB82598}"/>
              </a:ext>
            </a:extLst>
          </p:cNvPr>
          <p:cNvSpPr/>
          <p:nvPr/>
        </p:nvSpPr>
        <p:spPr>
          <a:xfrm>
            <a:off x="3404535" y="1872905"/>
            <a:ext cx="148729" cy="148745"/>
          </a:xfrm>
          <a:prstGeom prst="ellipse">
            <a:avLst/>
          </a:prstGeom>
          <a:solidFill>
            <a:srgbClr val="87A7D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F8058E2-7B40-954D-ADA8-FEA3134F512C}"/>
              </a:ext>
            </a:extLst>
          </p:cNvPr>
          <p:cNvSpPr/>
          <p:nvPr/>
        </p:nvSpPr>
        <p:spPr>
          <a:xfrm>
            <a:off x="5419176" y="1379303"/>
            <a:ext cx="148729" cy="148745"/>
          </a:xfrm>
          <a:prstGeom prst="ellipse">
            <a:avLst/>
          </a:prstGeom>
          <a:solidFill>
            <a:srgbClr val="DFD693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878DC68-5957-434E-9682-FA397788AD03}"/>
              </a:ext>
            </a:extLst>
          </p:cNvPr>
          <p:cNvSpPr/>
          <p:nvPr/>
        </p:nvSpPr>
        <p:spPr>
          <a:xfrm>
            <a:off x="5067973" y="3415397"/>
            <a:ext cx="148729" cy="148745"/>
          </a:xfrm>
          <a:prstGeom prst="ellipse">
            <a:avLst/>
          </a:prstGeom>
          <a:solidFill>
            <a:srgbClr val="69B8A8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5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3561731" y="1436742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753005" y="178159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4278816" y="175354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3070858" y="2636940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979168" y="871939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3830640" y="2479728"/>
            <a:ext cx="148729" cy="148745"/>
          </a:xfrm>
          <a:prstGeom prst="ellipse">
            <a:avLst/>
          </a:prstGeom>
          <a:solidFill>
            <a:srgbClr val="80A7D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822828" y="1509777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022569" y="185463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5712282" y="1228728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5744311" y="697793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83069" y="1435404"/>
            <a:ext cx="148729" cy="148745"/>
          </a:xfrm>
          <a:prstGeom prst="ellipse">
            <a:avLst/>
          </a:prstGeom>
          <a:solidFill>
            <a:srgbClr val="E1D5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5510705" y="3360629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4710446" y="3688552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5231797" y="3064476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4919675" y="299010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4659733" y="3301513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5216702" y="3845764"/>
            <a:ext cx="148729" cy="148745"/>
          </a:xfrm>
          <a:prstGeom prst="ellipse">
            <a:avLst/>
          </a:prstGeom>
          <a:solidFill>
            <a:srgbClr val="69B8A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A7D4"/>
              </a:solidFill>
            </a:endParaRPr>
          </a:p>
        </p:txBody>
      </p:sp>
      <p:cxnSp>
        <p:nvCxnSpPr>
          <p:cNvPr id="4" name="Straight Arrow Connector 3"/>
          <p:cNvCxnSpPr>
            <a:endCxn id="22" idx="1"/>
          </p:cNvCxnSpPr>
          <p:nvPr/>
        </p:nvCxnSpPr>
        <p:spPr>
          <a:xfrm>
            <a:off x="3079325" y="1029150"/>
            <a:ext cx="504187" cy="42937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9" idx="4"/>
            <a:endCxn id="28" idx="1"/>
          </p:cNvCxnSpPr>
          <p:nvPr/>
        </p:nvCxnSpPr>
        <p:spPr>
          <a:xfrm>
            <a:off x="3053532" y="1020684"/>
            <a:ext cx="39106" cy="163803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0" idx="1"/>
            <a:endCxn id="29" idx="4"/>
          </p:cNvCxnSpPr>
          <p:nvPr/>
        </p:nvCxnSpPr>
        <p:spPr>
          <a:xfrm flipH="1" flipV="1">
            <a:off x="3053532" y="1020684"/>
            <a:ext cx="798888" cy="148082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36" idx="0"/>
          </p:cNvCxnSpPr>
          <p:nvPr/>
        </p:nvCxnSpPr>
        <p:spPr>
          <a:xfrm>
            <a:off x="5783026" y="841689"/>
            <a:ext cx="3620" cy="38703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43" idx="4"/>
          </p:cNvCxnSpPr>
          <p:nvPr/>
        </p:nvCxnSpPr>
        <p:spPr>
          <a:xfrm flipH="1" flipV="1">
            <a:off x="4994039" y="3138847"/>
            <a:ext cx="263160" cy="698450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23" idx="0"/>
          </p:cNvCxnSpPr>
          <p:nvPr/>
        </p:nvCxnSpPr>
        <p:spPr>
          <a:xfrm flipH="1">
            <a:off x="2827370" y="1010630"/>
            <a:ext cx="173101" cy="77096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7" idx="1"/>
            <a:endCxn id="29" idx="5"/>
          </p:cNvCxnSpPr>
          <p:nvPr/>
        </p:nvCxnSpPr>
        <p:spPr>
          <a:xfrm flipH="1" flipV="1">
            <a:off x="3106116" y="998900"/>
            <a:ext cx="1194481" cy="776430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2" idx="3"/>
            <a:endCxn id="23" idx="7"/>
          </p:cNvCxnSpPr>
          <p:nvPr/>
        </p:nvCxnSpPr>
        <p:spPr>
          <a:xfrm flipH="1">
            <a:off x="2879953" y="1563703"/>
            <a:ext cx="703559" cy="23967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7" idx="2"/>
            <a:endCxn id="23" idx="6"/>
          </p:cNvCxnSpPr>
          <p:nvPr/>
        </p:nvCxnSpPr>
        <p:spPr>
          <a:xfrm flipH="1">
            <a:off x="2901733" y="1827921"/>
            <a:ext cx="1377082" cy="28051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" idx="1"/>
            <a:endCxn id="23" idx="5"/>
          </p:cNvCxnSpPr>
          <p:nvPr/>
        </p:nvCxnSpPr>
        <p:spPr>
          <a:xfrm flipH="1" flipV="1">
            <a:off x="2879952" y="1908560"/>
            <a:ext cx="972468" cy="592950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1"/>
            <a:endCxn id="23" idx="4"/>
          </p:cNvCxnSpPr>
          <p:nvPr/>
        </p:nvCxnSpPr>
        <p:spPr>
          <a:xfrm flipH="1" flipV="1">
            <a:off x="2827370" y="1930344"/>
            <a:ext cx="265269" cy="72837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6"/>
          </p:cNvCxnSpPr>
          <p:nvPr/>
        </p:nvCxnSpPr>
        <p:spPr>
          <a:xfrm flipV="1">
            <a:off x="3219586" y="2566196"/>
            <a:ext cx="623148" cy="14511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8" idx="7"/>
            <a:endCxn id="27" idx="3"/>
          </p:cNvCxnSpPr>
          <p:nvPr/>
        </p:nvCxnSpPr>
        <p:spPr>
          <a:xfrm flipV="1">
            <a:off x="3197806" y="1880510"/>
            <a:ext cx="1102791" cy="77821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8" idx="0"/>
            <a:endCxn id="22" idx="4"/>
          </p:cNvCxnSpPr>
          <p:nvPr/>
        </p:nvCxnSpPr>
        <p:spPr>
          <a:xfrm flipV="1">
            <a:off x="3145223" y="1585487"/>
            <a:ext cx="490873" cy="105145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0" idx="1"/>
            <a:endCxn id="22" idx="4"/>
          </p:cNvCxnSpPr>
          <p:nvPr/>
        </p:nvCxnSpPr>
        <p:spPr>
          <a:xfrm flipH="1" flipV="1">
            <a:off x="3636096" y="1585486"/>
            <a:ext cx="216325" cy="91602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929194" y="1892604"/>
            <a:ext cx="395592" cy="59921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3695043" y="1542128"/>
            <a:ext cx="583772" cy="23320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39" idx="7"/>
            <a:endCxn id="38" idx="3"/>
          </p:cNvCxnSpPr>
          <p:nvPr/>
        </p:nvCxnSpPr>
        <p:spPr>
          <a:xfrm flipV="1">
            <a:off x="5210017" y="824754"/>
            <a:ext cx="556075" cy="63243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830771" y="846538"/>
            <a:ext cx="78517" cy="663239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38" idx="3"/>
            <a:endCxn id="32" idx="7"/>
          </p:cNvCxnSpPr>
          <p:nvPr/>
        </p:nvCxnSpPr>
        <p:spPr>
          <a:xfrm flipH="1">
            <a:off x="5149517" y="824754"/>
            <a:ext cx="616575" cy="105166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39" idx="6"/>
            <a:endCxn id="36" idx="2"/>
          </p:cNvCxnSpPr>
          <p:nvPr/>
        </p:nvCxnSpPr>
        <p:spPr>
          <a:xfrm flipV="1">
            <a:off x="5231797" y="1303100"/>
            <a:ext cx="480484" cy="20667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39" idx="5"/>
            <a:endCxn id="31" idx="2"/>
          </p:cNvCxnSpPr>
          <p:nvPr/>
        </p:nvCxnSpPr>
        <p:spPr>
          <a:xfrm>
            <a:off x="5210017" y="1562365"/>
            <a:ext cx="612811" cy="2178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32" idx="7"/>
            <a:endCxn id="36" idx="3"/>
          </p:cNvCxnSpPr>
          <p:nvPr/>
        </p:nvCxnSpPr>
        <p:spPr>
          <a:xfrm flipV="1">
            <a:off x="5149516" y="1355690"/>
            <a:ext cx="584546" cy="52072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2" idx="0"/>
            <a:endCxn id="39" idx="4"/>
          </p:cNvCxnSpPr>
          <p:nvPr/>
        </p:nvCxnSpPr>
        <p:spPr>
          <a:xfrm flipV="1">
            <a:off x="5096933" y="1584149"/>
            <a:ext cx="60500" cy="270485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32" idx="6"/>
            <a:endCxn id="31" idx="3"/>
          </p:cNvCxnSpPr>
          <p:nvPr/>
        </p:nvCxnSpPr>
        <p:spPr>
          <a:xfrm flipV="1">
            <a:off x="5171298" y="1636738"/>
            <a:ext cx="673311" cy="29226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31" idx="1"/>
            <a:endCxn id="36" idx="4"/>
          </p:cNvCxnSpPr>
          <p:nvPr/>
        </p:nvCxnSpPr>
        <p:spPr>
          <a:xfrm flipH="1" flipV="1">
            <a:off x="5786646" y="1377473"/>
            <a:ext cx="57962" cy="15408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45" idx="2"/>
            <a:endCxn id="41" idx="5"/>
          </p:cNvCxnSpPr>
          <p:nvPr/>
        </p:nvCxnSpPr>
        <p:spPr>
          <a:xfrm flipH="1" flipV="1">
            <a:off x="4837393" y="3815514"/>
            <a:ext cx="379308" cy="10462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45" idx="0"/>
            <a:endCxn id="42" idx="4"/>
          </p:cNvCxnSpPr>
          <p:nvPr/>
        </p:nvCxnSpPr>
        <p:spPr>
          <a:xfrm flipV="1">
            <a:off x="5291067" y="3213221"/>
            <a:ext cx="15095" cy="63254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5" idx="7"/>
            <a:endCxn id="40" idx="3"/>
          </p:cNvCxnSpPr>
          <p:nvPr/>
        </p:nvCxnSpPr>
        <p:spPr>
          <a:xfrm flipV="1">
            <a:off x="5343649" y="3487590"/>
            <a:ext cx="188836" cy="37995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45" idx="1"/>
            <a:endCxn id="44" idx="5"/>
          </p:cNvCxnSpPr>
          <p:nvPr/>
        </p:nvCxnSpPr>
        <p:spPr>
          <a:xfrm flipH="1" flipV="1">
            <a:off x="4786680" y="3428474"/>
            <a:ext cx="451802" cy="439072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41" idx="0"/>
            <a:endCxn id="44" idx="4"/>
          </p:cNvCxnSpPr>
          <p:nvPr/>
        </p:nvCxnSpPr>
        <p:spPr>
          <a:xfrm flipH="1" flipV="1">
            <a:off x="4734098" y="3450257"/>
            <a:ext cx="50713" cy="23829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41" idx="7"/>
            <a:endCxn id="43" idx="4"/>
          </p:cNvCxnSpPr>
          <p:nvPr/>
        </p:nvCxnSpPr>
        <p:spPr>
          <a:xfrm flipV="1">
            <a:off x="4837393" y="3138848"/>
            <a:ext cx="156646" cy="57148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41" idx="7"/>
            <a:endCxn id="42" idx="3"/>
          </p:cNvCxnSpPr>
          <p:nvPr/>
        </p:nvCxnSpPr>
        <p:spPr>
          <a:xfrm flipV="1">
            <a:off x="4837393" y="3191438"/>
            <a:ext cx="416184" cy="51889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41" idx="6"/>
            <a:endCxn id="40" idx="3"/>
          </p:cNvCxnSpPr>
          <p:nvPr/>
        </p:nvCxnSpPr>
        <p:spPr>
          <a:xfrm flipV="1">
            <a:off x="4859175" y="3487590"/>
            <a:ext cx="673311" cy="27533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44" idx="6"/>
            <a:endCxn id="40" idx="2"/>
          </p:cNvCxnSpPr>
          <p:nvPr/>
        </p:nvCxnSpPr>
        <p:spPr>
          <a:xfrm>
            <a:off x="4808462" y="3375885"/>
            <a:ext cx="702243" cy="59116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44" idx="7"/>
            <a:endCxn id="42" idx="3"/>
          </p:cNvCxnSpPr>
          <p:nvPr/>
        </p:nvCxnSpPr>
        <p:spPr>
          <a:xfrm flipV="1">
            <a:off x="4786681" y="3191437"/>
            <a:ext cx="466897" cy="13185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44" idx="0"/>
            <a:endCxn id="43" idx="3"/>
          </p:cNvCxnSpPr>
          <p:nvPr/>
        </p:nvCxnSpPr>
        <p:spPr>
          <a:xfrm flipV="1">
            <a:off x="4734097" y="3117064"/>
            <a:ext cx="207358" cy="184448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40" idx="2"/>
            <a:endCxn id="43" idx="5"/>
          </p:cNvCxnSpPr>
          <p:nvPr/>
        </p:nvCxnSpPr>
        <p:spPr>
          <a:xfrm flipH="1" flipV="1">
            <a:off x="5046622" y="3117065"/>
            <a:ext cx="464082" cy="317937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42" idx="1"/>
            <a:endCxn id="43" idx="6"/>
          </p:cNvCxnSpPr>
          <p:nvPr/>
        </p:nvCxnSpPr>
        <p:spPr>
          <a:xfrm flipH="1" flipV="1">
            <a:off x="5068403" y="3064476"/>
            <a:ext cx="185174" cy="21783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40" idx="1"/>
            <a:endCxn id="42" idx="5"/>
          </p:cNvCxnSpPr>
          <p:nvPr/>
        </p:nvCxnSpPr>
        <p:spPr>
          <a:xfrm flipH="1" flipV="1">
            <a:off x="5358745" y="3191437"/>
            <a:ext cx="173741" cy="190974"/>
          </a:xfrm>
          <a:prstGeom prst="straightConnector1">
            <a:avLst/>
          </a:prstGeom>
          <a:ln w="25400">
            <a:solidFill>
              <a:srgbClr val="E66D00"/>
            </a:solidFill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9DDB73-F011-1346-AFAB-BDA3B7FE45C5}"/>
              </a:ext>
            </a:extLst>
          </p:cNvPr>
          <p:cNvSpPr txBox="1"/>
          <p:nvPr/>
        </p:nvSpPr>
        <p:spPr>
          <a:xfrm>
            <a:off x="3096482" y="546201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8D7185-813F-5349-BCCF-7C6D3FCAEC15}"/>
              </a:ext>
            </a:extLst>
          </p:cNvPr>
          <p:cNvSpPr txBox="1"/>
          <p:nvPr/>
        </p:nvSpPr>
        <p:spPr>
          <a:xfrm>
            <a:off x="5893040" y="471829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3E6AE5-970D-FC4B-9EFA-9BA7B7267C43}"/>
              </a:ext>
            </a:extLst>
          </p:cNvPr>
          <p:cNvSpPr txBox="1"/>
          <p:nvPr/>
        </p:nvSpPr>
        <p:spPr>
          <a:xfrm>
            <a:off x="3979369" y="2436885"/>
            <a:ext cx="64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2000" baseline="-25000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endParaRPr lang="en-US" sz="20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1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5514</TotalTime>
  <Words>63</Words>
  <Application>Microsoft Macintosh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Apple Symbols</vt:lpstr>
      <vt:lpstr>Arial</vt:lpstr>
      <vt:lpstr>Calibri</vt:lpstr>
      <vt:lpstr>Calibri Light</vt:lpstr>
      <vt:lpstr>Fira Sans</vt:lpstr>
      <vt:lpstr>Fira Sans Medium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P. Musco</cp:lastModifiedBy>
  <cp:revision>41</cp:revision>
  <dcterms:created xsi:type="dcterms:W3CDTF">2019-09-11T01:27:24Z</dcterms:created>
  <dcterms:modified xsi:type="dcterms:W3CDTF">2020-09-25T00:36:00Z</dcterms:modified>
</cp:coreProperties>
</file>