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81" r:id="rId5"/>
    <p:sldId id="282" r:id="rId6"/>
    <p:sldId id="283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70" r:id="rId15"/>
    <p:sldId id="277" r:id="rId16"/>
    <p:sldId id="284" r:id="rId17"/>
    <p:sldId id="286" r:id="rId18"/>
    <p:sldId id="287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7D0"/>
    <a:srgbClr val="DFD693"/>
    <a:srgbClr val="E76D00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35"/>
    <p:restoredTop sz="94664"/>
  </p:normalViewPr>
  <p:slideViewPr>
    <p:cSldViewPr snapToGrid="0" snapToObjects="1">
      <p:cViewPr varScale="1">
        <p:scale>
          <a:sx n="178" d="100"/>
          <a:sy n="178" d="100"/>
        </p:scale>
        <p:origin x="19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30810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103731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6651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9572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22492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5413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8333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41254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B1CB6-A34D-5B46-9BBF-8397227B0BA7}"/>
              </a:ext>
            </a:extLst>
          </p:cNvPr>
          <p:cNvSpPr/>
          <p:nvPr/>
        </p:nvSpPr>
        <p:spPr>
          <a:xfrm>
            <a:off x="614174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7095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60015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32936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5856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8777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51697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4618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4700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929914" y="422916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59119" y="423099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69185" y="423331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9881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929176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98004" y="4234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9395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48778" y="425742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91102" y="424913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6111-7BAE-724D-96B2-B57F852E6100}"/>
              </a:ext>
            </a:extLst>
          </p:cNvPr>
          <p:cNvSpPr txBox="1"/>
          <p:nvPr/>
        </p:nvSpPr>
        <p:spPr>
          <a:xfrm>
            <a:off x="6257559" y="42486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88308" y="42519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714425" y="425231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433599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627710" y="427180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82104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31B75E1F-588E-8C43-AB21-ECF9F5D32953}"/>
              </a:ext>
            </a:extLst>
          </p:cNvPr>
          <p:cNvSpPr/>
          <p:nvPr/>
        </p:nvSpPr>
        <p:spPr>
          <a:xfrm>
            <a:off x="5909738" y="5075592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54B79A-AB65-1048-9BE9-010825B838C1}"/>
              </a:ext>
            </a:extLst>
          </p:cNvPr>
          <p:cNvSpPr/>
          <p:nvPr/>
        </p:nvSpPr>
        <p:spPr>
          <a:xfrm>
            <a:off x="468333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C5746-010E-F946-AEAC-65F1C32E5617}"/>
              </a:ext>
            </a:extLst>
          </p:cNvPr>
          <p:cNvSpPr/>
          <p:nvPr/>
        </p:nvSpPr>
        <p:spPr>
          <a:xfrm>
            <a:off x="541254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018C1D-CC13-3B47-A458-E26CA95B315A}"/>
              </a:ext>
            </a:extLst>
          </p:cNvPr>
          <p:cNvSpPr/>
          <p:nvPr/>
        </p:nvSpPr>
        <p:spPr>
          <a:xfrm>
            <a:off x="614174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08CB65-CA63-0C49-B086-28F1F60BD70B}"/>
              </a:ext>
            </a:extLst>
          </p:cNvPr>
          <p:cNvSpPr/>
          <p:nvPr/>
        </p:nvSpPr>
        <p:spPr>
          <a:xfrm>
            <a:off x="687095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6C769-8B5F-2F4E-88DC-AAF84F0759BA}"/>
              </a:ext>
            </a:extLst>
          </p:cNvPr>
          <p:cNvSpPr txBox="1"/>
          <p:nvPr/>
        </p:nvSpPr>
        <p:spPr>
          <a:xfrm>
            <a:off x="4701267" y="6014603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.45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376139-8C9A-A24B-AF33-355CF6D5E2BA}"/>
              </a:ext>
            </a:extLst>
          </p:cNvPr>
          <p:cNvSpPr txBox="1"/>
          <p:nvPr/>
        </p:nvSpPr>
        <p:spPr>
          <a:xfrm>
            <a:off x="5401684" y="601460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.68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22A35F-E12B-8C42-A734-FD5AED5E63CE}"/>
              </a:ext>
            </a:extLst>
          </p:cNvPr>
          <p:cNvSpPr txBox="1"/>
          <p:nvPr/>
        </p:nvSpPr>
        <p:spPr>
          <a:xfrm>
            <a:off x="6151226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D5D95C-2FEE-804A-8D19-8B2F4515BD5C}"/>
              </a:ext>
            </a:extLst>
          </p:cNvPr>
          <p:cNvSpPr txBox="1"/>
          <p:nvPr/>
        </p:nvSpPr>
        <p:spPr>
          <a:xfrm>
            <a:off x="6865523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.92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619524-0C07-4B47-A4B7-2F2C7684B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61" t="2654" r="81063" b="55173"/>
          <a:stretch/>
        </p:blipFill>
        <p:spPr>
          <a:xfrm>
            <a:off x="695199" y="702215"/>
            <a:ext cx="1482910" cy="1720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38D6F5-805A-A44F-B965-31C9A63C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09" y="547215"/>
            <a:ext cx="3157957" cy="2431737"/>
          </a:xfrm>
          <a:prstGeom prst="rect">
            <a:avLst/>
          </a:prstGeom>
        </p:spPr>
      </p:pic>
      <p:pic>
        <p:nvPicPr>
          <p:cNvPr id="38" name="Picture 37" descr="A close up of a keyboard&#10;&#10;Description automatically generated">
            <a:extLst>
              <a:ext uri="{FF2B5EF4-FFF2-40B4-BE49-F238E27FC236}">
                <a16:creationId xmlns:a16="http://schemas.microsoft.com/office/drawing/2014/main" id="{C18F0EE4-B63C-DB48-A817-4B658966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10" y="572976"/>
            <a:ext cx="3169628" cy="2418636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12D53ED4-4A41-844D-8C9A-38749F6755B6}"/>
              </a:ext>
            </a:extLst>
          </p:cNvPr>
          <p:cNvSpPr/>
          <p:nvPr/>
        </p:nvSpPr>
        <p:spPr>
          <a:xfrm rot="16200000">
            <a:off x="2706550" y="1275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D080B268-5D48-824D-83DF-072CE9B27BA1}"/>
              </a:ext>
            </a:extLst>
          </p:cNvPr>
          <p:cNvSpPr/>
          <p:nvPr/>
        </p:nvSpPr>
        <p:spPr>
          <a:xfrm rot="16200000">
            <a:off x="7165822" y="1275119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82733D21-E4CF-F346-8575-DE5DDE8A8DDC}"/>
              </a:ext>
            </a:extLst>
          </p:cNvPr>
          <p:cNvSpPr/>
          <p:nvPr/>
        </p:nvSpPr>
        <p:spPr>
          <a:xfrm>
            <a:off x="9627266" y="3219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77EED-6CE1-DC4D-8B9F-B4B7134DDBF1}"/>
              </a:ext>
            </a:extLst>
          </p:cNvPr>
          <p:cNvSpPr txBox="1"/>
          <p:nvPr/>
        </p:nvSpPr>
        <p:spPr>
          <a:xfrm>
            <a:off x="499669" y="2310079"/>
            <a:ext cx="215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input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528F39-0D5C-374F-BC05-9E1ED6A81BFA}"/>
              </a:ext>
            </a:extLst>
          </p:cNvPr>
          <p:cNvSpPr txBox="1"/>
          <p:nvPr/>
        </p:nvSpPr>
        <p:spPr>
          <a:xfrm>
            <a:off x="2765164" y="3705945"/>
            <a:ext cx="787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high dimensional vector representation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826BD3-C81B-4B46-9F65-13A2BE900CEB}"/>
              </a:ext>
            </a:extLst>
          </p:cNvPr>
          <p:cNvSpPr txBox="1"/>
          <p:nvPr/>
        </p:nvSpPr>
        <p:spPr>
          <a:xfrm>
            <a:off x="4091102" y="6659190"/>
            <a:ext cx="44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sketched representation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13E81-B045-E249-A0DD-589B0D9A806A}"/>
              </a:ext>
            </a:extLst>
          </p:cNvPr>
          <p:cNvSpPr txBox="1"/>
          <p:nvPr/>
        </p:nvSpPr>
        <p:spPr>
          <a:xfrm>
            <a:off x="6385785" y="5024302"/>
            <a:ext cx="754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05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2249F-3C44-B640-BB71-284C8549CBD7}"/>
              </a:ext>
            </a:extLst>
          </p:cNvPr>
          <p:cNvCxnSpPr>
            <a:cxnSpLocks/>
          </p:cNvCxnSpPr>
          <p:nvPr/>
        </p:nvCxnSpPr>
        <p:spPr>
          <a:xfrm flipV="1">
            <a:off x="2216727" y="1720426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69040-F9B0-6E49-B8FF-0B74810EBDA7}"/>
              </a:ext>
            </a:extLst>
          </p:cNvPr>
          <p:cNvCxnSpPr>
            <a:cxnSpLocks/>
          </p:cNvCxnSpPr>
          <p:nvPr/>
        </p:nvCxnSpPr>
        <p:spPr>
          <a:xfrm flipV="1">
            <a:off x="2216727" y="2178743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E5FD92-57CC-5C4F-97DD-8E84A706AB98}"/>
              </a:ext>
            </a:extLst>
          </p:cNvPr>
          <p:cNvSpPr txBox="1"/>
          <p:nvPr/>
        </p:nvSpPr>
        <p:spPr>
          <a:xfrm>
            <a:off x="3675680" y="14263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070EA-D69F-9748-A401-E082025191AB}"/>
              </a:ext>
            </a:extLst>
          </p:cNvPr>
          <p:cNvSpPr txBox="1"/>
          <p:nvPr/>
        </p:nvSpPr>
        <p:spPr>
          <a:xfrm>
            <a:off x="4103648" y="217874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0686B5E-D865-554E-832D-BEB05C5B751A}"/>
              </a:ext>
            </a:extLst>
          </p:cNvPr>
          <p:cNvSpPr/>
          <p:nvPr/>
        </p:nvSpPr>
        <p:spPr>
          <a:xfrm rot="1902478">
            <a:off x="3142132" y="1886603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5464-549F-E349-A802-3B3DBF12B229}"/>
              </a:ext>
            </a:extLst>
          </p:cNvPr>
          <p:cNvSpPr txBox="1"/>
          <p:nvPr/>
        </p:nvSpPr>
        <p:spPr>
          <a:xfrm>
            <a:off x="3408390" y="18846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E70C2-1783-5B43-8F11-B9D5F4DF75CC}"/>
              </a:ext>
            </a:extLst>
          </p:cNvPr>
          <p:cNvCxnSpPr>
            <a:cxnSpLocks/>
          </p:cNvCxnSpPr>
          <p:nvPr/>
        </p:nvCxnSpPr>
        <p:spPr>
          <a:xfrm flipV="1">
            <a:off x="5354488" y="1154290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92B429-1AA3-684F-A264-348CBA41B6E9}"/>
              </a:ext>
            </a:extLst>
          </p:cNvPr>
          <p:cNvCxnSpPr>
            <a:cxnSpLocks/>
          </p:cNvCxnSpPr>
          <p:nvPr/>
        </p:nvCxnSpPr>
        <p:spPr>
          <a:xfrm flipV="1">
            <a:off x="5354488" y="234634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3821F8-BDD3-9645-BBB5-4B3789118912}"/>
              </a:ext>
            </a:extLst>
          </p:cNvPr>
          <p:cNvSpPr txBox="1"/>
          <p:nvPr/>
        </p:nvSpPr>
        <p:spPr>
          <a:xfrm>
            <a:off x="6181035" y="848591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2ABCC-5801-4646-BD34-4C0BEFD9CAAC}"/>
              </a:ext>
            </a:extLst>
          </p:cNvPr>
          <p:cNvSpPr txBox="1"/>
          <p:nvPr/>
        </p:nvSpPr>
        <p:spPr>
          <a:xfrm>
            <a:off x="7241409" y="234634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34D86CA-2930-E649-A2C8-283E6BB16DBD}"/>
              </a:ext>
            </a:extLst>
          </p:cNvPr>
          <p:cNvSpPr/>
          <p:nvPr/>
        </p:nvSpPr>
        <p:spPr>
          <a:xfrm rot="1870904">
            <a:off x="5156993" y="1800345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D5BD1-7781-D74B-94AE-C0CCF0A3BA37}"/>
              </a:ext>
            </a:extLst>
          </p:cNvPr>
          <p:cNvSpPr txBox="1"/>
          <p:nvPr/>
        </p:nvSpPr>
        <p:spPr>
          <a:xfrm>
            <a:off x="5776023" y="202381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32CA7-E8A5-1646-B0CD-3A5458AD4385}"/>
              </a:ext>
            </a:extLst>
          </p:cNvPr>
          <p:cNvCxnSpPr>
            <a:cxnSpLocks/>
          </p:cNvCxnSpPr>
          <p:nvPr/>
        </p:nvCxnSpPr>
        <p:spPr>
          <a:xfrm flipV="1">
            <a:off x="2369127" y="5020518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F096B-4B1B-0741-B357-52CAB40DAF3F}"/>
              </a:ext>
            </a:extLst>
          </p:cNvPr>
          <p:cNvCxnSpPr>
            <a:cxnSpLocks/>
          </p:cNvCxnSpPr>
          <p:nvPr/>
        </p:nvCxnSpPr>
        <p:spPr>
          <a:xfrm flipV="1">
            <a:off x="2369127" y="547883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166BB-D83D-C14B-B674-B6F2A00E8A5A}"/>
              </a:ext>
            </a:extLst>
          </p:cNvPr>
          <p:cNvSpPr txBox="1"/>
          <p:nvPr/>
        </p:nvSpPr>
        <p:spPr>
          <a:xfrm>
            <a:off x="3828080" y="472645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612E8-255F-CB46-8860-087184EB046C}"/>
              </a:ext>
            </a:extLst>
          </p:cNvPr>
          <p:cNvSpPr txBox="1"/>
          <p:nvPr/>
        </p:nvSpPr>
        <p:spPr>
          <a:xfrm>
            <a:off x="4256048" y="54788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32C38B-437E-C642-8854-133A4F28DC63}"/>
              </a:ext>
            </a:extLst>
          </p:cNvPr>
          <p:cNvSpPr/>
          <p:nvPr/>
        </p:nvSpPr>
        <p:spPr>
          <a:xfrm rot="1902478">
            <a:off x="3294532" y="5186695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E5E19-6D18-8349-8C3C-28F453154DB0}"/>
              </a:ext>
            </a:extLst>
          </p:cNvPr>
          <p:cNvSpPr txBox="1"/>
          <p:nvPr/>
        </p:nvSpPr>
        <p:spPr>
          <a:xfrm>
            <a:off x="3560790" y="5184772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76D07E-5085-9549-B03C-DC732A842C99}"/>
              </a:ext>
            </a:extLst>
          </p:cNvPr>
          <p:cNvCxnSpPr>
            <a:cxnSpLocks/>
          </p:cNvCxnSpPr>
          <p:nvPr/>
        </p:nvCxnSpPr>
        <p:spPr>
          <a:xfrm flipV="1">
            <a:off x="5506888" y="4454382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DF0E34-AAF6-2D49-99C1-AD5566C9FC10}"/>
              </a:ext>
            </a:extLst>
          </p:cNvPr>
          <p:cNvCxnSpPr>
            <a:cxnSpLocks/>
          </p:cNvCxnSpPr>
          <p:nvPr/>
        </p:nvCxnSpPr>
        <p:spPr>
          <a:xfrm flipV="1">
            <a:off x="5506888" y="5646437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3B80F-EE1C-594B-AE8E-7547F8E6E24F}"/>
              </a:ext>
            </a:extLst>
          </p:cNvPr>
          <p:cNvSpPr txBox="1"/>
          <p:nvPr/>
        </p:nvSpPr>
        <p:spPr>
          <a:xfrm>
            <a:off x="6333435" y="414868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9173B-CD89-0A48-AA43-87B4E6D96447}"/>
              </a:ext>
            </a:extLst>
          </p:cNvPr>
          <p:cNvSpPr txBox="1"/>
          <p:nvPr/>
        </p:nvSpPr>
        <p:spPr>
          <a:xfrm>
            <a:off x="7393809" y="564643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C5B645A-5B2D-8945-98FB-4C99F60EAB90}"/>
              </a:ext>
            </a:extLst>
          </p:cNvPr>
          <p:cNvSpPr/>
          <p:nvPr/>
        </p:nvSpPr>
        <p:spPr>
          <a:xfrm rot="1870904">
            <a:off x="5309393" y="5100437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F7055-F374-8B46-8D50-54C03D589BD9}"/>
              </a:ext>
            </a:extLst>
          </p:cNvPr>
          <p:cNvSpPr txBox="1"/>
          <p:nvPr/>
        </p:nvSpPr>
        <p:spPr>
          <a:xfrm>
            <a:off x="5928423" y="5323909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</p:spTree>
    <p:extLst>
      <p:ext uri="{BB962C8B-B14F-4D97-AF65-F5344CB8AC3E}">
        <p14:creationId xmlns:p14="http://schemas.microsoft.com/office/powerpoint/2010/main" val="22008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9413501-1427-494D-ACFF-F15A662085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AA83A1BB-9F11-824F-8FE6-43E502CE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96000" y="143828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602374" y="3727675"/>
            <a:ext cx="5352288" cy="384105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38924" y="33497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131278" y="1631407"/>
            <a:ext cx="1097279" cy="321633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41AEE-198A-9347-AE72-F15448758357}"/>
              </a:ext>
            </a:extLst>
          </p:cNvPr>
          <p:cNvSpPr txBox="1"/>
          <p:nvPr/>
        </p:nvSpPr>
        <p:spPr>
          <a:xfrm>
            <a:off x="2478173" y="144382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621773-D717-B04C-B5CB-8A02F3707680}"/>
              </a:ext>
            </a:extLst>
          </p:cNvPr>
          <p:cNvSpPr/>
          <p:nvPr/>
        </p:nvSpPr>
        <p:spPr>
          <a:xfrm rot="5400000">
            <a:off x="6068536" y="-38603"/>
            <a:ext cx="384106" cy="53522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4900E-0001-9842-9BF0-7EAA7C4AE5AA}"/>
              </a:ext>
            </a:extLst>
          </p:cNvPr>
          <p:cNvSpPr txBox="1"/>
          <p:nvPr/>
        </p:nvSpPr>
        <p:spPr>
          <a:xfrm>
            <a:off x="6069873" y="2774280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D9AF4-118F-0E48-9CE8-74BAD5773980}"/>
              </a:ext>
            </a:extLst>
          </p:cNvPr>
          <p:cNvSpPr txBox="1"/>
          <p:nvPr/>
        </p:nvSpPr>
        <p:spPr>
          <a:xfrm>
            <a:off x="3952193" y="1530612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47E1500-FDA9-6B45-B231-89DD460675FF}"/>
              </a:ext>
            </a:extLst>
          </p:cNvPr>
          <p:cNvSpPr/>
          <p:nvPr/>
        </p:nvSpPr>
        <p:spPr>
          <a:xfrm>
            <a:off x="3625621" y="1307648"/>
            <a:ext cx="384106" cy="100720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36234" y="22840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575897" y="3796283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86465" y="33349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221965" y="1673705"/>
            <a:ext cx="1097279" cy="237035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192D6-7083-2546-BEE0-5EDC98E6E574}"/>
              </a:ext>
            </a:extLst>
          </p:cNvPr>
          <p:cNvSpPr/>
          <p:nvPr/>
        </p:nvSpPr>
        <p:spPr>
          <a:xfrm rot="5400000">
            <a:off x="2645261" y="1250407"/>
            <a:ext cx="250685" cy="237036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6A180-5394-4E46-996D-4E196680C93F}"/>
              </a:ext>
            </a:extLst>
          </p:cNvPr>
          <p:cNvSpPr/>
          <p:nvPr/>
        </p:nvSpPr>
        <p:spPr>
          <a:xfrm>
            <a:off x="3584447" y="1243583"/>
            <a:ext cx="5352287" cy="250686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AC7176-0D61-8647-9A17-2EF44085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52559"/>
          <a:stretch/>
        </p:blipFill>
        <p:spPr>
          <a:xfrm>
            <a:off x="3523867" y="1144755"/>
            <a:ext cx="5473443" cy="119610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09CD5E-8104-BD4E-A3BA-8BC6D77E31A3}"/>
              </a:ext>
            </a:extLst>
          </p:cNvPr>
          <p:cNvCxnSpPr>
            <a:cxnSpLocks/>
          </p:cNvCxnSpPr>
          <p:nvPr/>
        </p:nvCxnSpPr>
        <p:spPr>
          <a:xfrm flipH="1">
            <a:off x="1546566" y="1368924"/>
            <a:ext cx="1219111" cy="777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EA97EF-391B-4948-B1EF-B246C84C60E4}"/>
              </a:ext>
            </a:extLst>
          </p:cNvPr>
          <p:cNvSpPr txBox="1"/>
          <p:nvPr/>
        </p:nvSpPr>
        <p:spPr>
          <a:xfrm>
            <a:off x="622215" y="2140807"/>
            <a:ext cx="187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compute sign</a:t>
            </a:r>
          </a:p>
        </p:txBody>
      </p:sp>
    </p:spTree>
    <p:extLst>
      <p:ext uri="{BB962C8B-B14F-4D97-AF65-F5344CB8AC3E}">
        <p14:creationId xmlns:p14="http://schemas.microsoft.com/office/powerpoint/2010/main" val="131168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680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FAC3737-3A0D-5B4A-90F5-C1382319234C}"/>
              </a:ext>
            </a:extLst>
          </p:cNvPr>
          <p:cNvSpPr/>
          <p:nvPr/>
        </p:nvSpPr>
        <p:spPr>
          <a:xfrm rot="870608">
            <a:off x="2797570" y="2935399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E847E5-066D-644F-8C37-C31138821FC0}"/>
              </a:ext>
            </a:extLst>
          </p:cNvPr>
          <p:cNvCxnSpPr>
            <a:cxnSpLocks/>
          </p:cNvCxnSpPr>
          <p:nvPr/>
        </p:nvCxnSpPr>
        <p:spPr>
          <a:xfrm flipV="1">
            <a:off x="6771552" y="3370071"/>
            <a:ext cx="917274" cy="48273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84AF8C-7443-6745-BBCC-93430D2ECFA7}"/>
              </a:ext>
            </a:extLst>
          </p:cNvPr>
          <p:cNvCxnSpPr>
            <a:cxnSpLocks/>
          </p:cNvCxnSpPr>
          <p:nvPr/>
        </p:nvCxnSpPr>
        <p:spPr>
          <a:xfrm flipH="1" flipV="1">
            <a:off x="5699760" y="3543597"/>
            <a:ext cx="1041445" cy="29095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7E5C72-6545-DC46-B50A-7CD50F304752}"/>
              </a:ext>
            </a:extLst>
          </p:cNvPr>
          <p:cNvSpPr txBox="1"/>
          <p:nvPr/>
        </p:nvSpPr>
        <p:spPr>
          <a:xfrm>
            <a:off x="7694125" y="3108461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[1,0]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2B962-DCAE-5A47-BEA3-569DA52BDEC6}"/>
              </a:ext>
            </a:extLst>
          </p:cNvPr>
          <p:cNvSpPr txBox="1"/>
          <p:nvPr/>
        </p:nvSpPr>
        <p:spPr>
          <a:xfrm>
            <a:off x="4944189" y="3339293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415370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93557F8-1A52-9044-BE1E-3D1EC7FF012B}"/>
              </a:ext>
            </a:extLst>
          </p:cNvPr>
          <p:cNvSpPr/>
          <p:nvPr/>
        </p:nvSpPr>
        <p:spPr>
          <a:xfrm rot="870608">
            <a:off x="2582152" y="2752518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4171951" y="3591194"/>
            <a:ext cx="62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Ux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 rot="17526253">
            <a:off x="5930122" y="3202634"/>
            <a:ext cx="1530956" cy="1201872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4793456" y="3810595"/>
            <a:ext cx="1957864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H="1" flipV="1">
            <a:off x="5906508" y="2856821"/>
            <a:ext cx="844812" cy="99598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5379244" y="2439167"/>
            <a:ext cx="61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Uy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5779824" y="324516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5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4F18CF-0B7A-7B4E-A1A1-BA16573C23F2}"/>
              </a:ext>
            </a:extLst>
          </p:cNvPr>
          <p:cNvCxnSpPr>
            <a:cxnSpLocks/>
          </p:cNvCxnSpPr>
          <p:nvPr/>
        </p:nvCxnSpPr>
        <p:spPr>
          <a:xfrm flipV="1">
            <a:off x="6435654" y="737419"/>
            <a:ext cx="658320" cy="600259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D271E-C458-4547-BACC-A3F159AA600D}"/>
              </a:ext>
            </a:extLst>
          </p:cNvPr>
          <p:cNvSpPr/>
          <p:nvPr/>
        </p:nvSpPr>
        <p:spPr>
          <a:xfrm rot="434455">
            <a:off x="6767119" y="3546075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B32EB-66E3-934A-B695-753980AB0611}"/>
              </a:ext>
            </a:extLst>
          </p:cNvPr>
          <p:cNvSpPr/>
          <p:nvPr/>
        </p:nvSpPr>
        <p:spPr>
          <a:xfrm rot="378246">
            <a:off x="6737306" y="993589"/>
            <a:ext cx="3919983" cy="5802300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rgbClr val="87A7D0">
                  <a:alpha val="5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7CE98-CD44-9942-9CE2-3FAA74BB3ECF}"/>
              </a:ext>
            </a:extLst>
          </p:cNvPr>
          <p:cNvSpPr/>
          <p:nvPr/>
        </p:nvSpPr>
        <p:spPr>
          <a:xfrm>
            <a:off x="593052" y="407561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BF98464-D4F3-5C44-A800-2BB0874F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052" y="394498"/>
            <a:ext cx="5473443" cy="14198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CAF03A0-7E4B-694B-B656-FBA023019A39}"/>
              </a:ext>
            </a:extLst>
          </p:cNvPr>
          <p:cNvSpPr/>
          <p:nvPr/>
        </p:nvSpPr>
        <p:spPr>
          <a:xfrm>
            <a:off x="593052" y="3744853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0CB66A6-589D-B34F-BE99-3BA58EBF0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69"/>
          <a:stretch/>
        </p:blipFill>
        <p:spPr>
          <a:xfrm>
            <a:off x="598381" y="3817157"/>
            <a:ext cx="5497619" cy="12341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98AB516-D5F1-DE41-ABDF-6FC9B80651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918" y="1848853"/>
            <a:ext cx="2501900" cy="457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64B7E5-B66C-FB4E-97BF-FEB4C199AE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112" y="5198750"/>
            <a:ext cx="261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6AE07C-4EF2-6B47-8A8B-ADE7DCAF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079500"/>
            <a:ext cx="10820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24174-5743-124C-90B9-45527C6C6876}"/>
              </a:ext>
            </a:extLst>
          </p:cNvPr>
          <p:cNvSpPr/>
          <p:nvPr/>
        </p:nvSpPr>
        <p:spPr>
          <a:xfrm>
            <a:off x="27788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AC80C-3C31-524F-A6F2-F558D2EA73A6}"/>
              </a:ext>
            </a:extLst>
          </p:cNvPr>
          <p:cNvSpPr/>
          <p:nvPr/>
        </p:nvSpPr>
        <p:spPr>
          <a:xfrm>
            <a:off x="100708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B83BB-E979-AB4F-8AED-CF53A896DBE8}"/>
              </a:ext>
            </a:extLst>
          </p:cNvPr>
          <p:cNvSpPr/>
          <p:nvPr/>
        </p:nvSpPr>
        <p:spPr>
          <a:xfrm>
            <a:off x="173629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3595B-94EB-F347-AD02-85B335D938B9}"/>
              </a:ext>
            </a:extLst>
          </p:cNvPr>
          <p:cNvSpPr/>
          <p:nvPr/>
        </p:nvSpPr>
        <p:spPr>
          <a:xfrm>
            <a:off x="246549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5400C-E9FF-0F4E-ADE7-2E94D8552935}"/>
              </a:ext>
            </a:extLst>
          </p:cNvPr>
          <p:cNvSpPr/>
          <p:nvPr/>
        </p:nvSpPr>
        <p:spPr>
          <a:xfrm>
            <a:off x="319470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B2FE-B047-2A4D-B8BE-AAD44B3263B4}"/>
              </a:ext>
            </a:extLst>
          </p:cNvPr>
          <p:cNvSpPr/>
          <p:nvPr/>
        </p:nvSpPr>
        <p:spPr>
          <a:xfrm>
            <a:off x="392390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2EEB9-D709-EA4E-B717-C2ED5C9AECBA}"/>
              </a:ext>
            </a:extLst>
          </p:cNvPr>
          <p:cNvSpPr/>
          <p:nvPr/>
        </p:nvSpPr>
        <p:spPr>
          <a:xfrm>
            <a:off x="465311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B7D2C-31C5-6A45-845D-16B9090995BD}"/>
              </a:ext>
            </a:extLst>
          </p:cNvPr>
          <p:cNvSpPr/>
          <p:nvPr/>
        </p:nvSpPr>
        <p:spPr>
          <a:xfrm>
            <a:off x="538231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5D2EA-F70C-3042-9075-B7112E4A024B}"/>
              </a:ext>
            </a:extLst>
          </p:cNvPr>
          <p:cNvSpPr/>
          <p:nvPr/>
        </p:nvSpPr>
        <p:spPr>
          <a:xfrm>
            <a:off x="611152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69848-A858-294F-8A15-9F91D3D86892}"/>
              </a:ext>
            </a:extLst>
          </p:cNvPr>
          <p:cNvSpPr/>
          <p:nvPr/>
        </p:nvSpPr>
        <p:spPr>
          <a:xfrm>
            <a:off x="684072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B5AEB-BE2B-204B-80BD-B39DDFF40E35}"/>
              </a:ext>
            </a:extLst>
          </p:cNvPr>
          <p:cNvSpPr/>
          <p:nvPr/>
        </p:nvSpPr>
        <p:spPr>
          <a:xfrm>
            <a:off x="756993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2B560-BD0A-F24D-BD5D-3FE5C0C21DF0}"/>
              </a:ext>
            </a:extLst>
          </p:cNvPr>
          <p:cNvSpPr/>
          <p:nvPr/>
        </p:nvSpPr>
        <p:spPr>
          <a:xfrm>
            <a:off x="829913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B99D7-1AB7-F049-9282-7AA6D23379AE}"/>
              </a:ext>
            </a:extLst>
          </p:cNvPr>
          <p:cNvSpPr/>
          <p:nvPr/>
        </p:nvSpPr>
        <p:spPr>
          <a:xfrm>
            <a:off x="902834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3F516-4938-6943-91B4-1F01C492F82E}"/>
              </a:ext>
            </a:extLst>
          </p:cNvPr>
          <p:cNvSpPr/>
          <p:nvPr/>
        </p:nvSpPr>
        <p:spPr>
          <a:xfrm>
            <a:off x="975754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E6477-A2BD-1543-B7A2-D6F90C343E2C}"/>
              </a:ext>
            </a:extLst>
          </p:cNvPr>
          <p:cNvSpPr/>
          <p:nvPr/>
        </p:nvSpPr>
        <p:spPr>
          <a:xfrm>
            <a:off x="1048675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CC40F8-6BCC-E14B-81AB-0A3BAAF4EC24}"/>
              </a:ext>
            </a:extLst>
          </p:cNvPr>
          <p:cNvSpPr/>
          <p:nvPr/>
        </p:nvSpPr>
        <p:spPr>
          <a:xfrm>
            <a:off x="1121595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253BA-3CDC-4F44-A3BC-8AB9D6608A3D}"/>
              </a:ext>
            </a:extLst>
          </p:cNvPr>
          <p:cNvSpPr txBox="1"/>
          <p:nvPr/>
        </p:nvSpPr>
        <p:spPr>
          <a:xfrm>
            <a:off x="41678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FC118-19FE-C842-BB38-6465DECDB340}"/>
              </a:ext>
            </a:extLst>
          </p:cNvPr>
          <p:cNvSpPr txBox="1"/>
          <p:nvPr/>
        </p:nvSpPr>
        <p:spPr>
          <a:xfrm>
            <a:off x="1899690" y="70560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E368C-B800-674F-BE02-8AF340A22887}"/>
              </a:ext>
            </a:extLst>
          </p:cNvPr>
          <p:cNvSpPr txBox="1"/>
          <p:nvPr/>
        </p:nvSpPr>
        <p:spPr>
          <a:xfrm>
            <a:off x="2628895" y="70743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6D04F-CFF5-CE43-93BB-03174AEC937A}"/>
              </a:ext>
            </a:extLst>
          </p:cNvPr>
          <p:cNvSpPr txBox="1"/>
          <p:nvPr/>
        </p:nvSpPr>
        <p:spPr>
          <a:xfrm>
            <a:off x="5538961" y="70974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90CB4-73BE-7540-8A92-68F3A357F315}"/>
              </a:ext>
            </a:extLst>
          </p:cNvPr>
          <p:cNvSpPr txBox="1"/>
          <p:nvPr/>
        </p:nvSpPr>
        <p:spPr>
          <a:xfrm>
            <a:off x="916859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8393-707D-E44A-89D5-E0B70CB4F9CC}"/>
              </a:ext>
            </a:extLst>
          </p:cNvPr>
          <p:cNvSpPr txBox="1"/>
          <p:nvPr/>
        </p:nvSpPr>
        <p:spPr>
          <a:xfrm>
            <a:off x="9898952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6E18F-1D72-F14B-894F-3374B820FB9F}"/>
              </a:ext>
            </a:extLst>
          </p:cNvPr>
          <p:cNvSpPr txBox="1"/>
          <p:nvPr/>
        </p:nvSpPr>
        <p:spPr>
          <a:xfrm>
            <a:off x="11367780" y="71071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D07A2-6931-744B-9081-5729C050ED28}"/>
              </a:ext>
            </a:extLst>
          </p:cNvPr>
          <p:cNvSpPr txBox="1"/>
          <p:nvPr/>
        </p:nvSpPr>
        <p:spPr>
          <a:xfrm>
            <a:off x="116373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55A1B-C777-C244-80EB-E1FAABC5C9D8}"/>
              </a:ext>
            </a:extLst>
          </p:cNvPr>
          <p:cNvSpPr txBox="1"/>
          <p:nvPr/>
        </p:nvSpPr>
        <p:spPr>
          <a:xfrm>
            <a:off x="3318554" y="7338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E2534-B1D0-9D44-8535-A8C083EE1EDC}"/>
              </a:ext>
            </a:extLst>
          </p:cNvPr>
          <p:cNvSpPr txBox="1"/>
          <p:nvPr/>
        </p:nvSpPr>
        <p:spPr>
          <a:xfrm>
            <a:off x="4060878" y="72557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E19BF9-56B4-F847-8225-C7B0D5CEE094}"/>
              </a:ext>
            </a:extLst>
          </p:cNvPr>
          <p:cNvSpPr txBox="1"/>
          <p:nvPr/>
        </p:nvSpPr>
        <p:spPr>
          <a:xfrm>
            <a:off x="6227335" y="72509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954E2C-606C-B946-987F-0984735228E0}"/>
              </a:ext>
            </a:extLst>
          </p:cNvPr>
          <p:cNvSpPr txBox="1"/>
          <p:nvPr/>
        </p:nvSpPr>
        <p:spPr>
          <a:xfrm>
            <a:off x="6958084" y="72837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5D0A2-4639-4A46-AFCA-0B5A6E3B07E8}"/>
              </a:ext>
            </a:extLst>
          </p:cNvPr>
          <p:cNvSpPr txBox="1"/>
          <p:nvPr/>
        </p:nvSpPr>
        <p:spPr>
          <a:xfrm>
            <a:off x="7684201" y="7287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06B658-FFCD-FD41-93EE-E383F432F317}"/>
              </a:ext>
            </a:extLst>
          </p:cNvPr>
          <p:cNvSpPr txBox="1"/>
          <p:nvPr/>
        </p:nvSpPr>
        <p:spPr>
          <a:xfrm>
            <a:off x="8403375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7E087D-A085-FB40-A959-8C227B667743}"/>
              </a:ext>
            </a:extLst>
          </p:cNvPr>
          <p:cNvSpPr txBox="1"/>
          <p:nvPr/>
        </p:nvSpPr>
        <p:spPr>
          <a:xfrm>
            <a:off x="10597486" y="748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9033A-4D47-3B4B-A8F7-B5D58CC2ABBD}"/>
              </a:ext>
            </a:extLst>
          </p:cNvPr>
          <p:cNvSpPr txBox="1"/>
          <p:nvPr/>
        </p:nvSpPr>
        <p:spPr>
          <a:xfrm>
            <a:off x="479082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7163BB-476B-BB40-8AE4-186A291EA93D}"/>
              </a:ext>
            </a:extLst>
          </p:cNvPr>
          <p:cNvSpPr/>
          <p:nvPr/>
        </p:nvSpPr>
        <p:spPr>
          <a:xfrm>
            <a:off x="451032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E5575-0BB9-5D4B-91AF-9B3AB766D513}"/>
              </a:ext>
            </a:extLst>
          </p:cNvPr>
          <p:cNvSpPr txBox="1"/>
          <p:nvPr/>
        </p:nvSpPr>
        <p:spPr>
          <a:xfrm>
            <a:off x="4528257" y="4264916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78BA7E-6C58-AE40-833D-C1A979BF641A}"/>
              </a:ext>
            </a:extLst>
          </p:cNvPr>
          <p:cNvCxnSpPr>
            <a:cxnSpLocks/>
          </p:cNvCxnSpPr>
          <p:nvPr/>
        </p:nvCxnSpPr>
        <p:spPr>
          <a:xfrm>
            <a:off x="717176" y="1533335"/>
            <a:ext cx="4821785" cy="157288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42BEBE-28E7-CF4A-9FE6-C7FA185AD5C7}"/>
              </a:ext>
            </a:extLst>
          </p:cNvPr>
          <p:cNvCxnSpPr>
            <a:cxnSpLocks/>
          </p:cNvCxnSpPr>
          <p:nvPr/>
        </p:nvCxnSpPr>
        <p:spPr>
          <a:xfrm>
            <a:off x="2100895" y="1487544"/>
            <a:ext cx="3758932" cy="159239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236AA3-2258-EE42-9F5E-469AD5934E0C}"/>
              </a:ext>
            </a:extLst>
          </p:cNvPr>
          <p:cNvCxnSpPr>
            <a:cxnSpLocks/>
          </p:cNvCxnSpPr>
          <p:nvPr/>
        </p:nvCxnSpPr>
        <p:spPr>
          <a:xfrm>
            <a:off x="2853251" y="1464649"/>
            <a:ext cx="1585729" cy="161529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AA568A-9C88-4B48-8D67-DED4A56A863F}"/>
              </a:ext>
            </a:extLst>
          </p:cNvPr>
          <p:cNvCxnSpPr>
            <a:cxnSpLocks/>
          </p:cNvCxnSpPr>
          <p:nvPr/>
        </p:nvCxnSpPr>
        <p:spPr>
          <a:xfrm>
            <a:off x="5725067" y="1456126"/>
            <a:ext cx="1295068" cy="162381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BAFCC7-0E13-634C-BEB0-A500181EF274}"/>
              </a:ext>
            </a:extLst>
          </p:cNvPr>
          <p:cNvCxnSpPr>
            <a:cxnSpLocks/>
          </p:cNvCxnSpPr>
          <p:nvPr/>
        </p:nvCxnSpPr>
        <p:spPr>
          <a:xfrm flipH="1">
            <a:off x="7182181" y="1510211"/>
            <a:ext cx="1986411" cy="154287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2C03C1-1B1A-7248-80D9-EDD17E20459D}"/>
              </a:ext>
            </a:extLst>
          </p:cNvPr>
          <p:cNvCxnSpPr>
            <a:cxnSpLocks/>
          </p:cNvCxnSpPr>
          <p:nvPr/>
        </p:nvCxnSpPr>
        <p:spPr>
          <a:xfrm flipH="1">
            <a:off x="7908556" y="1503750"/>
            <a:ext cx="2091972" cy="157733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F6408A-DAD2-E24B-B438-6602CD958AB1}"/>
              </a:ext>
            </a:extLst>
          </p:cNvPr>
          <p:cNvCxnSpPr>
            <a:cxnSpLocks/>
          </p:cNvCxnSpPr>
          <p:nvPr/>
        </p:nvCxnSpPr>
        <p:spPr>
          <a:xfrm flipH="1">
            <a:off x="6045933" y="1517131"/>
            <a:ext cx="5587232" cy="158909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93745A-955D-9C4E-A84D-A6CC5C1819E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528257" y="3360305"/>
            <a:ext cx="346673" cy="83615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C8E2EC-36C0-1644-B742-DEC5612A7228}"/>
              </a:ext>
            </a:extLst>
          </p:cNvPr>
          <p:cNvCxnSpPr/>
          <p:nvPr/>
        </p:nvCxnSpPr>
        <p:spPr>
          <a:xfrm>
            <a:off x="4080166" y="3220123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C735FB-4449-2C42-822A-B2564853E5E2}"/>
              </a:ext>
            </a:extLst>
          </p:cNvPr>
          <p:cNvCxnSpPr>
            <a:cxnSpLocks/>
          </p:cNvCxnSpPr>
          <p:nvPr/>
        </p:nvCxnSpPr>
        <p:spPr>
          <a:xfrm>
            <a:off x="4091741" y="3117880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0D570F-E514-974C-A47B-A5DE1D60A022}"/>
              </a:ext>
            </a:extLst>
          </p:cNvPr>
          <p:cNvCxnSpPr>
            <a:cxnSpLocks/>
          </p:cNvCxnSpPr>
          <p:nvPr/>
        </p:nvCxnSpPr>
        <p:spPr>
          <a:xfrm>
            <a:off x="8225832" y="3122702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1A12FB-1E7D-424C-AEF3-53BE480A76B0}"/>
              </a:ext>
            </a:extLst>
          </p:cNvPr>
          <p:cNvSpPr txBox="1"/>
          <p:nvPr/>
        </p:nvSpPr>
        <p:spPr>
          <a:xfrm>
            <a:off x="3923908" y="3322367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155CE-B4B1-7E45-877B-63837C8F26A3}"/>
              </a:ext>
            </a:extLst>
          </p:cNvPr>
          <p:cNvSpPr txBox="1"/>
          <p:nvPr/>
        </p:nvSpPr>
        <p:spPr>
          <a:xfrm>
            <a:off x="8079220" y="3310792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9006DF-7C5E-7744-B69D-091FDFB828F0}"/>
              </a:ext>
            </a:extLst>
          </p:cNvPr>
          <p:cNvSpPr/>
          <p:nvPr/>
        </p:nvSpPr>
        <p:spPr>
          <a:xfrm>
            <a:off x="4438980" y="314875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FE8F68-9AAB-4B4C-BED9-97D8A1680A1E}"/>
              </a:ext>
            </a:extLst>
          </p:cNvPr>
          <p:cNvSpPr/>
          <p:nvPr/>
        </p:nvSpPr>
        <p:spPr>
          <a:xfrm>
            <a:off x="5482631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E87133-2FAB-5549-8D99-E220F2E7D9F6}"/>
              </a:ext>
            </a:extLst>
          </p:cNvPr>
          <p:cNvSpPr/>
          <p:nvPr/>
        </p:nvSpPr>
        <p:spPr>
          <a:xfrm>
            <a:off x="5883887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2B3536-2F68-C447-849B-6955315F5335}"/>
              </a:ext>
            </a:extLst>
          </p:cNvPr>
          <p:cNvSpPr/>
          <p:nvPr/>
        </p:nvSpPr>
        <p:spPr>
          <a:xfrm>
            <a:off x="7755129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2BE2131-4E05-8845-B775-0AE98981280A}"/>
              </a:ext>
            </a:extLst>
          </p:cNvPr>
          <p:cNvSpPr/>
          <p:nvPr/>
        </p:nvSpPr>
        <p:spPr>
          <a:xfrm>
            <a:off x="6524353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3362B-6467-404F-9519-AE4F6E63C92D}"/>
              </a:ext>
            </a:extLst>
          </p:cNvPr>
          <p:cNvSpPr/>
          <p:nvPr/>
        </p:nvSpPr>
        <p:spPr>
          <a:xfrm>
            <a:off x="7554502" y="313712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E34307-CED1-0049-9AF2-E75FDA63E04D}"/>
              </a:ext>
            </a:extLst>
          </p:cNvPr>
          <p:cNvSpPr/>
          <p:nvPr/>
        </p:nvSpPr>
        <p:spPr>
          <a:xfrm>
            <a:off x="7020135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51F3D1-114C-A047-881E-77E2D435E769}"/>
              </a:ext>
            </a:extLst>
          </p:cNvPr>
          <p:cNvSpPr txBox="1"/>
          <p:nvPr/>
        </p:nvSpPr>
        <p:spPr>
          <a:xfrm>
            <a:off x="5217113" y="-130405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5260032" y="3983837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c(</a:t>
            </a:r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6C7265-0389-B74A-AA3C-DEC77C0F5786}"/>
              </a:ext>
            </a:extLst>
          </p:cNvPr>
          <p:cNvSpPr/>
          <p:nvPr/>
        </p:nvSpPr>
        <p:spPr>
          <a:xfrm>
            <a:off x="353615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7842B-80BB-634E-A28C-776027EECB44}"/>
              </a:ext>
            </a:extLst>
          </p:cNvPr>
          <p:cNvSpPr/>
          <p:nvPr/>
        </p:nvSpPr>
        <p:spPr>
          <a:xfrm>
            <a:off x="426536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F5A783-10EC-0E4F-8032-2A541F4953C8}"/>
              </a:ext>
            </a:extLst>
          </p:cNvPr>
          <p:cNvSpPr/>
          <p:nvPr/>
        </p:nvSpPr>
        <p:spPr>
          <a:xfrm>
            <a:off x="499456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A4EF03-DDC7-E747-B320-14B79931682E}"/>
              </a:ext>
            </a:extLst>
          </p:cNvPr>
          <p:cNvSpPr/>
          <p:nvPr/>
        </p:nvSpPr>
        <p:spPr>
          <a:xfrm>
            <a:off x="572377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9B548-B5F5-4446-81B9-CAA676368D00}"/>
              </a:ext>
            </a:extLst>
          </p:cNvPr>
          <p:cNvSpPr/>
          <p:nvPr/>
        </p:nvSpPr>
        <p:spPr>
          <a:xfrm>
            <a:off x="645297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4CA34B-3AF4-794C-AA02-9EF6C4B8C55A}"/>
              </a:ext>
            </a:extLst>
          </p:cNvPr>
          <p:cNvSpPr/>
          <p:nvPr/>
        </p:nvSpPr>
        <p:spPr>
          <a:xfrm>
            <a:off x="718218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347CF7-49DC-9B4E-8862-452ED4CB9CAE}"/>
              </a:ext>
            </a:extLst>
          </p:cNvPr>
          <p:cNvSpPr/>
          <p:nvPr/>
        </p:nvSpPr>
        <p:spPr>
          <a:xfrm>
            <a:off x="791138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A531CB-BAEB-394C-B7C4-E554FBA21B80}"/>
              </a:ext>
            </a:extLst>
          </p:cNvPr>
          <p:cNvCxnSpPr>
            <a:cxnSpLocks/>
          </p:cNvCxnSpPr>
          <p:nvPr/>
        </p:nvCxnSpPr>
        <p:spPr>
          <a:xfrm>
            <a:off x="5009820" y="4927977"/>
            <a:ext cx="1688122" cy="83615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E679ECB-9019-244D-99DA-5CCFB622FEF9}"/>
              </a:ext>
            </a:extLst>
          </p:cNvPr>
          <p:cNvSpPr txBox="1"/>
          <p:nvPr/>
        </p:nvSpPr>
        <p:spPr>
          <a:xfrm>
            <a:off x="3756005" y="61869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289861-3644-674D-BC13-2D98FF107514}"/>
              </a:ext>
            </a:extLst>
          </p:cNvPr>
          <p:cNvSpPr txBox="1"/>
          <p:nvPr/>
        </p:nvSpPr>
        <p:spPr>
          <a:xfrm>
            <a:off x="4438980" y="6213319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43C624-8EF9-FD48-BAA3-280004E21837}"/>
              </a:ext>
            </a:extLst>
          </p:cNvPr>
          <p:cNvSpPr txBox="1"/>
          <p:nvPr/>
        </p:nvSpPr>
        <p:spPr>
          <a:xfrm>
            <a:off x="8132912" y="6189416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7C359B-AA24-1648-9741-07788A39BAC5}"/>
              </a:ext>
            </a:extLst>
          </p:cNvPr>
          <p:cNvSpPr txBox="1"/>
          <p:nvPr/>
        </p:nvSpPr>
        <p:spPr>
          <a:xfrm>
            <a:off x="6359282" y="6204722"/>
            <a:ext cx="93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h(c(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16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1392071" y="2303752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3CD7BC-61A4-E248-BF7F-FADF4B1AD00D}"/>
              </a:ext>
            </a:extLst>
          </p:cNvPr>
          <p:cNvSpPr/>
          <p:nvPr/>
        </p:nvSpPr>
        <p:spPr>
          <a:xfrm>
            <a:off x="631108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C90BD4-28B9-3D43-B172-2E8BCB10FBBC}"/>
              </a:ext>
            </a:extLst>
          </p:cNvPr>
          <p:cNvSpPr/>
          <p:nvPr/>
        </p:nvSpPr>
        <p:spPr>
          <a:xfrm>
            <a:off x="704028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61E52F-7CDB-5940-A2A7-D3ABB414FCF5}"/>
              </a:ext>
            </a:extLst>
          </p:cNvPr>
          <p:cNvSpPr/>
          <p:nvPr/>
        </p:nvSpPr>
        <p:spPr>
          <a:xfrm>
            <a:off x="776949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027C53-11B9-8040-938F-FAD6C12ECA13}"/>
              </a:ext>
            </a:extLst>
          </p:cNvPr>
          <p:cNvSpPr/>
          <p:nvPr/>
        </p:nvSpPr>
        <p:spPr>
          <a:xfrm>
            <a:off x="849869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D7C54C-E57A-9B4B-BAC4-2A8D1B3C9CE0}"/>
              </a:ext>
            </a:extLst>
          </p:cNvPr>
          <p:cNvSpPr/>
          <p:nvPr/>
        </p:nvSpPr>
        <p:spPr>
          <a:xfrm>
            <a:off x="922790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6ECDCB-BC47-C742-B104-DC190E48DB06}"/>
              </a:ext>
            </a:extLst>
          </p:cNvPr>
          <p:cNvSpPr/>
          <p:nvPr/>
        </p:nvSpPr>
        <p:spPr>
          <a:xfrm>
            <a:off x="995710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44488-714F-1244-A279-48457280068A}"/>
              </a:ext>
            </a:extLst>
          </p:cNvPr>
          <p:cNvSpPr/>
          <p:nvPr/>
        </p:nvSpPr>
        <p:spPr>
          <a:xfrm>
            <a:off x="1068631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C74ECC-D6F7-714F-9F1B-2689E078F2D0}"/>
              </a:ext>
            </a:extLst>
          </p:cNvPr>
          <p:cNvSpPr txBox="1"/>
          <p:nvPr/>
        </p:nvSpPr>
        <p:spPr>
          <a:xfrm>
            <a:off x="4147374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20E687-E0D3-4C4B-AB1E-1207DFDD2308}"/>
              </a:ext>
            </a:extLst>
          </p:cNvPr>
          <p:cNvSpPr txBox="1"/>
          <p:nvPr/>
        </p:nvSpPr>
        <p:spPr>
          <a:xfrm>
            <a:off x="7793399" y="2549973"/>
            <a:ext cx="95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071CA2-A2B2-F14A-AE8B-1C7783048914}"/>
              </a:ext>
            </a:extLst>
          </p:cNvPr>
          <p:cNvSpPr txBox="1"/>
          <p:nvPr/>
        </p:nvSpPr>
        <p:spPr>
          <a:xfrm>
            <a:off x="1378488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26B098-DF9F-EB43-9C3B-CA7C27447410}"/>
              </a:ext>
            </a:extLst>
          </p:cNvPr>
          <p:cNvSpPr txBox="1"/>
          <p:nvPr/>
        </p:nvSpPr>
        <p:spPr>
          <a:xfrm>
            <a:off x="2074320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BC6F2-493A-B24D-8453-4738CFDEE6E7}"/>
              </a:ext>
            </a:extLst>
          </p:cNvPr>
          <p:cNvSpPr txBox="1"/>
          <p:nvPr/>
        </p:nvSpPr>
        <p:spPr>
          <a:xfrm>
            <a:off x="10876536" y="58906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7F75F4-44F5-9C49-A216-57A012155F21}"/>
              </a:ext>
            </a:extLst>
          </p:cNvPr>
          <p:cNvSpPr/>
          <p:nvPr/>
        </p:nvSpPr>
        <p:spPr>
          <a:xfrm>
            <a:off x="120486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4B9931-A75E-C540-B6A9-973BED1C0ACF}"/>
              </a:ext>
            </a:extLst>
          </p:cNvPr>
          <p:cNvSpPr/>
          <p:nvPr/>
        </p:nvSpPr>
        <p:spPr>
          <a:xfrm>
            <a:off x="193407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C04A9B4-A380-3740-A696-7C68F8AE8D20}"/>
              </a:ext>
            </a:extLst>
          </p:cNvPr>
          <p:cNvSpPr/>
          <p:nvPr/>
        </p:nvSpPr>
        <p:spPr>
          <a:xfrm>
            <a:off x="266327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D9CAFB-A229-8E43-BA65-6C249A240E9E}"/>
              </a:ext>
            </a:extLst>
          </p:cNvPr>
          <p:cNvSpPr/>
          <p:nvPr/>
        </p:nvSpPr>
        <p:spPr>
          <a:xfrm>
            <a:off x="339248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47F4C4E-222A-6C4E-B5B1-3188ED9C6CE3}"/>
              </a:ext>
            </a:extLst>
          </p:cNvPr>
          <p:cNvSpPr/>
          <p:nvPr/>
        </p:nvSpPr>
        <p:spPr>
          <a:xfrm>
            <a:off x="412168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09052A-0D25-7C4D-81A9-175E1935A46D}"/>
              </a:ext>
            </a:extLst>
          </p:cNvPr>
          <p:cNvSpPr/>
          <p:nvPr/>
        </p:nvSpPr>
        <p:spPr>
          <a:xfrm>
            <a:off x="485089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218F4C-47E0-4D47-A6E3-C8E45C662360}"/>
              </a:ext>
            </a:extLst>
          </p:cNvPr>
          <p:cNvSpPr/>
          <p:nvPr/>
        </p:nvSpPr>
        <p:spPr>
          <a:xfrm>
            <a:off x="558009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EDB5123-7C40-7240-9E0D-89F65E6D6B38}"/>
              </a:ext>
            </a:extLst>
          </p:cNvPr>
          <p:cNvSpPr/>
          <p:nvPr/>
        </p:nvSpPr>
        <p:spPr>
          <a:xfrm rot="16200000">
            <a:off x="5765371" y="819558"/>
            <a:ext cx="429304" cy="5085167"/>
          </a:xfrm>
          <a:prstGeom prst="leftBrace">
            <a:avLst/>
          </a:prstGeom>
          <a:ln w="22225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4F7AEB0-B2D1-814C-9DEB-F865AD216933}"/>
              </a:ext>
            </a:extLst>
          </p:cNvPr>
          <p:cNvCxnSpPr>
            <a:cxnSpLocks/>
          </p:cNvCxnSpPr>
          <p:nvPr/>
        </p:nvCxnSpPr>
        <p:spPr>
          <a:xfrm>
            <a:off x="5990809" y="3634487"/>
            <a:ext cx="2143283" cy="1748674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48291E-00B6-1F44-AF85-ED90662372E0}"/>
              </a:ext>
            </a:extLst>
          </p:cNvPr>
          <p:cNvSpPr txBox="1"/>
          <p:nvPr/>
        </p:nvSpPr>
        <p:spPr>
          <a:xfrm>
            <a:off x="5788813" y="4011561"/>
            <a:ext cx="387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h(c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),...,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7F879C9-40D3-C347-B6AF-7A13357FC193}"/>
              </a:ext>
            </a:extLst>
          </p:cNvPr>
          <p:cNvCxnSpPr>
            <a:cxnSpLocks/>
          </p:cNvCxnSpPr>
          <p:nvPr/>
        </p:nvCxnSpPr>
        <p:spPr>
          <a:xfrm>
            <a:off x="1934074" y="2747092"/>
            <a:ext cx="1227528" cy="0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</p:spTree>
    <p:extLst>
      <p:ext uri="{BB962C8B-B14F-4D97-AF65-F5344CB8AC3E}">
        <p14:creationId xmlns:p14="http://schemas.microsoft.com/office/powerpoint/2010/main" val="75746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5221BC-8560-B445-BDC7-A16F131F5E13}"/>
              </a:ext>
            </a:extLst>
          </p:cNvPr>
          <p:cNvSpPr/>
          <p:nvPr/>
        </p:nvSpPr>
        <p:spPr>
          <a:xfrm>
            <a:off x="9955071" y="42032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622708-123F-DF4B-9174-5B0EEC0695EE}"/>
              </a:ext>
            </a:extLst>
          </p:cNvPr>
          <p:cNvSpPr txBox="1"/>
          <p:nvPr/>
        </p:nvSpPr>
        <p:spPr>
          <a:xfrm>
            <a:off x="10574502" y="82959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C12712-D580-D644-A02B-2A2E6B339890}"/>
              </a:ext>
            </a:extLst>
          </p:cNvPr>
          <p:cNvSpPr/>
          <p:nvPr/>
        </p:nvSpPr>
        <p:spPr>
          <a:xfrm>
            <a:off x="341816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A0418-120E-C948-A85C-E136084A4E79}"/>
              </a:ext>
            </a:extLst>
          </p:cNvPr>
          <p:cNvSpPr/>
          <p:nvPr/>
        </p:nvSpPr>
        <p:spPr>
          <a:xfrm>
            <a:off x="414737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431668-E22E-B245-A74C-45542BD8F55F}"/>
              </a:ext>
            </a:extLst>
          </p:cNvPr>
          <p:cNvSpPr/>
          <p:nvPr/>
        </p:nvSpPr>
        <p:spPr>
          <a:xfrm>
            <a:off x="487657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6B7620-8749-D548-B817-7A224F63FA40}"/>
              </a:ext>
            </a:extLst>
          </p:cNvPr>
          <p:cNvSpPr/>
          <p:nvPr/>
        </p:nvSpPr>
        <p:spPr>
          <a:xfrm>
            <a:off x="560578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58B8E5-8195-2348-B2A2-4E894302132B}"/>
              </a:ext>
            </a:extLst>
          </p:cNvPr>
          <p:cNvSpPr/>
          <p:nvPr/>
        </p:nvSpPr>
        <p:spPr>
          <a:xfrm>
            <a:off x="633498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4581A-EE0C-EF4F-BC07-31F343A7F396}"/>
              </a:ext>
            </a:extLst>
          </p:cNvPr>
          <p:cNvSpPr/>
          <p:nvPr/>
        </p:nvSpPr>
        <p:spPr>
          <a:xfrm>
            <a:off x="706419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EE85C-79E4-D74A-AA05-8BC9AD25C634}"/>
              </a:ext>
            </a:extLst>
          </p:cNvPr>
          <p:cNvSpPr/>
          <p:nvPr/>
        </p:nvSpPr>
        <p:spPr>
          <a:xfrm>
            <a:off x="779339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5E0715-8659-F84F-B470-926317828227}"/>
              </a:ext>
            </a:extLst>
          </p:cNvPr>
          <p:cNvSpPr/>
          <p:nvPr/>
        </p:nvSpPr>
        <p:spPr>
          <a:xfrm>
            <a:off x="341816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C0FD99-4AF9-F040-8807-2C556719CD74}"/>
              </a:ext>
            </a:extLst>
          </p:cNvPr>
          <p:cNvSpPr/>
          <p:nvPr/>
        </p:nvSpPr>
        <p:spPr>
          <a:xfrm>
            <a:off x="414737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16FCBC-8AC4-1649-B36B-D788992F988B}"/>
              </a:ext>
            </a:extLst>
          </p:cNvPr>
          <p:cNvSpPr/>
          <p:nvPr/>
        </p:nvSpPr>
        <p:spPr>
          <a:xfrm>
            <a:off x="487657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0A056B-E275-D64F-8B53-E527CECB3855}"/>
              </a:ext>
            </a:extLst>
          </p:cNvPr>
          <p:cNvSpPr/>
          <p:nvPr/>
        </p:nvSpPr>
        <p:spPr>
          <a:xfrm>
            <a:off x="560578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A8C12-F58A-764D-916D-02537AD952E3}"/>
              </a:ext>
            </a:extLst>
          </p:cNvPr>
          <p:cNvSpPr/>
          <p:nvPr/>
        </p:nvSpPr>
        <p:spPr>
          <a:xfrm>
            <a:off x="633498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7FCACC-1D92-E54F-B24D-6FCB52EB7B09}"/>
              </a:ext>
            </a:extLst>
          </p:cNvPr>
          <p:cNvSpPr/>
          <p:nvPr/>
        </p:nvSpPr>
        <p:spPr>
          <a:xfrm>
            <a:off x="706419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324C9-3D7D-224E-9EA9-7A2F32F9A93A}"/>
              </a:ext>
            </a:extLst>
          </p:cNvPr>
          <p:cNvSpPr/>
          <p:nvPr/>
        </p:nvSpPr>
        <p:spPr>
          <a:xfrm>
            <a:off x="779339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203C44-FEBC-574E-B97C-53FA950886F0}"/>
              </a:ext>
            </a:extLst>
          </p:cNvPr>
          <p:cNvSpPr/>
          <p:nvPr/>
        </p:nvSpPr>
        <p:spPr>
          <a:xfrm>
            <a:off x="341816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AA8FE-6894-9C48-A3E3-0BAA797DA26B}"/>
              </a:ext>
            </a:extLst>
          </p:cNvPr>
          <p:cNvSpPr/>
          <p:nvPr/>
        </p:nvSpPr>
        <p:spPr>
          <a:xfrm>
            <a:off x="414737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B08E3D-3D46-7F46-9787-5CAD5A55C4C6}"/>
              </a:ext>
            </a:extLst>
          </p:cNvPr>
          <p:cNvSpPr/>
          <p:nvPr/>
        </p:nvSpPr>
        <p:spPr>
          <a:xfrm>
            <a:off x="487657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A32DCE-AA08-9840-81B1-4217FDF411B8}"/>
              </a:ext>
            </a:extLst>
          </p:cNvPr>
          <p:cNvSpPr/>
          <p:nvPr/>
        </p:nvSpPr>
        <p:spPr>
          <a:xfrm>
            <a:off x="560578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B4086A-784F-4C4B-AC9E-6E86F7DC63D1}"/>
              </a:ext>
            </a:extLst>
          </p:cNvPr>
          <p:cNvSpPr/>
          <p:nvPr/>
        </p:nvSpPr>
        <p:spPr>
          <a:xfrm>
            <a:off x="633498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BC1105-3DCC-F54A-B34D-6E568800864D}"/>
              </a:ext>
            </a:extLst>
          </p:cNvPr>
          <p:cNvSpPr/>
          <p:nvPr/>
        </p:nvSpPr>
        <p:spPr>
          <a:xfrm>
            <a:off x="706419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10E5D8-6222-1B4E-A8FC-A6442DDBC027}"/>
              </a:ext>
            </a:extLst>
          </p:cNvPr>
          <p:cNvSpPr/>
          <p:nvPr/>
        </p:nvSpPr>
        <p:spPr>
          <a:xfrm>
            <a:off x="779339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2599F2-7A4D-E146-88C7-8D0412F446CB}"/>
              </a:ext>
            </a:extLst>
          </p:cNvPr>
          <p:cNvSpPr txBox="1"/>
          <p:nvPr/>
        </p:nvSpPr>
        <p:spPr>
          <a:xfrm rot="16200000">
            <a:off x="1381232" y="310851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 tables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E134DF-B5B5-0D4F-92DF-FA19DBA48709}"/>
              </a:ext>
            </a:extLst>
          </p:cNvPr>
          <p:cNvSpPr txBox="1"/>
          <p:nvPr/>
        </p:nvSpPr>
        <p:spPr>
          <a:xfrm>
            <a:off x="338816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6EE517-7CDA-D74C-A89A-21012E816132}"/>
              </a:ext>
            </a:extLst>
          </p:cNvPr>
          <p:cNvSpPr txBox="1"/>
          <p:nvPr/>
        </p:nvSpPr>
        <p:spPr>
          <a:xfrm>
            <a:off x="338816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DCAF04-0F5B-B440-BFFE-E870EB8BE19F}"/>
              </a:ext>
            </a:extLst>
          </p:cNvPr>
          <p:cNvSpPr txBox="1"/>
          <p:nvPr/>
        </p:nvSpPr>
        <p:spPr>
          <a:xfrm>
            <a:off x="408745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2D1F15-BE4E-ED48-A8AC-723B4F3C95D5}"/>
              </a:ext>
            </a:extLst>
          </p:cNvPr>
          <p:cNvSpPr txBox="1"/>
          <p:nvPr/>
        </p:nvSpPr>
        <p:spPr>
          <a:xfrm>
            <a:off x="408745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14B726-6E66-6F4D-BDBF-26EDA5209554}"/>
              </a:ext>
            </a:extLst>
          </p:cNvPr>
          <p:cNvSpPr txBox="1"/>
          <p:nvPr/>
        </p:nvSpPr>
        <p:spPr>
          <a:xfrm>
            <a:off x="408745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8F9368-E37B-FE48-82CC-1FCCEA966696}"/>
              </a:ext>
            </a:extLst>
          </p:cNvPr>
          <p:cNvSpPr txBox="1"/>
          <p:nvPr/>
        </p:nvSpPr>
        <p:spPr>
          <a:xfrm>
            <a:off x="7788745" y="253109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739EFE-FD1C-3A45-86FF-9CDB12B74C27}"/>
              </a:ext>
            </a:extLst>
          </p:cNvPr>
          <p:cNvSpPr txBox="1"/>
          <p:nvPr/>
        </p:nvSpPr>
        <p:spPr>
          <a:xfrm>
            <a:off x="7788745" y="326261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46F876A-7A0C-B840-B3B5-5613D9DB76B9}"/>
              </a:ext>
            </a:extLst>
          </p:cNvPr>
          <p:cNvSpPr txBox="1"/>
          <p:nvPr/>
        </p:nvSpPr>
        <p:spPr>
          <a:xfrm>
            <a:off x="7788745" y="471240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411862-8D8D-CD4A-AFA9-1034614E9461}"/>
              </a:ext>
            </a:extLst>
          </p:cNvPr>
          <p:cNvSpPr/>
          <p:nvPr/>
        </p:nvSpPr>
        <p:spPr>
          <a:xfrm>
            <a:off x="9955070" y="81116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6205B2-4C09-8348-995A-468CDCDBFD98}"/>
              </a:ext>
            </a:extLst>
          </p:cNvPr>
          <p:cNvSpPr/>
          <p:nvPr/>
        </p:nvSpPr>
        <p:spPr>
          <a:xfrm>
            <a:off x="9955070" y="1201993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3853D0-56FB-E648-872F-4ED09308D647}"/>
              </a:ext>
            </a:extLst>
          </p:cNvPr>
          <p:cNvSpPr/>
          <p:nvPr/>
        </p:nvSpPr>
        <p:spPr>
          <a:xfrm>
            <a:off x="9955070" y="159282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B788E83-EB56-BF42-B9B9-47909C01DA50}"/>
              </a:ext>
            </a:extLst>
          </p:cNvPr>
          <p:cNvSpPr/>
          <p:nvPr/>
        </p:nvSpPr>
        <p:spPr>
          <a:xfrm>
            <a:off x="9955071" y="220638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BDB36BA-88E2-2A40-8232-7390AD2EBA40}"/>
              </a:ext>
            </a:extLst>
          </p:cNvPr>
          <p:cNvSpPr txBox="1"/>
          <p:nvPr/>
        </p:nvSpPr>
        <p:spPr>
          <a:xfrm>
            <a:off x="10574502" y="2615652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33B58AB-442C-6441-9F44-142997B4C872}"/>
              </a:ext>
            </a:extLst>
          </p:cNvPr>
          <p:cNvSpPr/>
          <p:nvPr/>
        </p:nvSpPr>
        <p:spPr>
          <a:xfrm>
            <a:off x="9955070" y="2597217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4FA21B-3BDA-7942-B556-F13293C9F241}"/>
              </a:ext>
            </a:extLst>
          </p:cNvPr>
          <p:cNvSpPr/>
          <p:nvPr/>
        </p:nvSpPr>
        <p:spPr>
          <a:xfrm>
            <a:off x="9955070" y="298804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816980F-287D-CD45-B3A4-ACBE96DE925B}"/>
              </a:ext>
            </a:extLst>
          </p:cNvPr>
          <p:cNvSpPr/>
          <p:nvPr/>
        </p:nvSpPr>
        <p:spPr>
          <a:xfrm>
            <a:off x="9955070" y="337888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06FA12D-11D0-BF4E-9ADC-3CA388CC4C05}"/>
              </a:ext>
            </a:extLst>
          </p:cNvPr>
          <p:cNvSpPr/>
          <p:nvPr/>
        </p:nvSpPr>
        <p:spPr>
          <a:xfrm>
            <a:off x="9955071" y="4855908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7BCA176-41BB-4048-BAC8-9C8F2973E7A8}"/>
              </a:ext>
            </a:extLst>
          </p:cNvPr>
          <p:cNvSpPr txBox="1"/>
          <p:nvPr/>
        </p:nvSpPr>
        <p:spPr>
          <a:xfrm>
            <a:off x="10574502" y="5265175"/>
            <a:ext cx="838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A2C5BDA-776D-9B44-81A3-312E81951C97}"/>
              </a:ext>
            </a:extLst>
          </p:cNvPr>
          <p:cNvSpPr/>
          <p:nvPr/>
        </p:nvSpPr>
        <p:spPr>
          <a:xfrm>
            <a:off x="9955070" y="5246740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C99BA1-0799-F946-8C2F-D8977A5E64B0}"/>
              </a:ext>
            </a:extLst>
          </p:cNvPr>
          <p:cNvSpPr/>
          <p:nvPr/>
        </p:nvSpPr>
        <p:spPr>
          <a:xfrm>
            <a:off x="9955070" y="5637572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652B258-B085-BE43-ACFE-E6DC800B5415}"/>
              </a:ext>
            </a:extLst>
          </p:cNvPr>
          <p:cNvSpPr/>
          <p:nvPr/>
        </p:nvSpPr>
        <p:spPr>
          <a:xfrm>
            <a:off x="9955070" y="6028404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7E20F1-1272-2047-BAD0-714615851B1D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8647759" y="1006577"/>
            <a:ext cx="1307311" cy="175683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1E243E8-0A71-F64A-99E7-CC02715CF5AE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572209" y="3458537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A380998-6300-CE49-933E-DDEC6E1E2421}"/>
              </a:ext>
            </a:extLst>
          </p:cNvPr>
          <p:cNvCxnSpPr>
            <a:cxnSpLocks/>
          </p:cNvCxnSpPr>
          <p:nvPr/>
        </p:nvCxnSpPr>
        <p:spPr>
          <a:xfrm>
            <a:off x="8547406" y="4907664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CA2F309-562D-1346-A0A6-C02BAACBF774}"/>
              </a:ext>
            </a:extLst>
          </p:cNvPr>
          <p:cNvSpPr txBox="1"/>
          <p:nvPr/>
        </p:nvSpPr>
        <p:spPr>
          <a:xfrm rot="5400000">
            <a:off x="10574502" y="4004517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D938D5-BE2B-0142-A28E-D0701E9952A0}"/>
              </a:ext>
            </a:extLst>
          </p:cNvPr>
          <p:cNvSpPr txBox="1"/>
          <p:nvPr/>
        </p:nvSpPr>
        <p:spPr>
          <a:xfrm rot="5400000">
            <a:off x="3375739" y="434800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1CE74C-8A82-0246-8C8C-38DFA51F7AB6}"/>
              </a:ext>
            </a:extLst>
          </p:cNvPr>
          <p:cNvSpPr txBox="1"/>
          <p:nvPr/>
        </p:nvSpPr>
        <p:spPr>
          <a:xfrm rot="5400000">
            <a:off x="4104944" y="4367547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D9DDA8-6FC7-D645-A852-9B517349A645}"/>
              </a:ext>
            </a:extLst>
          </p:cNvPr>
          <p:cNvSpPr txBox="1"/>
          <p:nvPr/>
        </p:nvSpPr>
        <p:spPr>
          <a:xfrm rot="5400000">
            <a:off x="7755565" y="4312411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729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315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47C66C-76EC-C64F-95C2-B3D3B384D121}"/>
              </a:ext>
            </a:extLst>
          </p:cNvPr>
          <p:cNvSpPr/>
          <p:nvPr/>
        </p:nvSpPr>
        <p:spPr>
          <a:xfrm>
            <a:off x="667364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0E613-4F5F-CF4E-97F6-62EA1DDB48AA}"/>
              </a:ext>
            </a:extLst>
          </p:cNvPr>
          <p:cNvSpPr/>
          <p:nvPr/>
        </p:nvSpPr>
        <p:spPr>
          <a:xfrm>
            <a:off x="740285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8CABD-4C5C-3A47-82C6-09055FBBA63B}"/>
              </a:ext>
            </a:extLst>
          </p:cNvPr>
          <p:cNvSpPr/>
          <p:nvPr/>
        </p:nvSpPr>
        <p:spPr>
          <a:xfrm>
            <a:off x="813205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1C4F35-B6C2-1D4D-8E0A-BD1B8857C8BC}"/>
              </a:ext>
            </a:extLst>
          </p:cNvPr>
          <p:cNvSpPr/>
          <p:nvPr/>
        </p:nvSpPr>
        <p:spPr>
          <a:xfrm>
            <a:off x="886126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94F610-1576-1548-80C7-6B72899EBF2B}"/>
              </a:ext>
            </a:extLst>
          </p:cNvPr>
          <p:cNvSpPr/>
          <p:nvPr/>
        </p:nvSpPr>
        <p:spPr>
          <a:xfrm>
            <a:off x="959046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868909-8AA9-EA47-B6F4-D596B9187282}"/>
              </a:ext>
            </a:extLst>
          </p:cNvPr>
          <p:cNvSpPr/>
          <p:nvPr/>
        </p:nvSpPr>
        <p:spPr>
          <a:xfrm>
            <a:off x="1031967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5609D5-7E9F-FA43-B751-C266D9A1ACFB}"/>
              </a:ext>
            </a:extLst>
          </p:cNvPr>
          <p:cNvSpPr/>
          <p:nvPr/>
        </p:nvSpPr>
        <p:spPr>
          <a:xfrm>
            <a:off x="1104887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B1533B-F607-214B-8178-C4570857F2D4}"/>
              </a:ext>
            </a:extLst>
          </p:cNvPr>
          <p:cNvCxnSpPr>
            <a:cxnSpLocks/>
          </p:cNvCxnSpPr>
          <p:nvPr/>
        </p:nvCxnSpPr>
        <p:spPr>
          <a:xfrm>
            <a:off x="4783847" y="1457333"/>
            <a:ext cx="3717578" cy="224840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DD6B4A-4394-934C-AC4D-CFAADFE6448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855340" y="1359381"/>
            <a:ext cx="3094968" cy="2247969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BF3C18-B261-BE46-8D58-D26E67055C8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87082" y="1425548"/>
            <a:ext cx="1595296" cy="2240585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FBC15F-7BCC-9F42-B39F-166C04AD453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16287" y="1425548"/>
            <a:ext cx="3518449" cy="236468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9F3BAA-D714-E64D-8EA4-4A0F10C0BC14}"/>
              </a:ext>
            </a:extLst>
          </p:cNvPr>
          <p:cNvSpPr txBox="1"/>
          <p:nvPr/>
        </p:nvSpPr>
        <p:spPr>
          <a:xfrm>
            <a:off x="8377765" y="362715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0FCE60-2ECB-404A-AF31-5DE922122D91}"/>
              </a:ext>
            </a:extLst>
          </p:cNvPr>
          <p:cNvSpPr txBox="1"/>
          <p:nvPr/>
        </p:nvSpPr>
        <p:spPr>
          <a:xfrm>
            <a:off x="6859975" y="355939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5180C0-2807-7746-903D-98DA867CCE0F}"/>
              </a:ext>
            </a:extLst>
          </p:cNvPr>
          <p:cNvSpPr txBox="1"/>
          <p:nvPr/>
        </p:nvSpPr>
        <p:spPr>
          <a:xfrm>
            <a:off x="9546202" y="37057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83DFFA-4865-D44E-95E7-C2454543E9B5}"/>
              </a:ext>
            </a:extLst>
          </p:cNvPr>
          <p:cNvSpPr txBox="1"/>
          <p:nvPr/>
        </p:nvSpPr>
        <p:spPr>
          <a:xfrm>
            <a:off x="9747642" y="3567748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4CF37B-5B47-5545-9CBB-8DC64D5BC33B}"/>
              </a:ext>
            </a:extLst>
          </p:cNvPr>
          <p:cNvSpPr txBox="1"/>
          <p:nvPr/>
        </p:nvSpPr>
        <p:spPr>
          <a:xfrm>
            <a:off x="8947755" y="426193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074129-225F-B342-8D52-0F9F343FD698}"/>
              </a:ext>
            </a:extLst>
          </p:cNvPr>
          <p:cNvSpPr txBox="1"/>
          <p:nvPr/>
        </p:nvSpPr>
        <p:spPr>
          <a:xfrm>
            <a:off x="5751027" y="3365659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352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ABE19E-3B0C-404B-B8A2-8BF62CD42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228</Words>
  <Application>Microsoft Macintosh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55</cp:revision>
  <dcterms:created xsi:type="dcterms:W3CDTF">2019-09-11T01:27:24Z</dcterms:created>
  <dcterms:modified xsi:type="dcterms:W3CDTF">2022-10-05T13:36:48Z</dcterms:modified>
</cp:coreProperties>
</file>