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1" r:id="rId3"/>
    <p:sldId id="272" r:id="rId4"/>
    <p:sldId id="281" r:id="rId5"/>
    <p:sldId id="282" r:id="rId6"/>
    <p:sldId id="283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70" r:id="rId15"/>
    <p:sldId id="277" r:id="rId16"/>
    <p:sldId id="284" r:id="rId17"/>
    <p:sldId id="286" r:id="rId18"/>
    <p:sldId id="287" r:id="rId19"/>
    <p:sldId id="285" r:id="rId20"/>
    <p:sldId id="33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693"/>
    <a:srgbClr val="E76D00"/>
    <a:srgbClr val="87A7D0"/>
    <a:srgbClr val="8CC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79"/>
    <p:restoredTop sz="94664"/>
  </p:normalViewPr>
  <p:slideViewPr>
    <p:cSldViewPr snapToGrid="0" snapToObjects="1">
      <p:cViewPr varScale="1">
        <p:scale>
          <a:sx n="61" d="100"/>
          <a:sy n="61" d="100"/>
        </p:scale>
        <p:origin x="248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8589-4381-844B-BDFF-30E7EE2EB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F2D7C-3BA2-1446-88AD-A8936278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1E65-99FD-1A47-ABFC-8E9C52BB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4683-4BE9-004D-BE80-391F083E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6338-5B59-9B45-93B0-42C3C5B8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5CE-CDA1-AA4C-AFC6-A1B375DF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6272D-BB51-874A-90DC-4D93C3D9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6134-1AFB-B743-BFA0-07599C8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FA97-8DA7-3047-80CA-33EDE56D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5D4B-F5E0-A648-B4EA-84E63B87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ACE90-A2FF-0C4B-8279-F47BF838C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FB8E8-B42D-9548-80B2-D11C94682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FCCC-85A0-C346-952C-4B97CEFE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8037-1186-D948-9417-73AC82E7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2B36-8265-AF4E-AC48-F5037138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777C-8F63-2348-BC09-49D3DA17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CEACE-3E83-B645-9692-FE2BFB35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D0BC8-0458-2743-83A7-58BDD9C1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38C1-5630-0741-94DE-7EA99B9B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EB15-C191-524B-B92D-35C80FDD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1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A934-5808-DC42-A495-6665993C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DDABB-370F-674C-BFA9-1BE6154D2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A8C6-2BEA-0840-A5C7-D780236D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6DE4-2082-3145-8296-D5A1921A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C1BB-FA1A-5348-8F89-9121A382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9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FE52-8C86-D34E-BBDE-89B2304B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4D52-8C48-524E-B428-0772D2300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F5E28-59BB-784A-A3CB-9B8D61A9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BF2D-5326-1C46-BF0F-BB305897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49FCF-A892-2846-A7E5-024C7071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FE541-15E0-454E-8FF7-675947B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D649-3B8C-064F-B797-C384ABD9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BF34-B2CF-BA4E-9FCF-527A2A352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06945-2404-8747-BE28-2FE0587C9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BA832-F3DB-CE40-A50E-869441DD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44E99-4D31-7646-A828-13593C344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78381-0CA5-7A4C-BE73-130D0E9F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CB276-12CE-E442-AD91-24CFFFC7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A73F3-4CBF-2240-866E-0210F8F4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4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EB82-D54C-344D-8C88-DFBB0681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03380-BC8F-1844-A157-69D0AE8F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A0F7F-B5F6-4A4E-BE49-60F15A18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BFADF-7F12-E748-ADEE-532BA779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A43BF-10C3-0E49-BFE7-986BF3EF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02F22-874A-344E-96B8-1FB8B0ED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DB3BF-A24F-CC41-A9C7-B8871252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136F-4866-1942-886C-D837377C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DEDC-296C-E442-9C1D-2C72E6D3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534AD-68D3-B94E-9590-1F6ADAC23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D5421-4F77-4C4A-A529-B30659EA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19E5-6223-AE4B-9556-2C8BB310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7C9C6-71DF-A544-902D-6C44876D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6EB0-1F3E-FC48-8989-EF1F62AB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25058-E56C-C144-89EC-C4C2A9A92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65EF-5668-194B-A301-4DE5034C4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6EF0C-B2ED-B149-AAF2-58C91EF8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91BA7-8877-B64A-B299-1FD386DF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8AF66-1DF3-4643-A39E-46531CB8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CB99D-A289-8343-BCDD-60B6DA90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BD47-B220-694E-B012-38B9E061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0837-4F42-DC4A-AC44-E164B8EE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3E1C-D653-2142-8DF9-5C654E2CC42B}" type="datetimeFigureOut"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AC2A-FEB8-674D-BE47-798F006F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5C67-7795-6E4B-8528-6666DC1A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CF4C8D-D8B9-3746-B93A-B26B7D752579}"/>
              </a:ext>
            </a:extLst>
          </p:cNvPr>
          <p:cNvSpPr/>
          <p:nvPr/>
        </p:nvSpPr>
        <p:spPr>
          <a:xfrm>
            <a:off x="30810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75937-6740-8E4D-BA48-E5ABD6CE48BF}"/>
              </a:ext>
            </a:extLst>
          </p:cNvPr>
          <p:cNvSpPr/>
          <p:nvPr/>
        </p:nvSpPr>
        <p:spPr>
          <a:xfrm>
            <a:off x="103731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92E9-6723-F94A-A9BA-5C27410F3104}"/>
              </a:ext>
            </a:extLst>
          </p:cNvPr>
          <p:cNvSpPr/>
          <p:nvPr/>
        </p:nvSpPr>
        <p:spPr>
          <a:xfrm>
            <a:off x="176651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7CA3-556C-1E49-8601-9E27A5777A5B}"/>
              </a:ext>
            </a:extLst>
          </p:cNvPr>
          <p:cNvSpPr/>
          <p:nvPr/>
        </p:nvSpPr>
        <p:spPr>
          <a:xfrm>
            <a:off x="249572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2B73E6-C07B-774B-A45E-8F3C0677BACD}"/>
              </a:ext>
            </a:extLst>
          </p:cNvPr>
          <p:cNvSpPr/>
          <p:nvPr/>
        </p:nvSpPr>
        <p:spPr>
          <a:xfrm>
            <a:off x="322492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1C1C95-9664-BC4A-AF16-1F3DE4897867}"/>
              </a:ext>
            </a:extLst>
          </p:cNvPr>
          <p:cNvSpPr/>
          <p:nvPr/>
        </p:nvSpPr>
        <p:spPr>
          <a:xfrm>
            <a:off x="395413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C0F573-E2BE-134F-893D-14732F0AFF5E}"/>
              </a:ext>
            </a:extLst>
          </p:cNvPr>
          <p:cNvSpPr/>
          <p:nvPr/>
        </p:nvSpPr>
        <p:spPr>
          <a:xfrm>
            <a:off x="468333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DA5603-68C7-FF4B-8764-B4F12162C8EE}"/>
              </a:ext>
            </a:extLst>
          </p:cNvPr>
          <p:cNvSpPr/>
          <p:nvPr/>
        </p:nvSpPr>
        <p:spPr>
          <a:xfrm>
            <a:off x="541254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4B1CB6-A34D-5B46-9BBF-8397227B0BA7}"/>
              </a:ext>
            </a:extLst>
          </p:cNvPr>
          <p:cNvSpPr/>
          <p:nvPr/>
        </p:nvSpPr>
        <p:spPr>
          <a:xfrm>
            <a:off x="614174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3F0A-BBC9-A646-8FF7-1824051BE392}"/>
              </a:ext>
            </a:extLst>
          </p:cNvPr>
          <p:cNvSpPr/>
          <p:nvPr/>
        </p:nvSpPr>
        <p:spPr>
          <a:xfrm>
            <a:off x="687095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E82A5C-2A9D-7F44-8F56-93EE2D1F7D76}"/>
              </a:ext>
            </a:extLst>
          </p:cNvPr>
          <p:cNvSpPr/>
          <p:nvPr/>
        </p:nvSpPr>
        <p:spPr>
          <a:xfrm>
            <a:off x="760015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EC311-38E9-854C-9BCB-94B835E0D218}"/>
              </a:ext>
            </a:extLst>
          </p:cNvPr>
          <p:cNvSpPr/>
          <p:nvPr/>
        </p:nvSpPr>
        <p:spPr>
          <a:xfrm>
            <a:off x="832936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F6CC0-98F1-F04B-ABFA-5E85ABB5ACEA}"/>
              </a:ext>
            </a:extLst>
          </p:cNvPr>
          <p:cNvSpPr/>
          <p:nvPr/>
        </p:nvSpPr>
        <p:spPr>
          <a:xfrm>
            <a:off x="905856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74B1A-AEEA-6B40-A821-D2FED7ED775A}"/>
              </a:ext>
            </a:extLst>
          </p:cNvPr>
          <p:cNvSpPr/>
          <p:nvPr/>
        </p:nvSpPr>
        <p:spPr>
          <a:xfrm>
            <a:off x="978777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134A-16D4-344A-8D20-68E45A65B496}"/>
              </a:ext>
            </a:extLst>
          </p:cNvPr>
          <p:cNvSpPr/>
          <p:nvPr/>
        </p:nvSpPr>
        <p:spPr>
          <a:xfrm>
            <a:off x="10516977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A0A168-595F-3041-852B-5A774C206ADB}"/>
              </a:ext>
            </a:extLst>
          </p:cNvPr>
          <p:cNvSpPr/>
          <p:nvPr/>
        </p:nvSpPr>
        <p:spPr>
          <a:xfrm>
            <a:off x="11246182" y="421759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46A9A-406B-3A4B-8803-6E358C7A6597}"/>
              </a:ext>
            </a:extLst>
          </p:cNvPr>
          <p:cNvSpPr txBox="1"/>
          <p:nvPr/>
        </p:nvSpPr>
        <p:spPr>
          <a:xfrm>
            <a:off x="447004" y="424122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198F1A-1D63-A841-8F63-718E3725E0FE}"/>
              </a:ext>
            </a:extLst>
          </p:cNvPr>
          <p:cNvSpPr txBox="1"/>
          <p:nvPr/>
        </p:nvSpPr>
        <p:spPr>
          <a:xfrm>
            <a:off x="1929914" y="4229165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6B16EB-BFEA-E943-80DA-4B9E0DE32C29}"/>
              </a:ext>
            </a:extLst>
          </p:cNvPr>
          <p:cNvSpPr txBox="1"/>
          <p:nvPr/>
        </p:nvSpPr>
        <p:spPr>
          <a:xfrm>
            <a:off x="2659119" y="4230995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AE87A1-69F6-B245-9814-E6524743D2B4}"/>
              </a:ext>
            </a:extLst>
          </p:cNvPr>
          <p:cNvSpPr txBox="1"/>
          <p:nvPr/>
        </p:nvSpPr>
        <p:spPr>
          <a:xfrm>
            <a:off x="5569185" y="423331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826811-1FAE-BC4C-8ECC-9C71B073F6B8}"/>
              </a:ext>
            </a:extLst>
          </p:cNvPr>
          <p:cNvSpPr txBox="1"/>
          <p:nvPr/>
        </p:nvSpPr>
        <p:spPr>
          <a:xfrm>
            <a:off x="9198814" y="424122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942649-522E-BC46-90D8-54218D465BCC}"/>
              </a:ext>
            </a:extLst>
          </p:cNvPr>
          <p:cNvSpPr txBox="1"/>
          <p:nvPr/>
        </p:nvSpPr>
        <p:spPr>
          <a:xfrm>
            <a:off x="9929176" y="425559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CF4A05-F151-8A44-8EBB-A07DAEC70935}"/>
              </a:ext>
            </a:extLst>
          </p:cNvPr>
          <p:cNvSpPr txBox="1"/>
          <p:nvPr/>
        </p:nvSpPr>
        <p:spPr>
          <a:xfrm>
            <a:off x="11398004" y="423427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380C8C-1864-F74D-B800-2A4A7F814A89}"/>
              </a:ext>
            </a:extLst>
          </p:cNvPr>
          <p:cNvSpPr txBox="1"/>
          <p:nvPr/>
        </p:nvSpPr>
        <p:spPr>
          <a:xfrm>
            <a:off x="1193955" y="424122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381AAC-A5E2-3C42-A15E-3A6F9CBB5272}"/>
              </a:ext>
            </a:extLst>
          </p:cNvPr>
          <p:cNvSpPr txBox="1"/>
          <p:nvPr/>
        </p:nvSpPr>
        <p:spPr>
          <a:xfrm>
            <a:off x="3348778" y="425742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A6AFFD-1AE7-2A44-9747-992B537B8D9F}"/>
              </a:ext>
            </a:extLst>
          </p:cNvPr>
          <p:cNvSpPr txBox="1"/>
          <p:nvPr/>
        </p:nvSpPr>
        <p:spPr>
          <a:xfrm>
            <a:off x="4091102" y="4249137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F86111-7BAE-724D-96B2-B57F852E6100}"/>
              </a:ext>
            </a:extLst>
          </p:cNvPr>
          <p:cNvSpPr txBox="1"/>
          <p:nvPr/>
        </p:nvSpPr>
        <p:spPr>
          <a:xfrm>
            <a:off x="6257559" y="424865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9074AF-90A3-3141-810F-35CF6E663CBE}"/>
              </a:ext>
            </a:extLst>
          </p:cNvPr>
          <p:cNvSpPr txBox="1"/>
          <p:nvPr/>
        </p:nvSpPr>
        <p:spPr>
          <a:xfrm>
            <a:off x="6988308" y="42519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1A5FEC-0D6D-064A-9D73-02B60EC41F36}"/>
              </a:ext>
            </a:extLst>
          </p:cNvPr>
          <p:cNvSpPr txBox="1"/>
          <p:nvPr/>
        </p:nvSpPr>
        <p:spPr>
          <a:xfrm>
            <a:off x="7714425" y="425231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6F6E9D-1FAA-C047-B111-4B8D0223AF51}"/>
              </a:ext>
            </a:extLst>
          </p:cNvPr>
          <p:cNvSpPr txBox="1"/>
          <p:nvPr/>
        </p:nvSpPr>
        <p:spPr>
          <a:xfrm>
            <a:off x="8433599" y="425559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5EA2EE-E919-3743-937D-B1BF054632B6}"/>
              </a:ext>
            </a:extLst>
          </p:cNvPr>
          <p:cNvSpPr txBox="1"/>
          <p:nvPr/>
        </p:nvSpPr>
        <p:spPr>
          <a:xfrm>
            <a:off x="10627710" y="427180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F7563C-EF1E-5C4A-ABB1-61095CE03606}"/>
              </a:ext>
            </a:extLst>
          </p:cNvPr>
          <p:cNvSpPr txBox="1"/>
          <p:nvPr/>
        </p:nvSpPr>
        <p:spPr>
          <a:xfrm>
            <a:off x="4821045" y="424122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47" name="Down Arrow 46">
            <a:extLst>
              <a:ext uri="{FF2B5EF4-FFF2-40B4-BE49-F238E27FC236}">
                <a16:creationId xmlns:a16="http://schemas.microsoft.com/office/drawing/2014/main" id="{31B75E1F-588E-8C43-AB21-ECF9F5D32953}"/>
              </a:ext>
            </a:extLst>
          </p:cNvPr>
          <p:cNvSpPr/>
          <p:nvPr/>
        </p:nvSpPr>
        <p:spPr>
          <a:xfrm>
            <a:off x="5909738" y="5075592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354B79A-AB65-1048-9BE9-010825B838C1}"/>
              </a:ext>
            </a:extLst>
          </p:cNvPr>
          <p:cNvSpPr/>
          <p:nvPr/>
        </p:nvSpPr>
        <p:spPr>
          <a:xfrm>
            <a:off x="4683337" y="594614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3C5746-010E-F946-AEAC-65F1C32E5617}"/>
              </a:ext>
            </a:extLst>
          </p:cNvPr>
          <p:cNvSpPr/>
          <p:nvPr/>
        </p:nvSpPr>
        <p:spPr>
          <a:xfrm>
            <a:off x="5412542" y="594614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018C1D-CC13-3B47-A458-E26CA95B315A}"/>
              </a:ext>
            </a:extLst>
          </p:cNvPr>
          <p:cNvSpPr/>
          <p:nvPr/>
        </p:nvSpPr>
        <p:spPr>
          <a:xfrm>
            <a:off x="6141747" y="594614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808CB65-CA63-0C49-B086-28F1F60BD70B}"/>
              </a:ext>
            </a:extLst>
          </p:cNvPr>
          <p:cNvSpPr/>
          <p:nvPr/>
        </p:nvSpPr>
        <p:spPr>
          <a:xfrm>
            <a:off x="6870952" y="5946144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4A6C769-8B5F-2F4E-88DC-AAF84F0759BA}"/>
              </a:ext>
            </a:extLst>
          </p:cNvPr>
          <p:cNvSpPr txBox="1"/>
          <p:nvPr/>
        </p:nvSpPr>
        <p:spPr>
          <a:xfrm>
            <a:off x="4701267" y="6014603"/>
            <a:ext cx="70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.45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376139-8C9A-A24B-AF33-355CF6D5E2BA}"/>
              </a:ext>
            </a:extLst>
          </p:cNvPr>
          <p:cNvSpPr txBox="1"/>
          <p:nvPr/>
        </p:nvSpPr>
        <p:spPr>
          <a:xfrm>
            <a:off x="5401684" y="6014603"/>
            <a:ext cx="74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.68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22A35F-E12B-8C42-A734-FD5AED5E63CE}"/>
              </a:ext>
            </a:extLst>
          </p:cNvPr>
          <p:cNvSpPr txBox="1"/>
          <p:nvPr/>
        </p:nvSpPr>
        <p:spPr>
          <a:xfrm>
            <a:off x="6151226" y="6023353"/>
            <a:ext cx="74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6D5D95C-2FEE-804A-8D19-8B2F4515BD5C}"/>
              </a:ext>
            </a:extLst>
          </p:cNvPr>
          <p:cNvSpPr txBox="1"/>
          <p:nvPr/>
        </p:nvSpPr>
        <p:spPr>
          <a:xfrm>
            <a:off x="6865523" y="6023353"/>
            <a:ext cx="740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.92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619524-0C07-4B47-A4B7-2F2C7684B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61" t="2654" r="81063" b="55173"/>
          <a:stretch/>
        </p:blipFill>
        <p:spPr>
          <a:xfrm>
            <a:off x="695199" y="702215"/>
            <a:ext cx="1482910" cy="17205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38D6F5-805A-A44F-B965-31C9A63C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009" y="547215"/>
            <a:ext cx="3157957" cy="2431737"/>
          </a:xfrm>
          <a:prstGeom prst="rect">
            <a:avLst/>
          </a:prstGeom>
        </p:spPr>
      </p:pic>
      <p:pic>
        <p:nvPicPr>
          <p:cNvPr id="38" name="Picture 37" descr="A close up of a keyboard&#10;&#10;Description automatically generated">
            <a:extLst>
              <a:ext uri="{FF2B5EF4-FFF2-40B4-BE49-F238E27FC236}">
                <a16:creationId xmlns:a16="http://schemas.microsoft.com/office/drawing/2014/main" id="{C18F0EE4-B63C-DB48-A817-4B658966E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110" y="572976"/>
            <a:ext cx="3169628" cy="2418636"/>
          </a:xfrm>
          <a:prstGeom prst="rect">
            <a:avLst/>
          </a:prstGeom>
        </p:spPr>
      </p:pic>
      <p:sp>
        <p:nvSpPr>
          <p:cNvPr id="53" name="Down Arrow 52">
            <a:extLst>
              <a:ext uri="{FF2B5EF4-FFF2-40B4-BE49-F238E27FC236}">
                <a16:creationId xmlns:a16="http://schemas.microsoft.com/office/drawing/2014/main" id="{12D53ED4-4A41-844D-8C9A-38749F6755B6}"/>
              </a:ext>
            </a:extLst>
          </p:cNvPr>
          <p:cNvSpPr/>
          <p:nvPr/>
        </p:nvSpPr>
        <p:spPr>
          <a:xfrm rot="16200000">
            <a:off x="2706550" y="1275118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D080B268-5D48-824D-83DF-072CE9B27BA1}"/>
              </a:ext>
            </a:extLst>
          </p:cNvPr>
          <p:cNvSpPr/>
          <p:nvPr/>
        </p:nvSpPr>
        <p:spPr>
          <a:xfrm rot="16200000">
            <a:off x="7165822" y="1275119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82733D21-E4CF-F346-8575-DE5DDE8A8DDC}"/>
              </a:ext>
            </a:extLst>
          </p:cNvPr>
          <p:cNvSpPr/>
          <p:nvPr/>
        </p:nvSpPr>
        <p:spPr>
          <a:xfrm>
            <a:off x="9627266" y="3219118"/>
            <a:ext cx="464018" cy="7709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077EED-6CE1-DC4D-8B9F-B4B7134DDBF1}"/>
              </a:ext>
            </a:extLst>
          </p:cNvPr>
          <p:cNvSpPr txBox="1"/>
          <p:nvPr/>
        </p:nvSpPr>
        <p:spPr>
          <a:xfrm>
            <a:off x="499669" y="2310079"/>
            <a:ext cx="215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input data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528F39-0D5C-374F-BC05-9E1ED6A81BFA}"/>
              </a:ext>
            </a:extLst>
          </p:cNvPr>
          <p:cNvSpPr txBox="1"/>
          <p:nvPr/>
        </p:nvSpPr>
        <p:spPr>
          <a:xfrm>
            <a:off x="2765164" y="3705945"/>
            <a:ext cx="7870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high dimensional vector representation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826BD3-C81B-4B46-9F65-13A2BE900CEB}"/>
              </a:ext>
            </a:extLst>
          </p:cNvPr>
          <p:cNvSpPr txBox="1"/>
          <p:nvPr/>
        </p:nvSpPr>
        <p:spPr>
          <a:xfrm>
            <a:off x="4091102" y="6659190"/>
            <a:ext cx="448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sketched representation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013E81-B045-E249-A0DD-589B0D9A806A}"/>
              </a:ext>
            </a:extLst>
          </p:cNvPr>
          <p:cNvSpPr txBox="1"/>
          <p:nvPr/>
        </p:nvSpPr>
        <p:spPr>
          <a:xfrm>
            <a:off x="6385785" y="5024302"/>
            <a:ext cx="754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054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E2249F-3C44-B640-BB71-284C8549CBD7}"/>
              </a:ext>
            </a:extLst>
          </p:cNvPr>
          <p:cNvCxnSpPr>
            <a:cxnSpLocks/>
          </p:cNvCxnSpPr>
          <p:nvPr/>
        </p:nvCxnSpPr>
        <p:spPr>
          <a:xfrm flipV="1">
            <a:off x="2216727" y="1720426"/>
            <a:ext cx="1995055" cy="69026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469040-F9B0-6E49-B8FF-0B74810EBDA7}"/>
              </a:ext>
            </a:extLst>
          </p:cNvPr>
          <p:cNvCxnSpPr>
            <a:cxnSpLocks/>
          </p:cNvCxnSpPr>
          <p:nvPr/>
        </p:nvCxnSpPr>
        <p:spPr>
          <a:xfrm flipV="1">
            <a:off x="2216727" y="2178743"/>
            <a:ext cx="2208278" cy="231948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E5FD92-57CC-5C4F-97DD-8E84A706AB98}"/>
              </a:ext>
            </a:extLst>
          </p:cNvPr>
          <p:cNvSpPr txBox="1"/>
          <p:nvPr/>
        </p:nvSpPr>
        <p:spPr>
          <a:xfrm>
            <a:off x="3675680" y="142636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070EA-D69F-9748-A401-E082025191AB}"/>
              </a:ext>
            </a:extLst>
          </p:cNvPr>
          <p:cNvSpPr txBox="1"/>
          <p:nvPr/>
        </p:nvSpPr>
        <p:spPr>
          <a:xfrm>
            <a:off x="4103648" y="217874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0686B5E-D865-554E-832D-BEB05C5B751A}"/>
              </a:ext>
            </a:extLst>
          </p:cNvPr>
          <p:cNvSpPr/>
          <p:nvPr/>
        </p:nvSpPr>
        <p:spPr>
          <a:xfrm rot="1902478">
            <a:off x="3142132" y="1886603"/>
            <a:ext cx="642714" cy="584280"/>
          </a:xfrm>
          <a:prstGeom prst="arc">
            <a:avLst>
              <a:gd name="adj1" fmla="val 16200000"/>
              <a:gd name="adj2" fmla="val 2070893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BD5464-549F-E349-A802-3B3DBF12B229}"/>
              </a:ext>
            </a:extLst>
          </p:cNvPr>
          <p:cNvSpPr txBox="1"/>
          <p:nvPr/>
        </p:nvSpPr>
        <p:spPr>
          <a:xfrm>
            <a:off x="3408390" y="18846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𝜃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8E70C2-1783-5B43-8F11-B9D5F4DF75CC}"/>
              </a:ext>
            </a:extLst>
          </p:cNvPr>
          <p:cNvCxnSpPr>
            <a:cxnSpLocks/>
          </p:cNvCxnSpPr>
          <p:nvPr/>
        </p:nvCxnSpPr>
        <p:spPr>
          <a:xfrm flipV="1">
            <a:off x="5354488" y="1154290"/>
            <a:ext cx="843071" cy="142400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92B429-1AA3-684F-A264-348CBA41B6E9}"/>
              </a:ext>
            </a:extLst>
          </p:cNvPr>
          <p:cNvCxnSpPr>
            <a:cxnSpLocks/>
          </p:cNvCxnSpPr>
          <p:nvPr/>
        </p:nvCxnSpPr>
        <p:spPr>
          <a:xfrm flipV="1">
            <a:off x="5354488" y="2346345"/>
            <a:ext cx="2208278" cy="231948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3821F8-BDD3-9645-BBB5-4B3789118912}"/>
              </a:ext>
            </a:extLst>
          </p:cNvPr>
          <p:cNvSpPr txBox="1"/>
          <p:nvPr/>
        </p:nvSpPr>
        <p:spPr>
          <a:xfrm>
            <a:off x="6181035" y="848591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D2ABCC-5801-4646-BD34-4C0BEFD9CAAC}"/>
              </a:ext>
            </a:extLst>
          </p:cNvPr>
          <p:cNvSpPr txBox="1"/>
          <p:nvPr/>
        </p:nvSpPr>
        <p:spPr>
          <a:xfrm>
            <a:off x="7241409" y="234634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34D86CA-2930-E649-A2C8-283E6BB16DBD}"/>
              </a:ext>
            </a:extLst>
          </p:cNvPr>
          <p:cNvSpPr/>
          <p:nvPr/>
        </p:nvSpPr>
        <p:spPr>
          <a:xfrm rot="1870904">
            <a:off x="5156993" y="1800345"/>
            <a:ext cx="1097677" cy="1076812"/>
          </a:xfrm>
          <a:prstGeom prst="arc">
            <a:avLst>
              <a:gd name="adj1" fmla="val 15162411"/>
              <a:gd name="adj2" fmla="val 2058830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AD5BD1-7781-D74B-94AE-C0CCF0A3BA37}"/>
              </a:ext>
            </a:extLst>
          </p:cNvPr>
          <p:cNvSpPr txBox="1"/>
          <p:nvPr/>
        </p:nvSpPr>
        <p:spPr>
          <a:xfrm>
            <a:off x="5776023" y="2023817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𝜃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A32CA7-E8A5-1646-B0CD-3A5458AD4385}"/>
              </a:ext>
            </a:extLst>
          </p:cNvPr>
          <p:cNvCxnSpPr>
            <a:cxnSpLocks/>
          </p:cNvCxnSpPr>
          <p:nvPr/>
        </p:nvCxnSpPr>
        <p:spPr>
          <a:xfrm flipV="1">
            <a:off x="2369127" y="5020518"/>
            <a:ext cx="1995055" cy="69026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0F096B-4B1B-0741-B357-52CAB40DAF3F}"/>
              </a:ext>
            </a:extLst>
          </p:cNvPr>
          <p:cNvCxnSpPr>
            <a:cxnSpLocks/>
          </p:cNvCxnSpPr>
          <p:nvPr/>
        </p:nvCxnSpPr>
        <p:spPr>
          <a:xfrm flipV="1">
            <a:off x="2369127" y="5478835"/>
            <a:ext cx="2208278" cy="231948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8166BB-D83D-C14B-B674-B6F2A00E8A5A}"/>
              </a:ext>
            </a:extLst>
          </p:cNvPr>
          <p:cNvSpPr txBox="1"/>
          <p:nvPr/>
        </p:nvSpPr>
        <p:spPr>
          <a:xfrm>
            <a:off x="3828080" y="472645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A612E8-255F-CB46-8860-087184EB046C}"/>
              </a:ext>
            </a:extLst>
          </p:cNvPr>
          <p:cNvSpPr txBox="1"/>
          <p:nvPr/>
        </p:nvSpPr>
        <p:spPr>
          <a:xfrm>
            <a:off x="4256048" y="547883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b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B32C38B-437E-C642-8854-133A4F28DC63}"/>
              </a:ext>
            </a:extLst>
          </p:cNvPr>
          <p:cNvSpPr/>
          <p:nvPr/>
        </p:nvSpPr>
        <p:spPr>
          <a:xfrm rot="1902478">
            <a:off x="3294532" y="5186695"/>
            <a:ext cx="642714" cy="584280"/>
          </a:xfrm>
          <a:prstGeom prst="arc">
            <a:avLst>
              <a:gd name="adj1" fmla="val 16200000"/>
              <a:gd name="adj2" fmla="val 2070893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3E5E19-6D18-8349-8C3C-28F453154DB0}"/>
              </a:ext>
            </a:extLst>
          </p:cNvPr>
          <p:cNvSpPr txBox="1"/>
          <p:nvPr/>
        </p:nvSpPr>
        <p:spPr>
          <a:xfrm>
            <a:off x="3560790" y="5184772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𝜃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76D07E-5085-9549-B03C-DC732A842C99}"/>
              </a:ext>
            </a:extLst>
          </p:cNvPr>
          <p:cNvCxnSpPr>
            <a:cxnSpLocks/>
          </p:cNvCxnSpPr>
          <p:nvPr/>
        </p:nvCxnSpPr>
        <p:spPr>
          <a:xfrm flipV="1">
            <a:off x="5506888" y="4454382"/>
            <a:ext cx="843071" cy="142400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DF0E34-AAF6-2D49-99C1-AD5566C9FC10}"/>
              </a:ext>
            </a:extLst>
          </p:cNvPr>
          <p:cNvCxnSpPr>
            <a:cxnSpLocks/>
          </p:cNvCxnSpPr>
          <p:nvPr/>
        </p:nvCxnSpPr>
        <p:spPr>
          <a:xfrm flipV="1">
            <a:off x="5506888" y="5646437"/>
            <a:ext cx="2208278" cy="231948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13B80F-EE1C-594B-AE8E-7547F8E6E24F}"/>
              </a:ext>
            </a:extLst>
          </p:cNvPr>
          <p:cNvSpPr txBox="1"/>
          <p:nvPr/>
        </p:nvSpPr>
        <p:spPr>
          <a:xfrm>
            <a:off x="6333435" y="414868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9173B-CD89-0A48-AA43-87B4E6D96447}"/>
              </a:ext>
            </a:extLst>
          </p:cNvPr>
          <p:cNvSpPr txBox="1"/>
          <p:nvPr/>
        </p:nvSpPr>
        <p:spPr>
          <a:xfrm>
            <a:off x="7393809" y="5646437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b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4C5B645A-5B2D-8945-98FB-4C99F60EAB90}"/>
              </a:ext>
            </a:extLst>
          </p:cNvPr>
          <p:cNvSpPr/>
          <p:nvPr/>
        </p:nvSpPr>
        <p:spPr>
          <a:xfrm rot="1870904">
            <a:off x="5309393" y="5100437"/>
            <a:ext cx="1097677" cy="1076812"/>
          </a:xfrm>
          <a:prstGeom prst="arc">
            <a:avLst>
              <a:gd name="adj1" fmla="val 15162411"/>
              <a:gd name="adj2" fmla="val 2058830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BF7055-F374-8B46-8D50-54C03D589BD9}"/>
              </a:ext>
            </a:extLst>
          </p:cNvPr>
          <p:cNvSpPr txBox="1"/>
          <p:nvPr/>
        </p:nvSpPr>
        <p:spPr>
          <a:xfrm>
            <a:off x="5928423" y="5323909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𝜃</a:t>
            </a:r>
          </a:p>
        </p:txBody>
      </p:sp>
    </p:spTree>
    <p:extLst>
      <p:ext uri="{BB962C8B-B14F-4D97-AF65-F5344CB8AC3E}">
        <p14:creationId xmlns:p14="http://schemas.microsoft.com/office/powerpoint/2010/main" val="220083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9413501-1427-494D-ACFF-F15A6620856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AA83A1BB-9F11-824F-8FE6-43E502CEAA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2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E809F2-18C6-1645-955C-C9AC17AD05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6098" y="1965278"/>
            <a:ext cx="7249002" cy="24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7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02F076-EB39-584D-8706-4332377800C2}"/>
              </a:ext>
            </a:extLst>
          </p:cNvPr>
          <p:cNvSpPr/>
          <p:nvPr/>
        </p:nvSpPr>
        <p:spPr>
          <a:xfrm>
            <a:off x="3584447" y="1243584"/>
            <a:ext cx="5352287" cy="1097280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4EBA1-360C-F44F-A5CA-1F5068133CDF}"/>
              </a:ext>
            </a:extLst>
          </p:cNvPr>
          <p:cNvSpPr txBox="1"/>
          <p:nvPr/>
        </p:nvSpPr>
        <p:spPr>
          <a:xfrm>
            <a:off x="6096000" y="1438281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10529-5358-5941-9E11-07D9F44E9B76}"/>
              </a:ext>
            </a:extLst>
          </p:cNvPr>
          <p:cNvSpPr/>
          <p:nvPr/>
        </p:nvSpPr>
        <p:spPr>
          <a:xfrm rot="5400000">
            <a:off x="6602374" y="3727675"/>
            <a:ext cx="5352288" cy="384105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F8D41-E844-A94C-8EFD-71BB5F7F93EB}"/>
              </a:ext>
            </a:extLst>
          </p:cNvPr>
          <p:cNvSpPr txBox="1"/>
          <p:nvPr/>
        </p:nvSpPr>
        <p:spPr>
          <a:xfrm>
            <a:off x="9038924" y="3349752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en-US" sz="32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770C-3CB5-4B47-AE1C-BAF100BCA9F5}"/>
              </a:ext>
            </a:extLst>
          </p:cNvPr>
          <p:cNvSpPr/>
          <p:nvPr/>
        </p:nvSpPr>
        <p:spPr>
          <a:xfrm rot="5400000">
            <a:off x="2131278" y="1631407"/>
            <a:ext cx="1097279" cy="321633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41AEE-198A-9347-AE72-F15448758357}"/>
              </a:ext>
            </a:extLst>
          </p:cNvPr>
          <p:cNvSpPr txBox="1"/>
          <p:nvPr/>
        </p:nvSpPr>
        <p:spPr>
          <a:xfrm>
            <a:off x="2478173" y="1443823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endParaRPr lang="en-US" sz="32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0F75A-2E9B-EB4E-9EB3-A59D837A01E2}"/>
              </a:ext>
            </a:extLst>
          </p:cNvPr>
          <p:cNvSpPr txBox="1"/>
          <p:nvPr/>
        </p:nvSpPr>
        <p:spPr>
          <a:xfrm>
            <a:off x="2968914" y="143827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=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2621773-D717-B04C-B5CB-8A02F3707680}"/>
              </a:ext>
            </a:extLst>
          </p:cNvPr>
          <p:cNvSpPr/>
          <p:nvPr/>
        </p:nvSpPr>
        <p:spPr>
          <a:xfrm rot="5400000">
            <a:off x="6068536" y="-38603"/>
            <a:ext cx="384106" cy="535228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54900E-0001-9842-9BF0-7EAA7C4AE5AA}"/>
              </a:ext>
            </a:extLst>
          </p:cNvPr>
          <p:cNvSpPr txBox="1"/>
          <p:nvPr/>
        </p:nvSpPr>
        <p:spPr>
          <a:xfrm>
            <a:off x="6069873" y="2774280"/>
            <a:ext cx="44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D9AF4-118F-0E48-9CE8-74BAD5773980}"/>
              </a:ext>
            </a:extLst>
          </p:cNvPr>
          <p:cNvSpPr txBox="1"/>
          <p:nvPr/>
        </p:nvSpPr>
        <p:spPr>
          <a:xfrm>
            <a:off x="3952193" y="1530612"/>
            <a:ext cx="44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m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347E1500-FDA9-6B45-B231-89DD460675FF}"/>
              </a:ext>
            </a:extLst>
          </p:cNvPr>
          <p:cNvSpPr/>
          <p:nvPr/>
        </p:nvSpPr>
        <p:spPr>
          <a:xfrm>
            <a:off x="3625621" y="1307648"/>
            <a:ext cx="384106" cy="100720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77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02F076-EB39-584D-8706-4332377800C2}"/>
              </a:ext>
            </a:extLst>
          </p:cNvPr>
          <p:cNvSpPr/>
          <p:nvPr/>
        </p:nvSpPr>
        <p:spPr>
          <a:xfrm>
            <a:off x="3584447" y="1243584"/>
            <a:ext cx="5352287" cy="1097280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4EBA1-360C-F44F-A5CA-1F5068133CDF}"/>
              </a:ext>
            </a:extLst>
          </p:cNvPr>
          <p:cNvSpPr txBox="1"/>
          <p:nvPr/>
        </p:nvSpPr>
        <p:spPr>
          <a:xfrm>
            <a:off x="6036234" y="22840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10529-5358-5941-9E11-07D9F44E9B76}"/>
              </a:ext>
            </a:extLst>
          </p:cNvPr>
          <p:cNvSpPr/>
          <p:nvPr/>
        </p:nvSpPr>
        <p:spPr>
          <a:xfrm rot="5400000">
            <a:off x="6575897" y="3796283"/>
            <a:ext cx="5352288" cy="246888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F8D41-E844-A94C-8EFD-71BB5F7F93EB}"/>
              </a:ext>
            </a:extLst>
          </p:cNvPr>
          <p:cNvSpPr txBox="1"/>
          <p:nvPr/>
        </p:nvSpPr>
        <p:spPr>
          <a:xfrm>
            <a:off x="9086465" y="3334952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04770C-3CB5-4B47-AE1C-BAF100BCA9F5}"/>
              </a:ext>
            </a:extLst>
          </p:cNvPr>
          <p:cNvSpPr/>
          <p:nvPr/>
        </p:nvSpPr>
        <p:spPr>
          <a:xfrm rot="5400000">
            <a:off x="2221965" y="1673705"/>
            <a:ext cx="1097279" cy="237035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0F75A-2E9B-EB4E-9EB3-A59D837A01E2}"/>
              </a:ext>
            </a:extLst>
          </p:cNvPr>
          <p:cNvSpPr txBox="1"/>
          <p:nvPr/>
        </p:nvSpPr>
        <p:spPr>
          <a:xfrm>
            <a:off x="2968914" y="143827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=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A192D6-7083-2546-BEE0-5EDC98E6E574}"/>
              </a:ext>
            </a:extLst>
          </p:cNvPr>
          <p:cNvSpPr/>
          <p:nvPr/>
        </p:nvSpPr>
        <p:spPr>
          <a:xfrm rot="5400000">
            <a:off x="2645261" y="1250407"/>
            <a:ext cx="250685" cy="237036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A6A180-5394-4E46-996D-4E196680C93F}"/>
              </a:ext>
            </a:extLst>
          </p:cNvPr>
          <p:cNvSpPr/>
          <p:nvPr/>
        </p:nvSpPr>
        <p:spPr>
          <a:xfrm>
            <a:off x="3584447" y="1243583"/>
            <a:ext cx="5352287" cy="250686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AC7176-0D61-8647-9A17-2EF440852B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1" b="52559"/>
          <a:stretch/>
        </p:blipFill>
        <p:spPr>
          <a:xfrm>
            <a:off x="3523867" y="1144755"/>
            <a:ext cx="5473443" cy="119610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09CD5E-8104-BD4E-A3BA-8BC6D77E31A3}"/>
              </a:ext>
            </a:extLst>
          </p:cNvPr>
          <p:cNvCxnSpPr>
            <a:cxnSpLocks/>
          </p:cNvCxnSpPr>
          <p:nvPr/>
        </p:nvCxnSpPr>
        <p:spPr>
          <a:xfrm flipH="1">
            <a:off x="1546566" y="1368924"/>
            <a:ext cx="1219111" cy="777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EEA97EF-391B-4948-B1EF-B246C84C60E4}"/>
              </a:ext>
            </a:extLst>
          </p:cNvPr>
          <p:cNvSpPr txBox="1"/>
          <p:nvPr/>
        </p:nvSpPr>
        <p:spPr>
          <a:xfrm>
            <a:off x="622215" y="2140807"/>
            <a:ext cx="187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compute sign</a:t>
            </a:r>
          </a:p>
        </p:txBody>
      </p:sp>
    </p:spTree>
    <p:extLst>
      <p:ext uri="{BB962C8B-B14F-4D97-AF65-F5344CB8AC3E}">
        <p14:creationId xmlns:p14="http://schemas.microsoft.com/office/powerpoint/2010/main" val="1311686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AE1858-BE80-0D4A-8EAE-D0E33BBF8AA5}"/>
              </a:ext>
            </a:extLst>
          </p:cNvPr>
          <p:cNvSpPr/>
          <p:nvPr/>
        </p:nvSpPr>
        <p:spPr>
          <a:xfrm>
            <a:off x="4236720" y="1295995"/>
            <a:ext cx="5029200" cy="5029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810B13-35D5-CC44-8CA7-D794D29094BE}"/>
              </a:ext>
            </a:extLst>
          </p:cNvPr>
          <p:cNvCxnSpPr>
            <a:cxnSpLocks/>
          </p:cNvCxnSpPr>
          <p:nvPr/>
        </p:nvCxnSpPr>
        <p:spPr>
          <a:xfrm flipH="1" flipV="1">
            <a:off x="5722374" y="1460090"/>
            <a:ext cx="1028946" cy="235050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9811CB5-E328-E149-B5B5-84441A956AD8}"/>
              </a:ext>
            </a:extLst>
          </p:cNvPr>
          <p:cNvSpPr/>
          <p:nvPr/>
        </p:nvSpPr>
        <p:spPr>
          <a:xfrm>
            <a:off x="6659880" y="371213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DF9E5F-B8A8-7648-87F0-06C352BCC8EC}"/>
              </a:ext>
            </a:extLst>
          </p:cNvPr>
          <p:cNvCxnSpPr>
            <a:cxnSpLocks/>
          </p:cNvCxnSpPr>
          <p:nvPr/>
        </p:nvCxnSpPr>
        <p:spPr>
          <a:xfrm flipV="1">
            <a:off x="6751320" y="1606643"/>
            <a:ext cx="118872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D08E4-F32A-194D-8067-F8E32182DFA5}"/>
              </a:ext>
            </a:extLst>
          </p:cNvPr>
          <p:cNvSpPr txBox="1"/>
          <p:nvPr/>
        </p:nvSpPr>
        <p:spPr>
          <a:xfrm>
            <a:off x="5364787" y="1009389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10309-C869-7B4D-90BB-6EA6D6DEEFBC}"/>
              </a:ext>
            </a:extLst>
          </p:cNvPr>
          <p:cNvSpPr txBox="1"/>
          <p:nvPr/>
        </p:nvSpPr>
        <p:spPr>
          <a:xfrm>
            <a:off x="7879387" y="109697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y</a:t>
            </a: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1820222E-75B1-D04C-8206-BADC24E676CD}"/>
              </a:ext>
            </a:extLst>
          </p:cNvPr>
          <p:cNvSpPr/>
          <p:nvPr/>
        </p:nvSpPr>
        <p:spPr>
          <a:xfrm>
            <a:off x="5608320" y="2667595"/>
            <a:ext cx="2286000" cy="2286000"/>
          </a:xfrm>
          <a:prstGeom prst="pie">
            <a:avLst>
              <a:gd name="adj1" fmla="val 14863636"/>
              <a:gd name="adj2" fmla="val 17884350"/>
            </a:avLst>
          </a:prstGeom>
          <a:solidFill>
            <a:srgbClr val="DFD6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8902D-4707-C04B-8861-5D75ECA6CA7D}"/>
              </a:ext>
            </a:extLst>
          </p:cNvPr>
          <p:cNvSpPr txBox="1"/>
          <p:nvPr/>
        </p:nvSpPr>
        <p:spPr>
          <a:xfrm>
            <a:off x="6444461" y="2177557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θ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45963-9863-0048-88AB-E5BD6246E4F1}"/>
              </a:ext>
            </a:extLst>
          </p:cNvPr>
          <p:cNvCxnSpPr>
            <a:cxnSpLocks/>
          </p:cNvCxnSpPr>
          <p:nvPr/>
        </p:nvCxnSpPr>
        <p:spPr>
          <a:xfrm>
            <a:off x="6804107" y="3826331"/>
            <a:ext cx="2988822" cy="35528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8CECD7-6E3A-754E-AD36-55E1B1D101EF}"/>
              </a:ext>
            </a:extLst>
          </p:cNvPr>
          <p:cNvSpPr txBox="1"/>
          <p:nvPr/>
        </p:nvSpPr>
        <p:spPr>
          <a:xfrm>
            <a:off x="9845716" y="392000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66806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D0D08E4-F32A-194D-8067-F8E32182DFA5}"/>
              </a:ext>
            </a:extLst>
          </p:cNvPr>
          <p:cNvSpPr txBox="1"/>
          <p:nvPr/>
        </p:nvSpPr>
        <p:spPr>
          <a:xfrm>
            <a:off x="5364787" y="1009389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1820222E-75B1-D04C-8206-BADC24E676CD}"/>
              </a:ext>
            </a:extLst>
          </p:cNvPr>
          <p:cNvSpPr/>
          <p:nvPr/>
        </p:nvSpPr>
        <p:spPr>
          <a:xfrm>
            <a:off x="5608320" y="2667595"/>
            <a:ext cx="2286000" cy="2286000"/>
          </a:xfrm>
          <a:prstGeom prst="pie">
            <a:avLst>
              <a:gd name="adj1" fmla="val 14863636"/>
              <a:gd name="adj2" fmla="val 17884350"/>
            </a:avLst>
          </a:prstGeom>
          <a:solidFill>
            <a:srgbClr val="DFD6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0FAC3737-3A0D-5B4A-90F5-C1382319234C}"/>
              </a:ext>
            </a:extLst>
          </p:cNvPr>
          <p:cNvSpPr/>
          <p:nvPr/>
        </p:nvSpPr>
        <p:spPr>
          <a:xfrm rot="870608">
            <a:off x="2797570" y="2935399"/>
            <a:ext cx="7724617" cy="1919223"/>
          </a:xfrm>
          <a:prstGeom prst="parallelogram">
            <a:avLst>
              <a:gd name="adj" fmla="val 143627"/>
            </a:avLst>
          </a:prstGeom>
          <a:solidFill>
            <a:schemeClr val="accent2">
              <a:alpha val="5377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D5F92-8955-4D40-A0C9-3C63D081DB9B}"/>
              </a:ext>
            </a:extLst>
          </p:cNvPr>
          <p:cNvCxnSpPr>
            <a:cxnSpLocks/>
          </p:cNvCxnSpPr>
          <p:nvPr/>
        </p:nvCxnSpPr>
        <p:spPr>
          <a:xfrm flipH="1" flipV="1">
            <a:off x="5722374" y="1460090"/>
            <a:ext cx="1028946" cy="235050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D2A7FEF-CDF9-BA40-B435-8268B6A35F90}"/>
              </a:ext>
            </a:extLst>
          </p:cNvPr>
          <p:cNvSpPr/>
          <p:nvPr/>
        </p:nvSpPr>
        <p:spPr>
          <a:xfrm>
            <a:off x="6659880" y="371213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CA586A-6690-1F42-907E-E863C23DA734}"/>
              </a:ext>
            </a:extLst>
          </p:cNvPr>
          <p:cNvCxnSpPr>
            <a:cxnSpLocks/>
          </p:cNvCxnSpPr>
          <p:nvPr/>
        </p:nvCxnSpPr>
        <p:spPr>
          <a:xfrm flipV="1">
            <a:off x="6751320" y="1606643"/>
            <a:ext cx="118872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A88EFC-0558-D642-AB3D-E37F38E8AA34}"/>
              </a:ext>
            </a:extLst>
          </p:cNvPr>
          <p:cNvSpPr txBox="1"/>
          <p:nvPr/>
        </p:nvSpPr>
        <p:spPr>
          <a:xfrm>
            <a:off x="7879387" y="109697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72A6AC-091C-DA4C-B370-AD82BD7658CC}"/>
              </a:ext>
            </a:extLst>
          </p:cNvPr>
          <p:cNvSpPr txBox="1"/>
          <p:nvPr/>
        </p:nvSpPr>
        <p:spPr>
          <a:xfrm>
            <a:off x="6444461" y="2177557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θ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E847E5-066D-644F-8C37-C31138821FC0}"/>
              </a:ext>
            </a:extLst>
          </p:cNvPr>
          <p:cNvCxnSpPr>
            <a:cxnSpLocks/>
          </p:cNvCxnSpPr>
          <p:nvPr/>
        </p:nvCxnSpPr>
        <p:spPr>
          <a:xfrm flipV="1">
            <a:off x="6771552" y="3370071"/>
            <a:ext cx="917274" cy="482733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84AF8C-7443-6745-BBCC-93430D2ECFA7}"/>
              </a:ext>
            </a:extLst>
          </p:cNvPr>
          <p:cNvCxnSpPr>
            <a:cxnSpLocks/>
          </p:cNvCxnSpPr>
          <p:nvPr/>
        </p:nvCxnSpPr>
        <p:spPr>
          <a:xfrm flipH="1" flipV="1">
            <a:off x="5699760" y="3543597"/>
            <a:ext cx="1041445" cy="290956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7E5C72-6545-DC46-B50A-7CD50F304752}"/>
              </a:ext>
            </a:extLst>
          </p:cNvPr>
          <p:cNvSpPr txBox="1"/>
          <p:nvPr/>
        </p:nvSpPr>
        <p:spPr>
          <a:xfrm>
            <a:off x="7694125" y="3108461"/>
            <a:ext cx="91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[1,0]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82B962-DCAE-5A47-BEA3-569DA52BDEC6}"/>
              </a:ext>
            </a:extLst>
          </p:cNvPr>
          <p:cNvSpPr txBox="1"/>
          <p:nvPr/>
        </p:nvSpPr>
        <p:spPr>
          <a:xfrm>
            <a:off x="4944189" y="3339293"/>
            <a:ext cx="91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[0,1]</a:t>
            </a:r>
          </a:p>
        </p:txBody>
      </p:sp>
    </p:spTree>
    <p:extLst>
      <p:ext uri="{BB962C8B-B14F-4D97-AF65-F5344CB8AC3E}">
        <p14:creationId xmlns:p14="http://schemas.microsoft.com/office/powerpoint/2010/main" val="4153702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>
            <a:extLst>
              <a:ext uri="{FF2B5EF4-FFF2-40B4-BE49-F238E27FC236}">
                <a16:creationId xmlns:a16="http://schemas.microsoft.com/office/drawing/2014/main" id="{993557F8-1A52-9044-BE1E-3D1EC7FF012B}"/>
              </a:ext>
            </a:extLst>
          </p:cNvPr>
          <p:cNvSpPr/>
          <p:nvPr/>
        </p:nvSpPr>
        <p:spPr>
          <a:xfrm rot="870608">
            <a:off x="2582152" y="2752518"/>
            <a:ext cx="7724617" cy="1919223"/>
          </a:xfrm>
          <a:prstGeom prst="parallelogram">
            <a:avLst>
              <a:gd name="adj" fmla="val 143627"/>
            </a:avLst>
          </a:prstGeom>
          <a:solidFill>
            <a:schemeClr val="accent2">
              <a:alpha val="5377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0D08E4-F32A-194D-8067-F8E32182DFA5}"/>
              </a:ext>
            </a:extLst>
          </p:cNvPr>
          <p:cNvSpPr txBox="1"/>
          <p:nvPr/>
        </p:nvSpPr>
        <p:spPr>
          <a:xfrm>
            <a:off x="4171951" y="3591194"/>
            <a:ext cx="62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Ux</a:t>
            </a:r>
            <a:endParaRPr lang="hr-HR" sz="28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1820222E-75B1-D04C-8206-BADC24E676CD}"/>
              </a:ext>
            </a:extLst>
          </p:cNvPr>
          <p:cNvSpPr/>
          <p:nvPr/>
        </p:nvSpPr>
        <p:spPr>
          <a:xfrm rot="17526253">
            <a:off x="5930122" y="3202634"/>
            <a:ext cx="1530956" cy="1201872"/>
          </a:xfrm>
          <a:prstGeom prst="pie">
            <a:avLst>
              <a:gd name="adj1" fmla="val 14863636"/>
              <a:gd name="adj2" fmla="val 17884350"/>
            </a:avLst>
          </a:prstGeom>
          <a:solidFill>
            <a:srgbClr val="DFD6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D5F92-8955-4D40-A0C9-3C63D081DB9B}"/>
              </a:ext>
            </a:extLst>
          </p:cNvPr>
          <p:cNvCxnSpPr>
            <a:cxnSpLocks/>
          </p:cNvCxnSpPr>
          <p:nvPr/>
        </p:nvCxnSpPr>
        <p:spPr>
          <a:xfrm flipH="1" flipV="1">
            <a:off x="4793456" y="3810595"/>
            <a:ext cx="1957864" cy="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D2A7FEF-CDF9-BA40-B435-8268B6A35F90}"/>
              </a:ext>
            </a:extLst>
          </p:cNvPr>
          <p:cNvSpPr/>
          <p:nvPr/>
        </p:nvSpPr>
        <p:spPr>
          <a:xfrm>
            <a:off x="6659880" y="371213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CA586A-6690-1F42-907E-E863C23DA734}"/>
              </a:ext>
            </a:extLst>
          </p:cNvPr>
          <p:cNvCxnSpPr>
            <a:cxnSpLocks/>
          </p:cNvCxnSpPr>
          <p:nvPr/>
        </p:nvCxnSpPr>
        <p:spPr>
          <a:xfrm flipH="1" flipV="1">
            <a:off x="5906508" y="2856821"/>
            <a:ext cx="844812" cy="995983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A88EFC-0558-D642-AB3D-E37F38E8AA34}"/>
              </a:ext>
            </a:extLst>
          </p:cNvPr>
          <p:cNvSpPr txBox="1"/>
          <p:nvPr/>
        </p:nvSpPr>
        <p:spPr>
          <a:xfrm>
            <a:off x="5379244" y="2439167"/>
            <a:ext cx="614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Uy</a:t>
            </a:r>
            <a:endParaRPr lang="hr-HR" sz="28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72A6AC-091C-DA4C-B370-AD82BD7658CC}"/>
              </a:ext>
            </a:extLst>
          </p:cNvPr>
          <p:cNvSpPr txBox="1"/>
          <p:nvPr/>
        </p:nvSpPr>
        <p:spPr>
          <a:xfrm>
            <a:off x="5779824" y="3245167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err="1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θ</a:t>
            </a:r>
            <a:endParaRPr lang="hr-HR" sz="2800" dirty="0">
              <a:latin typeface="Fira Sans" panose="020B0503050000020004" pitchFamily="34" charset="0"/>
              <a:ea typeface="Fira Sans" panose="020B0503050000020004" pitchFamily="34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5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AE1858-BE80-0D4A-8EAE-D0E33BBF8AA5}"/>
              </a:ext>
            </a:extLst>
          </p:cNvPr>
          <p:cNvSpPr/>
          <p:nvPr/>
        </p:nvSpPr>
        <p:spPr>
          <a:xfrm>
            <a:off x="4236720" y="1295995"/>
            <a:ext cx="5029200" cy="5029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810B13-35D5-CC44-8CA7-D794D29094BE}"/>
              </a:ext>
            </a:extLst>
          </p:cNvPr>
          <p:cNvCxnSpPr>
            <a:cxnSpLocks/>
          </p:cNvCxnSpPr>
          <p:nvPr/>
        </p:nvCxnSpPr>
        <p:spPr>
          <a:xfrm flipH="1" flipV="1">
            <a:off x="5722374" y="1460090"/>
            <a:ext cx="1028946" cy="235050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29811CB5-E328-E149-B5B5-84441A956AD8}"/>
              </a:ext>
            </a:extLst>
          </p:cNvPr>
          <p:cNvSpPr/>
          <p:nvPr/>
        </p:nvSpPr>
        <p:spPr>
          <a:xfrm>
            <a:off x="6659880" y="3712130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DF9E5F-B8A8-7648-87F0-06C352BCC8EC}"/>
              </a:ext>
            </a:extLst>
          </p:cNvPr>
          <p:cNvCxnSpPr>
            <a:cxnSpLocks/>
          </p:cNvCxnSpPr>
          <p:nvPr/>
        </p:nvCxnSpPr>
        <p:spPr>
          <a:xfrm flipV="1">
            <a:off x="6751320" y="1606643"/>
            <a:ext cx="118872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0D08E4-F32A-194D-8067-F8E32182DFA5}"/>
              </a:ext>
            </a:extLst>
          </p:cNvPr>
          <p:cNvSpPr txBox="1"/>
          <p:nvPr/>
        </p:nvSpPr>
        <p:spPr>
          <a:xfrm>
            <a:off x="5364787" y="1009389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10309-C869-7B4D-90BB-6EA6D6DEEFBC}"/>
              </a:ext>
            </a:extLst>
          </p:cNvPr>
          <p:cNvSpPr txBox="1"/>
          <p:nvPr/>
        </p:nvSpPr>
        <p:spPr>
          <a:xfrm>
            <a:off x="7879387" y="109697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y</a:t>
            </a:r>
          </a:p>
        </p:txBody>
      </p:sp>
      <p:sp>
        <p:nvSpPr>
          <p:cNvPr id="18" name="Pie 17">
            <a:extLst>
              <a:ext uri="{FF2B5EF4-FFF2-40B4-BE49-F238E27FC236}">
                <a16:creationId xmlns:a16="http://schemas.microsoft.com/office/drawing/2014/main" id="{1820222E-75B1-D04C-8206-BADC24E676CD}"/>
              </a:ext>
            </a:extLst>
          </p:cNvPr>
          <p:cNvSpPr/>
          <p:nvPr/>
        </p:nvSpPr>
        <p:spPr>
          <a:xfrm>
            <a:off x="5608320" y="2667595"/>
            <a:ext cx="2286000" cy="2286000"/>
          </a:xfrm>
          <a:prstGeom prst="pie">
            <a:avLst>
              <a:gd name="adj1" fmla="val 14863636"/>
              <a:gd name="adj2" fmla="val 17884350"/>
            </a:avLst>
          </a:prstGeom>
          <a:solidFill>
            <a:srgbClr val="DFD6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68902D-4707-C04B-8861-5D75ECA6CA7D}"/>
              </a:ext>
            </a:extLst>
          </p:cNvPr>
          <p:cNvSpPr txBox="1"/>
          <p:nvPr/>
        </p:nvSpPr>
        <p:spPr>
          <a:xfrm>
            <a:off x="6444461" y="2177557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θ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45963-9863-0048-88AB-E5BD6246E4F1}"/>
              </a:ext>
            </a:extLst>
          </p:cNvPr>
          <p:cNvCxnSpPr>
            <a:cxnSpLocks/>
          </p:cNvCxnSpPr>
          <p:nvPr/>
        </p:nvCxnSpPr>
        <p:spPr>
          <a:xfrm>
            <a:off x="6804107" y="3826331"/>
            <a:ext cx="2988822" cy="35528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A8CECD7-6E3A-754E-AD36-55E1B1D101EF}"/>
              </a:ext>
            </a:extLst>
          </p:cNvPr>
          <p:cNvSpPr txBox="1"/>
          <p:nvPr/>
        </p:nvSpPr>
        <p:spPr>
          <a:xfrm>
            <a:off x="9845716" y="3920006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4F18CF-0B7A-7B4E-A1A1-BA16573C23F2}"/>
              </a:ext>
            </a:extLst>
          </p:cNvPr>
          <p:cNvCxnSpPr>
            <a:cxnSpLocks/>
          </p:cNvCxnSpPr>
          <p:nvPr/>
        </p:nvCxnSpPr>
        <p:spPr>
          <a:xfrm flipV="1">
            <a:off x="6435654" y="737419"/>
            <a:ext cx="658320" cy="6002594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8ED271E-C458-4547-BACC-A3F159AA600D}"/>
              </a:ext>
            </a:extLst>
          </p:cNvPr>
          <p:cNvSpPr/>
          <p:nvPr/>
        </p:nvSpPr>
        <p:spPr>
          <a:xfrm rot="434455">
            <a:off x="6767119" y="3546075"/>
            <a:ext cx="2743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FB32EB-66E3-934A-B695-753980AB0611}"/>
              </a:ext>
            </a:extLst>
          </p:cNvPr>
          <p:cNvSpPr/>
          <p:nvPr/>
        </p:nvSpPr>
        <p:spPr>
          <a:xfrm rot="378246">
            <a:off x="6737306" y="993589"/>
            <a:ext cx="3919983" cy="5802300"/>
          </a:xfrm>
          <a:prstGeom prst="rect">
            <a:avLst/>
          </a:prstGeom>
          <a:gradFill>
            <a:gsLst>
              <a:gs pos="0">
                <a:schemeClr val="accent1">
                  <a:lumMod val="45000"/>
                  <a:lumOff val="55000"/>
                  <a:alpha val="0"/>
                </a:schemeClr>
              </a:gs>
              <a:gs pos="100000">
                <a:srgbClr val="87A7D0">
                  <a:alpha val="53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2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A7CE98-CD44-9942-9CE2-3FAA74BB3ECF}"/>
              </a:ext>
            </a:extLst>
          </p:cNvPr>
          <p:cNvSpPr/>
          <p:nvPr/>
        </p:nvSpPr>
        <p:spPr>
          <a:xfrm>
            <a:off x="593052" y="407561"/>
            <a:ext cx="5502948" cy="1368988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BF98464-D4F3-5C44-A800-2BB0874F83F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052" y="394498"/>
            <a:ext cx="5473443" cy="1419889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CAF03A0-7E4B-694B-B656-FBA023019A39}"/>
              </a:ext>
            </a:extLst>
          </p:cNvPr>
          <p:cNvSpPr/>
          <p:nvPr/>
        </p:nvSpPr>
        <p:spPr>
          <a:xfrm>
            <a:off x="593052" y="3744853"/>
            <a:ext cx="5502948" cy="1368988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0CB66A6-589D-B34F-BE99-3BA58EBF0A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669"/>
          <a:stretch/>
        </p:blipFill>
        <p:spPr>
          <a:xfrm>
            <a:off x="598381" y="3817157"/>
            <a:ext cx="5497619" cy="123417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98AB516-D5F1-DE41-ABDF-6FC9B80651D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3918" y="1848853"/>
            <a:ext cx="2501900" cy="4572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764B7E5-B66C-FB4E-97BF-FEB4C199AE4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5112" y="5198750"/>
            <a:ext cx="2616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0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diagram, rectangle, square&#10;&#10;Description automatically generated">
            <a:extLst>
              <a:ext uri="{FF2B5EF4-FFF2-40B4-BE49-F238E27FC236}">
                <a16:creationId xmlns:a16="http://schemas.microsoft.com/office/drawing/2014/main" id="{2B5F2EE5-C480-F04E-AFA0-23683722B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224"/>
          <a:stretch/>
        </p:blipFill>
        <p:spPr>
          <a:xfrm>
            <a:off x="5403948" y="514350"/>
            <a:ext cx="1319264" cy="5829300"/>
          </a:xfrm>
          <a:prstGeom prst="rect">
            <a:avLst/>
          </a:prstGeom>
        </p:spPr>
      </p:pic>
      <p:pic>
        <p:nvPicPr>
          <p:cNvPr id="1026" name="Picture 2" descr="The 30 Cutest Dog Breeds - Most Adorable Dogs and Puppies">
            <a:extLst>
              <a:ext uri="{FF2B5EF4-FFF2-40B4-BE49-F238E27FC236}">
                <a16:creationId xmlns:a16="http://schemas.microsoft.com/office/drawing/2014/main" id="{85094B0A-667B-664A-9445-46E43C5E9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81" y="2908495"/>
            <a:ext cx="1046792" cy="104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re's How Much Rain Fell Across the New York City Area - The New York Times">
            <a:extLst>
              <a:ext uri="{FF2B5EF4-FFF2-40B4-BE49-F238E27FC236}">
                <a16:creationId xmlns:a16="http://schemas.microsoft.com/office/drawing/2014/main" id="{DC000724-C718-3E42-BD22-90E02F6C1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075" y="5662246"/>
            <a:ext cx="1674004" cy="94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1 Crowd-Pleasing Dim Sum Parlors in NYC">
            <a:extLst>
              <a:ext uri="{FF2B5EF4-FFF2-40B4-BE49-F238E27FC236}">
                <a16:creationId xmlns:a16="http://schemas.microsoft.com/office/drawing/2014/main" id="{408F6A48-0419-C442-A9E8-BEF15A655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070" y="4076598"/>
            <a:ext cx="1388013" cy="104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7E75BB-E54F-524B-943B-4A28F350F263}"/>
              </a:ext>
            </a:extLst>
          </p:cNvPr>
          <p:cNvSpPr txBox="1"/>
          <p:nvPr/>
        </p:nvSpPr>
        <p:spPr>
          <a:xfrm rot="5400000">
            <a:off x="3588754" y="5097540"/>
            <a:ext cx="716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…</a:t>
            </a:r>
            <a:endParaRPr lang="en-US" sz="3200" dirty="0">
              <a:latin typeface="Courier" pitchFamily="2" charset="0"/>
              <a:ea typeface="Fira Sans" panose="020B05030500000200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B8298-7655-9F40-818A-70CAA9230B22}"/>
              </a:ext>
            </a:extLst>
          </p:cNvPr>
          <p:cNvSpPr txBox="1"/>
          <p:nvPr/>
        </p:nvSpPr>
        <p:spPr>
          <a:xfrm>
            <a:off x="2104388" y="340315"/>
            <a:ext cx="286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My new puppy!</a:t>
            </a:r>
            <a:endParaRPr lang="en-US" sz="2400" dirty="0">
              <a:latin typeface="Courier" pitchFamily="2" charset="0"/>
              <a:ea typeface="Fira Sans" panose="020B05030500000200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C0884-3DA7-624B-8E11-8362142A26A9}"/>
              </a:ext>
            </a:extLst>
          </p:cNvPr>
          <p:cNvSpPr txBox="1"/>
          <p:nvPr/>
        </p:nvSpPr>
        <p:spPr>
          <a:xfrm>
            <a:off x="2104387" y="999588"/>
            <a:ext cx="286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Best dim sum ever.</a:t>
            </a:r>
            <a:endParaRPr lang="en-US" sz="2400" dirty="0">
              <a:latin typeface="Courier" pitchFamily="2" charset="0"/>
              <a:ea typeface="Fira Sans" panose="020B05030500000200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89D2A-7295-0149-B60A-0A0B1EFEB8DE}"/>
              </a:ext>
            </a:extLst>
          </p:cNvPr>
          <p:cNvSpPr txBox="1"/>
          <p:nvPr/>
        </p:nvSpPr>
        <p:spPr>
          <a:xfrm>
            <a:off x="2151815" y="2133024"/>
            <a:ext cx="286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NYC in the rain.</a:t>
            </a:r>
            <a:endParaRPr lang="en-US" sz="2400" dirty="0">
              <a:latin typeface="Courier" pitchFamily="2" charset="0"/>
              <a:ea typeface="Fira Sans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436C1D-952E-CE40-948C-E433D3D0A7EA}"/>
              </a:ext>
            </a:extLst>
          </p:cNvPr>
          <p:cNvSpPr txBox="1"/>
          <p:nvPr/>
        </p:nvSpPr>
        <p:spPr>
          <a:xfrm rot="5400000">
            <a:off x="3289821" y="1499188"/>
            <a:ext cx="716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…</a:t>
            </a:r>
            <a:endParaRPr lang="en-US" sz="3200" dirty="0">
              <a:latin typeface="Courier" pitchFamily="2" charset="0"/>
              <a:ea typeface="Fira Sans" panose="020B05030500000200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BC6CD3-8837-8840-91C9-A7C5673B7EAB}"/>
              </a:ext>
            </a:extLst>
          </p:cNvPr>
          <p:cNvCxnSpPr/>
          <p:nvPr/>
        </p:nvCxnSpPr>
        <p:spPr>
          <a:xfrm>
            <a:off x="4659182" y="647114"/>
            <a:ext cx="728869" cy="527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2540CA-B456-E144-8D5A-1352DDD971D6}"/>
              </a:ext>
            </a:extLst>
          </p:cNvPr>
          <p:cNvCxnSpPr>
            <a:cxnSpLocks/>
          </p:cNvCxnSpPr>
          <p:nvPr/>
        </p:nvCxnSpPr>
        <p:spPr>
          <a:xfrm>
            <a:off x="4871035" y="1269600"/>
            <a:ext cx="448288" cy="19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B87FA6-0785-994D-941A-E0D42C5855CD}"/>
              </a:ext>
            </a:extLst>
          </p:cNvPr>
          <p:cNvCxnSpPr>
            <a:cxnSpLocks/>
          </p:cNvCxnSpPr>
          <p:nvPr/>
        </p:nvCxnSpPr>
        <p:spPr>
          <a:xfrm flipV="1">
            <a:off x="4690775" y="2133025"/>
            <a:ext cx="628548" cy="286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315B09-1579-0640-831A-38C8A6F04FFE}"/>
              </a:ext>
            </a:extLst>
          </p:cNvPr>
          <p:cNvCxnSpPr>
            <a:cxnSpLocks/>
          </p:cNvCxnSpPr>
          <p:nvPr/>
        </p:nvCxnSpPr>
        <p:spPr>
          <a:xfrm>
            <a:off x="4415426" y="3428999"/>
            <a:ext cx="903897" cy="573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3195DF-06A9-F542-B312-9460CDF19FB9}"/>
              </a:ext>
            </a:extLst>
          </p:cNvPr>
          <p:cNvCxnSpPr>
            <a:cxnSpLocks/>
          </p:cNvCxnSpPr>
          <p:nvPr/>
        </p:nvCxnSpPr>
        <p:spPr>
          <a:xfrm>
            <a:off x="4600811" y="4597103"/>
            <a:ext cx="734409" cy="13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CA3825-623A-904B-A9B0-F55BDA59CF8E}"/>
              </a:ext>
            </a:extLst>
          </p:cNvPr>
          <p:cNvCxnSpPr>
            <a:cxnSpLocks/>
          </p:cNvCxnSpPr>
          <p:nvPr/>
        </p:nvCxnSpPr>
        <p:spPr>
          <a:xfrm flipV="1">
            <a:off x="4706672" y="4836568"/>
            <a:ext cx="628548" cy="1184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D70DE4-BB03-4B43-9B20-6B464544F059}"/>
              </a:ext>
            </a:extLst>
          </p:cNvPr>
          <p:cNvCxnSpPr>
            <a:cxnSpLocks/>
          </p:cNvCxnSpPr>
          <p:nvPr/>
        </p:nvCxnSpPr>
        <p:spPr>
          <a:xfrm>
            <a:off x="6730801" y="1291789"/>
            <a:ext cx="2516070" cy="671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6258D3-2540-9344-92DA-7CBEEC8BE90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713160" y="1685036"/>
            <a:ext cx="4320825" cy="395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23DAD3-2265-4144-8EB9-12178CF93AEB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730801" y="2129035"/>
            <a:ext cx="2542852" cy="154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2DDBC1-E6E9-1945-A5C8-67EAEF9B0137}"/>
              </a:ext>
            </a:extLst>
          </p:cNvPr>
          <p:cNvCxnSpPr>
            <a:cxnSpLocks/>
          </p:cNvCxnSpPr>
          <p:nvPr/>
        </p:nvCxnSpPr>
        <p:spPr>
          <a:xfrm flipV="1">
            <a:off x="6739109" y="2276334"/>
            <a:ext cx="2134463" cy="1865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0F0AE6-A1F4-4548-BDA2-1DBFB71B0403}"/>
              </a:ext>
            </a:extLst>
          </p:cNvPr>
          <p:cNvCxnSpPr>
            <a:cxnSpLocks/>
          </p:cNvCxnSpPr>
          <p:nvPr/>
        </p:nvCxnSpPr>
        <p:spPr>
          <a:xfrm flipV="1">
            <a:off x="6744513" y="2559368"/>
            <a:ext cx="4004772" cy="2051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9E2B58-8A70-7A4C-A1FC-765D6977748D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739109" y="4222773"/>
            <a:ext cx="2538168" cy="808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2142D76-BA26-884D-87C5-754EFDC75420}"/>
              </a:ext>
            </a:extLst>
          </p:cNvPr>
          <p:cNvSpPr txBox="1"/>
          <p:nvPr/>
        </p:nvSpPr>
        <p:spPr>
          <a:xfrm>
            <a:off x="8517194" y="1269600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11562E-5F2D-1C4A-8DFC-AF4E73AF0DEF}"/>
              </a:ext>
            </a:extLst>
          </p:cNvPr>
          <p:cNvCxnSpPr>
            <a:cxnSpLocks/>
          </p:cNvCxnSpPr>
          <p:nvPr/>
        </p:nvCxnSpPr>
        <p:spPr>
          <a:xfrm flipH="1" flipV="1">
            <a:off x="9862652" y="1628775"/>
            <a:ext cx="41075" cy="2442032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4340699-3BCE-594E-B7A6-C3E182C2F7F8}"/>
              </a:ext>
            </a:extLst>
          </p:cNvPr>
          <p:cNvSpPr/>
          <p:nvPr/>
        </p:nvSpPr>
        <p:spPr>
          <a:xfrm>
            <a:off x="9812287" y="3972341"/>
            <a:ext cx="182880" cy="18288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60B9255-5C3B-864B-9950-35A308CC936D}"/>
              </a:ext>
            </a:extLst>
          </p:cNvPr>
          <p:cNvCxnSpPr>
            <a:cxnSpLocks/>
          </p:cNvCxnSpPr>
          <p:nvPr/>
        </p:nvCxnSpPr>
        <p:spPr>
          <a:xfrm flipV="1">
            <a:off x="9923959" y="2930906"/>
            <a:ext cx="1970385" cy="118211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28CB32-C7DA-8B44-85B1-A1BAE7C209BB}"/>
              </a:ext>
            </a:extLst>
          </p:cNvPr>
          <p:cNvCxnSpPr>
            <a:cxnSpLocks/>
          </p:cNvCxnSpPr>
          <p:nvPr/>
        </p:nvCxnSpPr>
        <p:spPr>
          <a:xfrm flipH="1" flipV="1">
            <a:off x="7913110" y="3428999"/>
            <a:ext cx="1980503" cy="665765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48F621F-CE2F-1346-9DB9-F2A854DD8397}"/>
              </a:ext>
            </a:extLst>
          </p:cNvPr>
          <p:cNvSpPr/>
          <p:nvPr/>
        </p:nvSpPr>
        <p:spPr>
          <a:xfrm>
            <a:off x="9277277" y="1876689"/>
            <a:ext cx="182880" cy="182880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7FBDCE2-CF37-1147-9AF7-1E6F081BDC47}"/>
              </a:ext>
            </a:extLst>
          </p:cNvPr>
          <p:cNvSpPr/>
          <p:nvPr/>
        </p:nvSpPr>
        <p:spPr>
          <a:xfrm>
            <a:off x="8874781" y="2104784"/>
            <a:ext cx="182880" cy="182880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CFC552A-461D-114D-B07A-6CC97D5CD3CE}"/>
              </a:ext>
            </a:extLst>
          </p:cNvPr>
          <p:cNvSpPr/>
          <p:nvPr/>
        </p:nvSpPr>
        <p:spPr>
          <a:xfrm>
            <a:off x="11007203" y="2053684"/>
            <a:ext cx="182880" cy="18288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FD20B2D-4393-1046-9F6E-14E5832EF897}"/>
              </a:ext>
            </a:extLst>
          </p:cNvPr>
          <p:cNvSpPr/>
          <p:nvPr/>
        </p:nvSpPr>
        <p:spPr>
          <a:xfrm>
            <a:off x="10749285" y="2425371"/>
            <a:ext cx="182880" cy="18288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347C840-1A4C-0A42-AE81-91925CAD9AA6}"/>
              </a:ext>
            </a:extLst>
          </p:cNvPr>
          <p:cNvSpPr/>
          <p:nvPr/>
        </p:nvSpPr>
        <p:spPr>
          <a:xfrm>
            <a:off x="9246871" y="3649438"/>
            <a:ext cx="182880" cy="182880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57D3933-0D7F-F947-8C92-D013FB008F6E}"/>
              </a:ext>
            </a:extLst>
          </p:cNvPr>
          <p:cNvSpPr/>
          <p:nvPr/>
        </p:nvSpPr>
        <p:spPr>
          <a:xfrm>
            <a:off x="9277277" y="4131333"/>
            <a:ext cx="182880" cy="182880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6AE07C-4EF2-6B47-8A8B-ADE7DCAFBB4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5800" y="1079500"/>
            <a:ext cx="108204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9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B24174-5743-124C-90B9-45527C6C6876}"/>
              </a:ext>
            </a:extLst>
          </p:cNvPr>
          <p:cNvSpPr/>
          <p:nvPr/>
        </p:nvSpPr>
        <p:spPr>
          <a:xfrm>
            <a:off x="27788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AC80C-3C31-524F-A6F2-F558D2EA73A6}"/>
              </a:ext>
            </a:extLst>
          </p:cNvPr>
          <p:cNvSpPr/>
          <p:nvPr/>
        </p:nvSpPr>
        <p:spPr>
          <a:xfrm>
            <a:off x="100708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B83BB-E979-AB4F-8AED-CF53A896DBE8}"/>
              </a:ext>
            </a:extLst>
          </p:cNvPr>
          <p:cNvSpPr/>
          <p:nvPr/>
        </p:nvSpPr>
        <p:spPr>
          <a:xfrm>
            <a:off x="173629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3595B-94EB-F347-AD02-85B335D938B9}"/>
              </a:ext>
            </a:extLst>
          </p:cNvPr>
          <p:cNvSpPr/>
          <p:nvPr/>
        </p:nvSpPr>
        <p:spPr>
          <a:xfrm>
            <a:off x="246549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5400C-E9FF-0F4E-ADE7-2E94D8552935}"/>
              </a:ext>
            </a:extLst>
          </p:cNvPr>
          <p:cNvSpPr/>
          <p:nvPr/>
        </p:nvSpPr>
        <p:spPr>
          <a:xfrm>
            <a:off x="319470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5BB2FE-B047-2A4D-B8BE-AAD44B3263B4}"/>
              </a:ext>
            </a:extLst>
          </p:cNvPr>
          <p:cNvSpPr/>
          <p:nvPr/>
        </p:nvSpPr>
        <p:spPr>
          <a:xfrm>
            <a:off x="392390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2EEB9-D709-EA4E-B717-C2ED5C9AECBA}"/>
              </a:ext>
            </a:extLst>
          </p:cNvPr>
          <p:cNvSpPr/>
          <p:nvPr/>
        </p:nvSpPr>
        <p:spPr>
          <a:xfrm>
            <a:off x="465311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CB7D2C-31C5-6A45-845D-16B9090995BD}"/>
              </a:ext>
            </a:extLst>
          </p:cNvPr>
          <p:cNvSpPr/>
          <p:nvPr/>
        </p:nvSpPr>
        <p:spPr>
          <a:xfrm>
            <a:off x="538231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5D2EA-F70C-3042-9075-B7112E4A024B}"/>
              </a:ext>
            </a:extLst>
          </p:cNvPr>
          <p:cNvSpPr/>
          <p:nvPr/>
        </p:nvSpPr>
        <p:spPr>
          <a:xfrm>
            <a:off x="611152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E69848-A858-294F-8A15-9F91D3D86892}"/>
              </a:ext>
            </a:extLst>
          </p:cNvPr>
          <p:cNvSpPr/>
          <p:nvPr/>
        </p:nvSpPr>
        <p:spPr>
          <a:xfrm>
            <a:off x="684072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4B5AEB-BE2B-204B-80BD-B39DDFF40E35}"/>
              </a:ext>
            </a:extLst>
          </p:cNvPr>
          <p:cNvSpPr/>
          <p:nvPr/>
        </p:nvSpPr>
        <p:spPr>
          <a:xfrm>
            <a:off x="756993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62B560-BD0A-F24D-BD5D-3FE5C0C21DF0}"/>
              </a:ext>
            </a:extLst>
          </p:cNvPr>
          <p:cNvSpPr/>
          <p:nvPr/>
        </p:nvSpPr>
        <p:spPr>
          <a:xfrm>
            <a:off x="829913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CB99D7-1AB7-F049-9282-7AA6D23379AE}"/>
              </a:ext>
            </a:extLst>
          </p:cNvPr>
          <p:cNvSpPr/>
          <p:nvPr/>
        </p:nvSpPr>
        <p:spPr>
          <a:xfrm>
            <a:off x="902834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03F516-4938-6943-91B4-1F01C492F82E}"/>
              </a:ext>
            </a:extLst>
          </p:cNvPr>
          <p:cNvSpPr/>
          <p:nvPr/>
        </p:nvSpPr>
        <p:spPr>
          <a:xfrm>
            <a:off x="975754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E6477-A2BD-1543-B7A2-D6F90C343E2C}"/>
              </a:ext>
            </a:extLst>
          </p:cNvPr>
          <p:cNvSpPr/>
          <p:nvPr/>
        </p:nvSpPr>
        <p:spPr>
          <a:xfrm>
            <a:off x="10486753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CC40F8-6BCC-E14B-81AB-0A3BAAF4EC24}"/>
              </a:ext>
            </a:extLst>
          </p:cNvPr>
          <p:cNvSpPr/>
          <p:nvPr/>
        </p:nvSpPr>
        <p:spPr>
          <a:xfrm>
            <a:off x="11215958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F253BA-3CDC-4F44-A3BC-8AB9D6608A3D}"/>
              </a:ext>
            </a:extLst>
          </p:cNvPr>
          <p:cNvSpPr txBox="1"/>
          <p:nvPr/>
        </p:nvSpPr>
        <p:spPr>
          <a:xfrm>
            <a:off x="416780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EFC118-19FE-C842-BB38-6465DECDB340}"/>
              </a:ext>
            </a:extLst>
          </p:cNvPr>
          <p:cNvSpPr txBox="1"/>
          <p:nvPr/>
        </p:nvSpPr>
        <p:spPr>
          <a:xfrm>
            <a:off x="1899690" y="705603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AE368C-B800-674F-BE02-8AF340A22887}"/>
              </a:ext>
            </a:extLst>
          </p:cNvPr>
          <p:cNvSpPr txBox="1"/>
          <p:nvPr/>
        </p:nvSpPr>
        <p:spPr>
          <a:xfrm>
            <a:off x="2628895" y="707433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76D04F-CFF5-CE43-93BB-03174AEC937A}"/>
              </a:ext>
            </a:extLst>
          </p:cNvPr>
          <p:cNvSpPr txBox="1"/>
          <p:nvPr/>
        </p:nvSpPr>
        <p:spPr>
          <a:xfrm>
            <a:off x="5538961" y="709748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90CB4-73BE-7540-8A92-68F3A357F315}"/>
              </a:ext>
            </a:extLst>
          </p:cNvPr>
          <p:cNvSpPr txBox="1"/>
          <p:nvPr/>
        </p:nvSpPr>
        <p:spPr>
          <a:xfrm>
            <a:off x="9168590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9A8393-707D-E44A-89D5-E0B70CB4F9CC}"/>
              </a:ext>
            </a:extLst>
          </p:cNvPr>
          <p:cNvSpPr txBox="1"/>
          <p:nvPr/>
        </p:nvSpPr>
        <p:spPr>
          <a:xfrm>
            <a:off x="9898952" y="7320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76E18F-1D72-F14B-894F-3374B820FB9F}"/>
              </a:ext>
            </a:extLst>
          </p:cNvPr>
          <p:cNvSpPr txBox="1"/>
          <p:nvPr/>
        </p:nvSpPr>
        <p:spPr>
          <a:xfrm>
            <a:off x="11367780" y="710717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3D07A2-6931-744B-9081-5729C050ED28}"/>
              </a:ext>
            </a:extLst>
          </p:cNvPr>
          <p:cNvSpPr txBox="1"/>
          <p:nvPr/>
        </p:nvSpPr>
        <p:spPr>
          <a:xfrm>
            <a:off x="1163731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355A1B-C777-C244-80EB-E1FAABC5C9D8}"/>
              </a:ext>
            </a:extLst>
          </p:cNvPr>
          <p:cNvSpPr txBox="1"/>
          <p:nvPr/>
        </p:nvSpPr>
        <p:spPr>
          <a:xfrm>
            <a:off x="3318554" y="73386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EE2534-B1D0-9D44-8535-A8C083EE1EDC}"/>
              </a:ext>
            </a:extLst>
          </p:cNvPr>
          <p:cNvSpPr txBox="1"/>
          <p:nvPr/>
        </p:nvSpPr>
        <p:spPr>
          <a:xfrm>
            <a:off x="4060878" y="725575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E19BF9-56B4-F847-8225-C7B0D5CEE094}"/>
              </a:ext>
            </a:extLst>
          </p:cNvPr>
          <p:cNvSpPr txBox="1"/>
          <p:nvPr/>
        </p:nvSpPr>
        <p:spPr>
          <a:xfrm>
            <a:off x="6227335" y="72509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954E2C-606C-B946-987F-0984735228E0}"/>
              </a:ext>
            </a:extLst>
          </p:cNvPr>
          <p:cNvSpPr txBox="1"/>
          <p:nvPr/>
        </p:nvSpPr>
        <p:spPr>
          <a:xfrm>
            <a:off x="6958084" y="728374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65D0A2-4639-4A46-AFCA-0B5A6E3B07E8}"/>
              </a:ext>
            </a:extLst>
          </p:cNvPr>
          <p:cNvSpPr txBox="1"/>
          <p:nvPr/>
        </p:nvSpPr>
        <p:spPr>
          <a:xfrm>
            <a:off x="7684201" y="72875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06B658-FFCD-FD41-93EE-E383F432F317}"/>
              </a:ext>
            </a:extLst>
          </p:cNvPr>
          <p:cNvSpPr txBox="1"/>
          <p:nvPr/>
        </p:nvSpPr>
        <p:spPr>
          <a:xfrm>
            <a:off x="8403375" y="732036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7E087D-A085-FB40-A959-8C227B667743}"/>
              </a:ext>
            </a:extLst>
          </p:cNvPr>
          <p:cNvSpPr txBox="1"/>
          <p:nvPr/>
        </p:nvSpPr>
        <p:spPr>
          <a:xfrm>
            <a:off x="10597486" y="748240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59033A-4D47-3B4B-A8F7-B5D58CC2ABBD}"/>
              </a:ext>
            </a:extLst>
          </p:cNvPr>
          <p:cNvSpPr txBox="1"/>
          <p:nvPr/>
        </p:nvSpPr>
        <p:spPr>
          <a:xfrm>
            <a:off x="4790821" y="717662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tx1">
                    <a:alpha val="29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7163BB-476B-BB40-8AE4-186A291EA93D}"/>
              </a:ext>
            </a:extLst>
          </p:cNvPr>
          <p:cNvSpPr/>
          <p:nvPr/>
        </p:nvSpPr>
        <p:spPr>
          <a:xfrm>
            <a:off x="4510327" y="419645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1E5575-0BB9-5D4B-91AF-9B3AB766D513}"/>
              </a:ext>
            </a:extLst>
          </p:cNvPr>
          <p:cNvSpPr txBox="1"/>
          <p:nvPr/>
        </p:nvSpPr>
        <p:spPr>
          <a:xfrm>
            <a:off x="4528257" y="4264916"/>
            <a:ext cx="70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87A7D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.12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78BA7E-6C58-AE40-833D-C1A979BF641A}"/>
              </a:ext>
            </a:extLst>
          </p:cNvPr>
          <p:cNvCxnSpPr>
            <a:cxnSpLocks/>
          </p:cNvCxnSpPr>
          <p:nvPr/>
        </p:nvCxnSpPr>
        <p:spPr>
          <a:xfrm>
            <a:off x="717176" y="1533335"/>
            <a:ext cx="4821785" cy="1572888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42BEBE-28E7-CF4A-9FE6-C7FA185AD5C7}"/>
              </a:ext>
            </a:extLst>
          </p:cNvPr>
          <p:cNvCxnSpPr>
            <a:cxnSpLocks/>
          </p:cNvCxnSpPr>
          <p:nvPr/>
        </p:nvCxnSpPr>
        <p:spPr>
          <a:xfrm>
            <a:off x="2100895" y="1487544"/>
            <a:ext cx="3758932" cy="1592398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236AA3-2258-EE42-9F5E-469AD5934E0C}"/>
              </a:ext>
            </a:extLst>
          </p:cNvPr>
          <p:cNvCxnSpPr>
            <a:cxnSpLocks/>
          </p:cNvCxnSpPr>
          <p:nvPr/>
        </p:nvCxnSpPr>
        <p:spPr>
          <a:xfrm>
            <a:off x="2853251" y="1464649"/>
            <a:ext cx="1585729" cy="1615293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BAA568A-9C88-4B48-8D67-DED4A56A863F}"/>
              </a:ext>
            </a:extLst>
          </p:cNvPr>
          <p:cNvCxnSpPr>
            <a:cxnSpLocks/>
          </p:cNvCxnSpPr>
          <p:nvPr/>
        </p:nvCxnSpPr>
        <p:spPr>
          <a:xfrm>
            <a:off x="5725067" y="1456126"/>
            <a:ext cx="1295068" cy="1623816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FBAFCC7-0E13-634C-BEB0-A500181EF274}"/>
              </a:ext>
            </a:extLst>
          </p:cNvPr>
          <p:cNvCxnSpPr>
            <a:cxnSpLocks/>
          </p:cNvCxnSpPr>
          <p:nvPr/>
        </p:nvCxnSpPr>
        <p:spPr>
          <a:xfrm flipH="1">
            <a:off x="7182181" y="1510211"/>
            <a:ext cx="1986411" cy="1542876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2C03C1-1B1A-7248-80D9-EDD17E20459D}"/>
              </a:ext>
            </a:extLst>
          </p:cNvPr>
          <p:cNvCxnSpPr>
            <a:cxnSpLocks/>
          </p:cNvCxnSpPr>
          <p:nvPr/>
        </p:nvCxnSpPr>
        <p:spPr>
          <a:xfrm flipH="1">
            <a:off x="7908556" y="1503750"/>
            <a:ext cx="2091972" cy="1577333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F6408A-DAD2-E24B-B438-6602CD958AB1}"/>
              </a:ext>
            </a:extLst>
          </p:cNvPr>
          <p:cNvCxnSpPr>
            <a:cxnSpLocks/>
          </p:cNvCxnSpPr>
          <p:nvPr/>
        </p:nvCxnSpPr>
        <p:spPr>
          <a:xfrm flipH="1">
            <a:off x="6045933" y="1517131"/>
            <a:ext cx="5587232" cy="1589092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193745A-955D-9C4E-A84D-A6CC5C1819E3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528257" y="3360305"/>
            <a:ext cx="346673" cy="836152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C8E2EC-36C0-1644-B742-DEC5612A7228}"/>
              </a:ext>
            </a:extLst>
          </p:cNvPr>
          <p:cNvCxnSpPr/>
          <p:nvPr/>
        </p:nvCxnSpPr>
        <p:spPr>
          <a:xfrm>
            <a:off x="4080166" y="3220123"/>
            <a:ext cx="41321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DC735FB-4449-2C42-822A-B2564853E5E2}"/>
              </a:ext>
            </a:extLst>
          </p:cNvPr>
          <p:cNvCxnSpPr>
            <a:cxnSpLocks/>
          </p:cNvCxnSpPr>
          <p:nvPr/>
        </p:nvCxnSpPr>
        <p:spPr>
          <a:xfrm>
            <a:off x="4091741" y="3117880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0D570F-E514-974C-A47B-A5DE1D60A022}"/>
              </a:ext>
            </a:extLst>
          </p:cNvPr>
          <p:cNvCxnSpPr>
            <a:cxnSpLocks/>
          </p:cNvCxnSpPr>
          <p:nvPr/>
        </p:nvCxnSpPr>
        <p:spPr>
          <a:xfrm>
            <a:off x="8225832" y="3122702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31A12FB-1E7D-424C-AEF3-53BE480A76B0}"/>
              </a:ext>
            </a:extLst>
          </p:cNvPr>
          <p:cNvSpPr txBox="1"/>
          <p:nvPr/>
        </p:nvSpPr>
        <p:spPr>
          <a:xfrm>
            <a:off x="3923908" y="3322367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1155CE-B4B1-7E45-877B-63837C8F26A3}"/>
              </a:ext>
            </a:extLst>
          </p:cNvPr>
          <p:cNvSpPr txBox="1"/>
          <p:nvPr/>
        </p:nvSpPr>
        <p:spPr>
          <a:xfrm>
            <a:off x="8079220" y="3310792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D9006DF-7C5E-7744-B69D-091FDFB828F0}"/>
              </a:ext>
            </a:extLst>
          </p:cNvPr>
          <p:cNvSpPr/>
          <p:nvPr/>
        </p:nvSpPr>
        <p:spPr>
          <a:xfrm>
            <a:off x="4438980" y="3148756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9FE8F68-9AAB-4B4C-BED9-97D8A1680A1E}"/>
              </a:ext>
            </a:extLst>
          </p:cNvPr>
          <p:cNvSpPr/>
          <p:nvPr/>
        </p:nvSpPr>
        <p:spPr>
          <a:xfrm>
            <a:off x="5482631" y="3134282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E87133-2FAB-5549-8D99-E220F2E7D9F6}"/>
              </a:ext>
            </a:extLst>
          </p:cNvPr>
          <p:cNvSpPr/>
          <p:nvPr/>
        </p:nvSpPr>
        <p:spPr>
          <a:xfrm>
            <a:off x="5883887" y="3134282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52B3536-2F68-C447-849B-6955315F5335}"/>
              </a:ext>
            </a:extLst>
          </p:cNvPr>
          <p:cNvSpPr/>
          <p:nvPr/>
        </p:nvSpPr>
        <p:spPr>
          <a:xfrm>
            <a:off x="7755129" y="3134282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2BE2131-4E05-8845-B775-0AE98981280A}"/>
              </a:ext>
            </a:extLst>
          </p:cNvPr>
          <p:cNvSpPr/>
          <p:nvPr/>
        </p:nvSpPr>
        <p:spPr>
          <a:xfrm>
            <a:off x="6524353" y="3131373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E3362B-6467-404F-9519-AE4F6E63C92D}"/>
              </a:ext>
            </a:extLst>
          </p:cNvPr>
          <p:cNvSpPr/>
          <p:nvPr/>
        </p:nvSpPr>
        <p:spPr>
          <a:xfrm>
            <a:off x="7554502" y="3137129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DE34307-CED1-0049-9AF2-E75FDA63E04D}"/>
              </a:ext>
            </a:extLst>
          </p:cNvPr>
          <p:cNvSpPr/>
          <p:nvPr/>
        </p:nvSpPr>
        <p:spPr>
          <a:xfrm>
            <a:off x="7020135" y="3131373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51F3D1-114C-A047-881E-77E2D435E769}"/>
              </a:ext>
            </a:extLst>
          </p:cNvPr>
          <p:cNvSpPr txBox="1"/>
          <p:nvPr/>
        </p:nvSpPr>
        <p:spPr>
          <a:xfrm>
            <a:off x="5217113" y="-130405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53EBA4-10B5-FC41-BAA5-C568C5337D7B}"/>
              </a:ext>
            </a:extLst>
          </p:cNvPr>
          <p:cNvSpPr txBox="1"/>
          <p:nvPr/>
        </p:nvSpPr>
        <p:spPr>
          <a:xfrm>
            <a:off x="5260032" y="3983837"/>
            <a:ext cx="1266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c(</a:t>
            </a:r>
            <a:r>
              <a:rPr lang="en-US" sz="4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6C7265-0389-B74A-AA3C-DEC77C0F5786}"/>
              </a:ext>
            </a:extLst>
          </p:cNvPr>
          <p:cNvSpPr/>
          <p:nvPr/>
        </p:nvSpPr>
        <p:spPr>
          <a:xfrm>
            <a:off x="3536156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87842B-80BB-634E-A28C-776027EECB44}"/>
              </a:ext>
            </a:extLst>
          </p:cNvPr>
          <p:cNvSpPr/>
          <p:nvPr/>
        </p:nvSpPr>
        <p:spPr>
          <a:xfrm>
            <a:off x="4265361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4F5A783-10EC-0E4F-8032-2A541F4953C8}"/>
              </a:ext>
            </a:extLst>
          </p:cNvPr>
          <p:cNvSpPr/>
          <p:nvPr/>
        </p:nvSpPr>
        <p:spPr>
          <a:xfrm>
            <a:off x="4994566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A4EF03-DDC7-E747-B320-14B79931682E}"/>
              </a:ext>
            </a:extLst>
          </p:cNvPr>
          <p:cNvSpPr/>
          <p:nvPr/>
        </p:nvSpPr>
        <p:spPr>
          <a:xfrm>
            <a:off x="5723771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9B548-B5F5-4446-81B9-CAA676368D00}"/>
              </a:ext>
            </a:extLst>
          </p:cNvPr>
          <p:cNvSpPr/>
          <p:nvPr/>
        </p:nvSpPr>
        <p:spPr>
          <a:xfrm>
            <a:off x="6452976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04CA34B-3AF4-794C-AA02-9EF6C4B8C55A}"/>
              </a:ext>
            </a:extLst>
          </p:cNvPr>
          <p:cNvSpPr/>
          <p:nvPr/>
        </p:nvSpPr>
        <p:spPr>
          <a:xfrm>
            <a:off x="7182181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2347CF7-49DC-9B4E-8862-452ED4CB9CAE}"/>
              </a:ext>
            </a:extLst>
          </p:cNvPr>
          <p:cNvSpPr/>
          <p:nvPr/>
        </p:nvSpPr>
        <p:spPr>
          <a:xfrm>
            <a:off x="7911386" y="5455437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1A531CB-BAEB-394C-B7C4-E554FBA21B80}"/>
              </a:ext>
            </a:extLst>
          </p:cNvPr>
          <p:cNvCxnSpPr>
            <a:cxnSpLocks/>
          </p:cNvCxnSpPr>
          <p:nvPr/>
        </p:nvCxnSpPr>
        <p:spPr>
          <a:xfrm>
            <a:off x="5009820" y="4927977"/>
            <a:ext cx="1688122" cy="836151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E679ECB-9019-244D-99DA-5CCFB622FEF9}"/>
              </a:ext>
            </a:extLst>
          </p:cNvPr>
          <p:cNvSpPr txBox="1"/>
          <p:nvPr/>
        </p:nvSpPr>
        <p:spPr>
          <a:xfrm>
            <a:off x="3756005" y="6186957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289861-3644-674D-BC13-2D98FF107514}"/>
              </a:ext>
            </a:extLst>
          </p:cNvPr>
          <p:cNvSpPr txBox="1"/>
          <p:nvPr/>
        </p:nvSpPr>
        <p:spPr>
          <a:xfrm>
            <a:off x="4438980" y="6213319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F43C624-8EF9-FD48-BAA3-280004E21837}"/>
              </a:ext>
            </a:extLst>
          </p:cNvPr>
          <p:cNvSpPr txBox="1"/>
          <p:nvPr/>
        </p:nvSpPr>
        <p:spPr>
          <a:xfrm>
            <a:off x="8132912" y="6189416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77C359B-AA24-1648-9741-07788A39BAC5}"/>
              </a:ext>
            </a:extLst>
          </p:cNvPr>
          <p:cNvSpPr txBox="1"/>
          <p:nvPr/>
        </p:nvSpPr>
        <p:spPr>
          <a:xfrm>
            <a:off x="6359282" y="6204722"/>
            <a:ext cx="93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h(c(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4166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AF53EBA4-10B5-FC41-BAA5-C568C5337D7B}"/>
              </a:ext>
            </a:extLst>
          </p:cNvPr>
          <p:cNvSpPr txBox="1"/>
          <p:nvPr/>
        </p:nvSpPr>
        <p:spPr>
          <a:xfrm>
            <a:off x="1392071" y="2303752"/>
            <a:ext cx="1266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A539780-6E63-EA44-978B-8D4A80B24CD4}"/>
              </a:ext>
            </a:extLst>
          </p:cNvPr>
          <p:cNvSpPr/>
          <p:nvPr/>
        </p:nvSpPr>
        <p:spPr>
          <a:xfrm>
            <a:off x="341816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3F907A-1332-264C-853E-7017E1269BEF}"/>
              </a:ext>
            </a:extLst>
          </p:cNvPr>
          <p:cNvSpPr/>
          <p:nvPr/>
        </p:nvSpPr>
        <p:spPr>
          <a:xfrm>
            <a:off x="414737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9D6A87-AF36-7441-8EA8-8DA5B6A24A29}"/>
              </a:ext>
            </a:extLst>
          </p:cNvPr>
          <p:cNvSpPr/>
          <p:nvPr/>
        </p:nvSpPr>
        <p:spPr>
          <a:xfrm>
            <a:off x="487657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B68C9A-565A-4944-BCB9-44791F35A958}"/>
              </a:ext>
            </a:extLst>
          </p:cNvPr>
          <p:cNvSpPr/>
          <p:nvPr/>
        </p:nvSpPr>
        <p:spPr>
          <a:xfrm>
            <a:off x="560578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146580C-1CEF-8740-B1D6-B6663B67A415}"/>
              </a:ext>
            </a:extLst>
          </p:cNvPr>
          <p:cNvSpPr/>
          <p:nvPr/>
        </p:nvSpPr>
        <p:spPr>
          <a:xfrm>
            <a:off x="633498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7034C4-EA49-DC46-944F-2C953E288651}"/>
              </a:ext>
            </a:extLst>
          </p:cNvPr>
          <p:cNvSpPr/>
          <p:nvPr/>
        </p:nvSpPr>
        <p:spPr>
          <a:xfrm>
            <a:off x="706419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D4DC47-F5A2-EB4A-82C7-10C7D482C5C0}"/>
              </a:ext>
            </a:extLst>
          </p:cNvPr>
          <p:cNvSpPr/>
          <p:nvPr/>
        </p:nvSpPr>
        <p:spPr>
          <a:xfrm>
            <a:off x="779339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3CD7BC-61A4-E248-BF7F-FADF4B1AD00D}"/>
              </a:ext>
            </a:extLst>
          </p:cNvPr>
          <p:cNvSpPr/>
          <p:nvPr/>
        </p:nvSpPr>
        <p:spPr>
          <a:xfrm>
            <a:off x="6311080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3C90BD4-28B9-3D43-B172-2E8BCB10FBBC}"/>
              </a:ext>
            </a:extLst>
          </p:cNvPr>
          <p:cNvSpPr/>
          <p:nvPr/>
        </p:nvSpPr>
        <p:spPr>
          <a:xfrm>
            <a:off x="7040285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761E52F-7CDB-5940-A2A7-D3ABB414FCF5}"/>
              </a:ext>
            </a:extLst>
          </p:cNvPr>
          <p:cNvSpPr/>
          <p:nvPr/>
        </p:nvSpPr>
        <p:spPr>
          <a:xfrm>
            <a:off x="7769490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F027C53-11B9-8040-938F-FAD6C12ECA13}"/>
              </a:ext>
            </a:extLst>
          </p:cNvPr>
          <p:cNvSpPr/>
          <p:nvPr/>
        </p:nvSpPr>
        <p:spPr>
          <a:xfrm>
            <a:off x="8498695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4D7C54C-E57A-9B4B-BAC4-2A8D1B3C9CE0}"/>
              </a:ext>
            </a:extLst>
          </p:cNvPr>
          <p:cNvSpPr/>
          <p:nvPr/>
        </p:nvSpPr>
        <p:spPr>
          <a:xfrm>
            <a:off x="9227900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E6ECDCB-BC47-C742-B104-DC190E48DB06}"/>
              </a:ext>
            </a:extLst>
          </p:cNvPr>
          <p:cNvSpPr/>
          <p:nvPr/>
        </p:nvSpPr>
        <p:spPr>
          <a:xfrm>
            <a:off x="9957105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7244488-714F-1244-A279-48457280068A}"/>
              </a:ext>
            </a:extLst>
          </p:cNvPr>
          <p:cNvSpPr/>
          <p:nvPr/>
        </p:nvSpPr>
        <p:spPr>
          <a:xfrm>
            <a:off x="10686310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5513CE2-77FA-6F4A-925A-D0D95C90081F}"/>
              </a:ext>
            </a:extLst>
          </p:cNvPr>
          <p:cNvSpPr txBox="1"/>
          <p:nvPr/>
        </p:nvSpPr>
        <p:spPr>
          <a:xfrm>
            <a:off x="3388167" y="2549973"/>
            <a:ext cx="126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4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CC74ECC-D6F7-714F-9F1B-2689E078F2D0}"/>
              </a:ext>
            </a:extLst>
          </p:cNvPr>
          <p:cNvSpPr txBox="1"/>
          <p:nvPr/>
        </p:nvSpPr>
        <p:spPr>
          <a:xfrm>
            <a:off x="4147374" y="2549973"/>
            <a:ext cx="126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4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20E687-E0D3-4C4B-AB1E-1207DFDD2308}"/>
              </a:ext>
            </a:extLst>
          </p:cNvPr>
          <p:cNvSpPr txBox="1"/>
          <p:nvPr/>
        </p:nvSpPr>
        <p:spPr>
          <a:xfrm>
            <a:off x="7793399" y="2549973"/>
            <a:ext cx="95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4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071CA2-A2B2-F14A-AE8B-1C7783048914}"/>
              </a:ext>
            </a:extLst>
          </p:cNvPr>
          <p:cNvSpPr txBox="1"/>
          <p:nvPr/>
        </p:nvSpPr>
        <p:spPr>
          <a:xfrm>
            <a:off x="1378488" y="5933232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426B098-DF9F-EB43-9C3B-CA7C27447410}"/>
              </a:ext>
            </a:extLst>
          </p:cNvPr>
          <p:cNvSpPr txBox="1"/>
          <p:nvPr/>
        </p:nvSpPr>
        <p:spPr>
          <a:xfrm>
            <a:off x="2074320" y="5933232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9DBC6F2-493A-B24D-8453-4738CFDEE6E7}"/>
              </a:ext>
            </a:extLst>
          </p:cNvPr>
          <p:cNvSpPr txBox="1"/>
          <p:nvPr/>
        </p:nvSpPr>
        <p:spPr>
          <a:xfrm>
            <a:off x="10876536" y="5890657"/>
            <a:ext cx="448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m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37F75F4-44F5-9C49-A216-57A012155F21}"/>
              </a:ext>
            </a:extLst>
          </p:cNvPr>
          <p:cNvSpPr/>
          <p:nvPr/>
        </p:nvSpPr>
        <p:spPr>
          <a:xfrm>
            <a:off x="1204869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94B9931-A75E-C540-B6A9-973BED1C0ACF}"/>
              </a:ext>
            </a:extLst>
          </p:cNvPr>
          <p:cNvSpPr/>
          <p:nvPr/>
        </p:nvSpPr>
        <p:spPr>
          <a:xfrm>
            <a:off x="1934074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C04A9B4-A380-3740-A696-7C68F8AE8D20}"/>
              </a:ext>
            </a:extLst>
          </p:cNvPr>
          <p:cNvSpPr/>
          <p:nvPr/>
        </p:nvSpPr>
        <p:spPr>
          <a:xfrm>
            <a:off x="2663279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5D9CAFB-A229-8E43-BA65-6C249A240E9E}"/>
              </a:ext>
            </a:extLst>
          </p:cNvPr>
          <p:cNvSpPr/>
          <p:nvPr/>
        </p:nvSpPr>
        <p:spPr>
          <a:xfrm>
            <a:off x="3392484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47F4C4E-222A-6C4E-B5B1-3188ED9C6CE3}"/>
              </a:ext>
            </a:extLst>
          </p:cNvPr>
          <p:cNvSpPr/>
          <p:nvPr/>
        </p:nvSpPr>
        <p:spPr>
          <a:xfrm>
            <a:off x="4121689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09052A-0D25-7C4D-81A9-175E1935A46D}"/>
              </a:ext>
            </a:extLst>
          </p:cNvPr>
          <p:cNvSpPr/>
          <p:nvPr/>
        </p:nvSpPr>
        <p:spPr>
          <a:xfrm>
            <a:off x="4850894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1218F4C-47E0-4D47-A6E3-C8E45C662360}"/>
              </a:ext>
            </a:extLst>
          </p:cNvPr>
          <p:cNvSpPr/>
          <p:nvPr/>
        </p:nvSpPr>
        <p:spPr>
          <a:xfrm>
            <a:off x="5580099" y="5145721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EDB5123-7C40-7240-9E0D-89F65E6D6B38}"/>
              </a:ext>
            </a:extLst>
          </p:cNvPr>
          <p:cNvSpPr/>
          <p:nvPr/>
        </p:nvSpPr>
        <p:spPr>
          <a:xfrm rot="16200000">
            <a:off x="5765371" y="819558"/>
            <a:ext cx="429304" cy="5085167"/>
          </a:xfrm>
          <a:prstGeom prst="leftBrace">
            <a:avLst/>
          </a:prstGeom>
          <a:ln w="22225">
            <a:solidFill>
              <a:srgbClr val="E76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4F7AEB0-B2D1-814C-9DEB-F865AD216933}"/>
              </a:ext>
            </a:extLst>
          </p:cNvPr>
          <p:cNvCxnSpPr>
            <a:cxnSpLocks/>
          </p:cNvCxnSpPr>
          <p:nvPr/>
        </p:nvCxnSpPr>
        <p:spPr>
          <a:xfrm>
            <a:off x="5990809" y="3634487"/>
            <a:ext cx="2143283" cy="1748674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748291E-00B6-1F44-AF85-ED90662372E0}"/>
              </a:ext>
            </a:extLst>
          </p:cNvPr>
          <p:cNvSpPr txBox="1"/>
          <p:nvPr/>
        </p:nvSpPr>
        <p:spPr>
          <a:xfrm>
            <a:off x="5788813" y="4011561"/>
            <a:ext cx="3871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h(c</a:t>
            </a:r>
            <a:r>
              <a:rPr lang="en-US" sz="28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), c</a:t>
            </a:r>
            <a:r>
              <a:rPr lang="en-US" sz="28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),..., c</a:t>
            </a:r>
            <a:r>
              <a:rPr lang="en-US" sz="2800" baseline="-25000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7F879C9-40D3-C347-B6AF-7A13357FC193}"/>
              </a:ext>
            </a:extLst>
          </p:cNvPr>
          <p:cNvCxnSpPr>
            <a:cxnSpLocks/>
          </p:cNvCxnSpPr>
          <p:nvPr/>
        </p:nvCxnSpPr>
        <p:spPr>
          <a:xfrm>
            <a:off x="1934074" y="2747092"/>
            <a:ext cx="1227528" cy="0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74E9F74-C4D5-7C41-A825-2E5553709D83}"/>
              </a:ext>
            </a:extLst>
          </p:cNvPr>
          <p:cNvSpPr txBox="1"/>
          <p:nvPr/>
        </p:nvSpPr>
        <p:spPr>
          <a:xfrm>
            <a:off x="4850894" y="1477576"/>
            <a:ext cx="2553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r  “bands”</a:t>
            </a:r>
          </a:p>
        </p:txBody>
      </p:sp>
    </p:spTree>
    <p:extLst>
      <p:ext uri="{BB962C8B-B14F-4D97-AF65-F5344CB8AC3E}">
        <p14:creationId xmlns:p14="http://schemas.microsoft.com/office/powerpoint/2010/main" val="75746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9A539780-6E63-EA44-978B-8D4A80B24CD4}"/>
              </a:ext>
            </a:extLst>
          </p:cNvPr>
          <p:cNvSpPr/>
          <p:nvPr/>
        </p:nvSpPr>
        <p:spPr>
          <a:xfrm>
            <a:off x="341816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3F907A-1332-264C-853E-7017E1269BEF}"/>
              </a:ext>
            </a:extLst>
          </p:cNvPr>
          <p:cNvSpPr/>
          <p:nvPr/>
        </p:nvSpPr>
        <p:spPr>
          <a:xfrm>
            <a:off x="414737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9D6A87-AF36-7441-8EA8-8DA5B6A24A29}"/>
              </a:ext>
            </a:extLst>
          </p:cNvPr>
          <p:cNvSpPr/>
          <p:nvPr/>
        </p:nvSpPr>
        <p:spPr>
          <a:xfrm>
            <a:off x="487657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B68C9A-565A-4944-BCB9-44791F35A958}"/>
              </a:ext>
            </a:extLst>
          </p:cNvPr>
          <p:cNvSpPr/>
          <p:nvPr/>
        </p:nvSpPr>
        <p:spPr>
          <a:xfrm>
            <a:off x="560578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146580C-1CEF-8740-B1D6-B6663B67A415}"/>
              </a:ext>
            </a:extLst>
          </p:cNvPr>
          <p:cNvSpPr/>
          <p:nvPr/>
        </p:nvSpPr>
        <p:spPr>
          <a:xfrm>
            <a:off x="633498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7034C4-EA49-DC46-944F-2C953E288651}"/>
              </a:ext>
            </a:extLst>
          </p:cNvPr>
          <p:cNvSpPr/>
          <p:nvPr/>
        </p:nvSpPr>
        <p:spPr>
          <a:xfrm>
            <a:off x="7064194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D4DC47-F5A2-EB4A-82C7-10C7D482C5C0}"/>
              </a:ext>
            </a:extLst>
          </p:cNvPr>
          <p:cNvSpPr/>
          <p:nvPr/>
        </p:nvSpPr>
        <p:spPr>
          <a:xfrm>
            <a:off x="7793399" y="2358276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5513CE2-77FA-6F4A-925A-D0D95C90081F}"/>
              </a:ext>
            </a:extLst>
          </p:cNvPr>
          <p:cNvSpPr txBox="1"/>
          <p:nvPr/>
        </p:nvSpPr>
        <p:spPr>
          <a:xfrm>
            <a:off x="3388167" y="254997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1,1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74E9F74-C4D5-7C41-A825-2E5553709D83}"/>
              </a:ext>
            </a:extLst>
          </p:cNvPr>
          <p:cNvSpPr txBox="1"/>
          <p:nvPr/>
        </p:nvSpPr>
        <p:spPr>
          <a:xfrm>
            <a:off x="4850894" y="1477576"/>
            <a:ext cx="2553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r  “bands”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5221BC-8560-B445-BDC7-A16F131F5E13}"/>
              </a:ext>
            </a:extLst>
          </p:cNvPr>
          <p:cNvSpPr/>
          <p:nvPr/>
        </p:nvSpPr>
        <p:spPr>
          <a:xfrm>
            <a:off x="9955071" y="420329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622708-123F-DF4B-9174-5B0EEC0695EE}"/>
              </a:ext>
            </a:extLst>
          </p:cNvPr>
          <p:cNvSpPr txBox="1"/>
          <p:nvPr/>
        </p:nvSpPr>
        <p:spPr>
          <a:xfrm>
            <a:off x="10574502" y="82959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C12712-D580-D644-A02B-2A2E6B339890}"/>
              </a:ext>
            </a:extLst>
          </p:cNvPr>
          <p:cNvSpPr/>
          <p:nvPr/>
        </p:nvSpPr>
        <p:spPr>
          <a:xfrm>
            <a:off x="3418169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2A0418-120E-C948-A85C-E136084A4E79}"/>
              </a:ext>
            </a:extLst>
          </p:cNvPr>
          <p:cNvSpPr/>
          <p:nvPr/>
        </p:nvSpPr>
        <p:spPr>
          <a:xfrm>
            <a:off x="4147374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E431668-E22E-B245-A74C-45542BD8F55F}"/>
              </a:ext>
            </a:extLst>
          </p:cNvPr>
          <p:cNvSpPr/>
          <p:nvPr/>
        </p:nvSpPr>
        <p:spPr>
          <a:xfrm>
            <a:off x="4876579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66B7620-8749-D548-B817-7A224F63FA40}"/>
              </a:ext>
            </a:extLst>
          </p:cNvPr>
          <p:cNvSpPr/>
          <p:nvPr/>
        </p:nvSpPr>
        <p:spPr>
          <a:xfrm>
            <a:off x="5605784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A58B8E5-8195-2348-B2A2-4E894302132B}"/>
              </a:ext>
            </a:extLst>
          </p:cNvPr>
          <p:cNvSpPr/>
          <p:nvPr/>
        </p:nvSpPr>
        <p:spPr>
          <a:xfrm>
            <a:off x="6334989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6B4581A-EE0C-EF4F-BC07-31F343A7F396}"/>
              </a:ext>
            </a:extLst>
          </p:cNvPr>
          <p:cNvSpPr/>
          <p:nvPr/>
        </p:nvSpPr>
        <p:spPr>
          <a:xfrm>
            <a:off x="7064194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BEE85C-79E4-D74A-AA05-8BC9AD25C634}"/>
              </a:ext>
            </a:extLst>
          </p:cNvPr>
          <p:cNvSpPr/>
          <p:nvPr/>
        </p:nvSpPr>
        <p:spPr>
          <a:xfrm>
            <a:off x="7793399" y="3097179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A5E0715-8659-F84F-B470-926317828227}"/>
              </a:ext>
            </a:extLst>
          </p:cNvPr>
          <p:cNvSpPr/>
          <p:nvPr/>
        </p:nvSpPr>
        <p:spPr>
          <a:xfrm>
            <a:off x="3418169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AC0FD99-4AF9-F040-8807-2C556719CD74}"/>
              </a:ext>
            </a:extLst>
          </p:cNvPr>
          <p:cNvSpPr/>
          <p:nvPr/>
        </p:nvSpPr>
        <p:spPr>
          <a:xfrm>
            <a:off x="4147374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116FCBC-8AC4-1649-B36B-D788992F988B}"/>
              </a:ext>
            </a:extLst>
          </p:cNvPr>
          <p:cNvSpPr/>
          <p:nvPr/>
        </p:nvSpPr>
        <p:spPr>
          <a:xfrm>
            <a:off x="4876579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60A056B-E275-D64F-8B53-E527CECB3855}"/>
              </a:ext>
            </a:extLst>
          </p:cNvPr>
          <p:cNvSpPr/>
          <p:nvPr/>
        </p:nvSpPr>
        <p:spPr>
          <a:xfrm>
            <a:off x="5605784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97A8C12-F58A-764D-916D-02537AD952E3}"/>
              </a:ext>
            </a:extLst>
          </p:cNvPr>
          <p:cNvSpPr/>
          <p:nvPr/>
        </p:nvSpPr>
        <p:spPr>
          <a:xfrm>
            <a:off x="6334989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C7FCACC-1D92-E54F-B24D-6FCB52EB7B09}"/>
              </a:ext>
            </a:extLst>
          </p:cNvPr>
          <p:cNvSpPr/>
          <p:nvPr/>
        </p:nvSpPr>
        <p:spPr>
          <a:xfrm>
            <a:off x="7064194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324C9-3D7D-224E-9EA9-7A2F32F9A93A}"/>
              </a:ext>
            </a:extLst>
          </p:cNvPr>
          <p:cNvSpPr/>
          <p:nvPr/>
        </p:nvSpPr>
        <p:spPr>
          <a:xfrm>
            <a:off x="7793399" y="3836082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5203C44-FEBC-574E-B97C-53FA950886F0}"/>
              </a:ext>
            </a:extLst>
          </p:cNvPr>
          <p:cNvSpPr/>
          <p:nvPr/>
        </p:nvSpPr>
        <p:spPr>
          <a:xfrm>
            <a:off x="3418169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C4AA8FE-6894-9C48-A3E3-0BAA797DA26B}"/>
              </a:ext>
            </a:extLst>
          </p:cNvPr>
          <p:cNvSpPr/>
          <p:nvPr/>
        </p:nvSpPr>
        <p:spPr>
          <a:xfrm>
            <a:off x="4147374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3B08E3D-3D46-7F46-9787-5CAD5A55C4C6}"/>
              </a:ext>
            </a:extLst>
          </p:cNvPr>
          <p:cNvSpPr/>
          <p:nvPr/>
        </p:nvSpPr>
        <p:spPr>
          <a:xfrm>
            <a:off x="4876579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7A32DCE-AA08-9840-81B1-4217FDF411B8}"/>
              </a:ext>
            </a:extLst>
          </p:cNvPr>
          <p:cNvSpPr/>
          <p:nvPr/>
        </p:nvSpPr>
        <p:spPr>
          <a:xfrm>
            <a:off x="5605784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AB4086A-784F-4C4B-AC9E-6E86F7DC63D1}"/>
              </a:ext>
            </a:extLst>
          </p:cNvPr>
          <p:cNvSpPr/>
          <p:nvPr/>
        </p:nvSpPr>
        <p:spPr>
          <a:xfrm>
            <a:off x="6334989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DBC1105-3DCC-F54A-B34D-6E568800864D}"/>
              </a:ext>
            </a:extLst>
          </p:cNvPr>
          <p:cNvSpPr/>
          <p:nvPr/>
        </p:nvSpPr>
        <p:spPr>
          <a:xfrm>
            <a:off x="7064194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410E5D8-6222-1B4E-A8FC-A6442DDBC027}"/>
              </a:ext>
            </a:extLst>
          </p:cNvPr>
          <p:cNvSpPr/>
          <p:nvPr/>
        </p:nvSpPr>
        <p:spPr>
          <a:xfrm>
            <a:off x="7793399" y="4574985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02599F2-7A4D-E146-88C7-8D0412F446CB}"/>
              </a:ext>
            </a:extLst>
          </p:cNvPr>
          <p:cNvSpPr txBox="1"/>
          <p:nvPr/>
        </p:nvSpPr>
        <p:spPr>
          <a:xfrm rot="16200000">
            <a:off x="1381232" y="3108516"/>
            <a:ext cx="2553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 tables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0E134DF-B5B5-0D4F-92DF-FA19DBA48709}"/>
              </a:ext>
            </a:extLst>
          </p:cNvPr>
          <p:cNvSpPr txBox="1"/>
          <p:nvPr/>
        </p:nvSpPr>
        <p:spPr>
          <a:xfrm>
            <a:off x="3388167" y="328149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2,1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06EE517-7CDA-D74C-A89A-21012E816132}"/>
              </a:ext>
            </a:extLst>
          </p:cNvPr>
          <p:cNvSpPr txBox="1"/>
          <p:nvPr/>
        </p:nvSpPr>
        <p:spPr>
          <a:xfrm>
            <a:off x="3388167" y="4731286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t,1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2DCAF04-0F5B-B440-BFFE-E870EB8BE19F}"/>
              </a:ext>
            </a:extLst>
          </p:cNvPr>
          <p:cNvSpPr txBox="1"/>
          <p:nvPr/>
        </p:nvSpPr>
        <p:spPr>
          <a:xfrm>
            <a:off x="4087457" y="254997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1,2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C2D1F15-BE4E-ED48-A8AC-723B4F3C95D5}"/>
              </a:ext>
            </a:extLst>
          </p:cNvPr>
          <p:cNvSpPr txBox="1"/>
          <p:nvPr/>
        </p:nvSpPr>
        <p:spPr>
          <a:xfrm>
            <a:off x="4087457" y="328149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2,2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14B726-6E66-6F4D-BDBF-26EDA5209554}"/>
              </a:ext>
            </a:extLst>
          </p:cNvPr>
          <p:cNvSpPr txBox="1"/>
          <p:nvPr/>
        </p:nvSpPr>
        <p:spPr>
          <a:xfrm>
            <a:off x="4087457" y="4731286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t,2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38F9368-E37B-FE48-82CC-1FCCEA966696}"/>
              </a:ext>
            </a:extLst>
          </p:cNvPr>
          <p:cNvSpPr txBox="1"/>
          <p:nvPr/>
        </p:nvSpPr>
        <p:spPr>
          <a:xfrm>
            <a:off x="7788745" y="2531090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1,r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2739EFE-FD1C-3A45-86FF-9CDB12B74C27}"/>
              </a:ext>
            </a:extLst>
          </p:cNvPr>
          <p:cNvSpPr txBox="1"/>
          <p:nvPr/>
        </p:nvSpPr>
        <p:spPr>
          <a:xfrm>
            <a:off x="7788745" y="3262610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2,r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46F876A-7A0C-B840-B3B5-5613D9DB76B9}"/>
              </a:ext>
            </a:extLst>
          </p:cNvPr>
          <p:cNvSpPr txBox="1"/>
          <p:nvPr/>
        </p:nvSpPr>
        <p:spPr>
          <a:xfrm>
            <a:off x="7788745" y="4712403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t,r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000" b="1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3411862-8D8D-CD4A-AFA9-1034614E9461}"/>
              </a:ext>
            </a:extLst>
          </p:cNvPr>
          <p:cNvSpPr/>
          <p:nvPr/>
        </p:nvSpPr>
        <p:spPr>
          <a:xfrm>
            <a:off x="9955070" y="811161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26205B2-4C09-8348-995A-468CDCDBFD98}"/>
              </a:ext>
            </a:extLst>
          </p:cNvPr>
          <p:cNvSpPr/>
          <p:nvPr/>
        </p:nvSpPr>
        <p:spPr>
          <a:xfrm>
            <a:off x="9955070" y="1201993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13853D0-56FB-E648-872F-4ED09308D647}"/>
              </a:ext>
            </a:extLst>
          </p:cNvPr>
          <p:cNvSpPr/>
          <p:nvPr/>
        </p:nvSpPr>
        <p:spPr>
          <a:xfrm>
            <a:off x="9955070" y="1592825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B788E83-EB56-BF42-B9B9-47909C01DA50}"/>
              </a:ext>
            </a:extLst>
          </p:cNvPr>
          <p:cNvSpPr/>
          <p:nvPr/>
        </p:nvSpPr>
        <p:spPr>
          <a:xfrm>
            <a:off x="9955071" y="2206385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BDB36BA-88E2-2A40-8232-7390AD2EBA40}"/>
              </a:ext>
            </a:extLst>
          </p:cNvPr>
          <p:cNvSpPr txBox="1"/>
          <p:nvPr/>
        </p:nvSpPr>
        <p:spPr>
          <a:xfrm>
            <a:off x="10574502" y="2615652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33B58AB-442C-6441-9F44-142997B4C872}"/>
              </a:ext>
            </a:extLst>
          </p:cNvPr>
          <p:cNvSpPr/>
          <p:nvPr/>
        </p:nvSpPr>
        <p:spPr>
          <a:xfrm>
            <a:off x="9955070" y="2597217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D4FA21B-3BDA-7942-B556-F13293C9F241}"/>
              </a:ext>
            </a:extLst>
          </p:cNvPr>
          <p:cNvSpPr/>
          <p:nvPr/>
        </p:nvSpPr>
        <p:spPr>
          <a:xfrm>
            <a:off x="9955070" y="2988049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816980F-287D-CD45-B3A4-ACBE96DE925B}"/>
              </a:ext>
            </a:extLst>
          </p:cNvPr>
          <p:cNvSpPr/>
          <p:nvPr/>
        </p:nvSpPr>
        <p:spPr>
          <a:xfrm>
            <a:off x="9955070" y="3378881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06FA12D-11D0-BF4E-9ADC-3CA388CC4C05}"/>
              </a:ext>
            </a:extLst>
          </p:cNvPr>
          <p:cNvSpPr/>
          <p:nvPr/>
        </p:nvSpPr>
        <p:spPr>
          <a:xfrm>
            <a:off x="9955071" y="4855908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7BCA176-41BB-4048-BAC8-9C8F2973E7A8}"/>
              </a:ext>
            </a:extLst>
          </p:cNvPr>
          <p:cNvSpPr txBox="1"/>
          <p:nvPr/>
        </p:nvSpPr>
        <p:spPr>
          <a:xfrm>
            <a:off x="10574502" y="5265175"/>
            <a:ext cx="838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A2C5BDA-776D-9B44-81A3-312E81951C97}"/>
              </a:ext>
            </a:extLst>
          </p:cNvPr>
          <p:cNvSpPr/>
          <p:nvPr/>
        </p:nvSpPr>
        <p:spPr>
          <a:xfrm>
            <a:off x="9955070" y="5246740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FC99BA1-0799-F946-8C2F-D8977A5E64B0}"/>
              </a:ext>
            </a:extLst>
          </p:cNvPr>
          <p:cNvSpPr/>
          <p:nvPr/>
        </p:nvSpPr>
        <p:spPr>
          <a:xfrm>
            <a:off x="9955070" y="5637572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652B258-B085-BE43-ACFE-E6DC800B5415}"/>
              </a:ext>
            </a:extLst>
          </p:cNvPr>
          <p:cNvSpPr/>
          <p:nvPr/>
        </p:nvSpPr>
        <p:spPr>
          <a:xfrm>
            <a:off x="9955070" y="6028404"/>
            <a:ext cx="435285" cy="39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97E20F1-1272-2047-BAD0-714615851B1D}"/>
              </a:ext>
            </a:extLst>
          </p:cNvPr>
          <p:cNvCxnSpPr>
            <a:cxnSpLocks/>
            <a:endCxn id="133" idx="1"/>
          </p:cNvCxnSpPr>
          <p:nvPr/>
        </p:nvCxnSpPr>
        <p:spPr>
          <a:xfrm flipV="1">
            <a:off x="8647759" y="1006577"/>
            <a:ext cx="1307311" cy="1756832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1E243E8-0A71-F64A-99E7-CC02715CF5AE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8572209" y="3458537"/>
            <a:ext cx="1382861" cy="115760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A380998-6300-CE49-933E-DDEC6E1E2421}"/>
              </a:ext>
            </a:extLst>
          </p:cNvPr>
          <p:cNvCxnSpPr>
            <a:cxnSpLocks/>
          </p:cNvCxnSpPr>
          <p:nvPr/>
        </p:nvCxnSpPr>
        <p:spPr>
          <a:xfrm>
            <a:off x="8547406" y="4907664"/>
            <a:ext cx="1382861" cy="115760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BCA2F309-562D-1346-A0A6-C02BAACBF774}"/>
              </a:ext>
            </a:extLst>
          </p:cNvPr>
          <p:cNvSpPr txBox="1"/>
          <p:nvPr/>
        </p:nvSpPr>
        <p:spPr>
          <a:xfrm rot="5400000">
            <a:off x="10574502" y="4004517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...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8D938D5-BE2B-0142-A28E-D0701E9952A0}"/>
              </a:ext>
            </a:extLst>
          </p:cNvPr>
          <p:cNvSpPr txBox="1"/>
          <p:nvPr/>
        </p:nvSpPr>
        <p:spPr>
          <a:xfrm rot="5400000">
            <a:off x="3375739" y="4348006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C1CE74C-8A82-0246-8C8C-38DFA51F7AB6}"/>
              </a:ext>
            </a:extLst>
          </p:cNvPr>
          <p:cNvSpPr txBox="1"/>
          <p:nvPr/>
        </p:nvSpPr>
        <p:spPr>
          <a:xfrm rot="5400000">
            <a:off x="4104944" y="4367547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8D9DDA8-6FC7-D645-A852-9B517349A645}"/>
              </a:ext>
            </a:extLst>
          </p:cNvPr>
          <p:cNvSpPr txBox="1"/>
          <p:nvPr/>
        </p:nvSpPr>
        <p:spPr>
          <a:xfrm rot="5400000">
            <a:off x="7755565" y="4312411"/>
            <a:ext cx="95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7293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CF4C8D-D8B9-3746-B93A-B26B7D752579}"/>
              </a:ext>
            </a:extLst>
          </p:cNvPr>
          <p:cNvSpPr/>
          <p:nvPr/>
        </p:nvSpPr>
        <p:spPr>
          <a:xfrm>
            <a:off x="4293274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75937-6740-8E4D-BA48-E5ABD6CE48BF}"/>
              </a:ext>
            </a:extLst>
          </p:cNvPr>
          <p:cNvSpPr/>
          <p:nvPr/>
        </p:nvSpPr>
        <p:spPr>
          <a:xfrm>
            <a:off x="5022479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92E9-6723-F94A-A9BA-5C27410F3104}"/>
              </a:ext>
            </a:extLst>
          </p:cNvPr>
          <p:cNvSpPr/>
          <p:nvPr/>
        </p:nvSpPr>
        <p:spPr>
          <a:xfrm>
            <a:off x="5751684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7CA3-556C-1E49-8601-9E27A5777A5B}"/>
              </a:ext>
            </a:extLst>
          </p:cNvPr>
          <p:cNvSpPr/>
          <p:nvPr/>
        </p:nvSpPr>
        <p:spPr>
          <a:xfrm>
            <a:off x="6480889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3F0A-BBC9-A646-8FF7-1824051BE392}"/>
              </a:ext>
            </a:extLst>
          </p:cNvPr>
          <p:cNvSpPr/>
          <p:nvPr/>
        </p:nvSpPr>
        <p:spPr>
          <a:xfrm>
            <a:off x="27788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E82A5C-2A9D-7F44-8F56-93EE2D1F7D76}"/>
              </a:ext>
            </a:extLst>
          </p:cNvPr>
          <p:cNvSpPr/>
          <p:nvPr/>
        </p:nvSpPr>
        <p:spPr>
          <a:xfrm>
            <a:off x="100708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EC311-38E9-854C-9BCB-94B835E0D218}"/>
              </a:ext>
            </a:extLst>
          </p:cNvPr>
          <p:cNvSpPr/>
          <p:nvPr/>
        </p:nvSpPr>
        <p:spPr>
          <a:xfrm>
            <a:off x="173629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F6CC0-98F1-F04B-ABFA-5E85ABB5ACEA}"/>
              </a:ext>
            </a:extLst>
          </p:cNvPr>
          <p:cNvSpPr/>
          <p:nvPr/>
        </p:nvSpPr>
        <p:spPr>
          <a:xfrm>
            <a:off x="246549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74B1A-AEEA-6B40-A821-D2FED7ED775A}"/>
              </a:ext>
            </a:extLst>
          </p:cNvPr>
          <p:cNvSpPr/>
          <p:nvPr/>
        </p:nvSpPr>
        <p:spPr>
          <a:xfrm>
            <a:off x="319470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134A-16D4-344A-8D20-68E45A65B496}"/>
              </a:ext>
            </a:extLst>
          </p:cNvPr>
          <p:cNvSpPr/>
          <p:nvPr/>
        </p:nvSpPr>
        <p:spPr>
          <a:xfrm>
            <a:off x="392390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A0A168-595F-3041-852B-5A774C206ADB}"/>
              </a:ext>
            </a:extLst>
          </p:cNvPr>
          <p:cNvSpPr/>
          <p:nvPr/>
        </p:nvSpPr>
        <p:spPr>
          <a:xfrm>
            <a:off x="465311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46A9A-406B-3A4B-8803-6E358C7A6597}"/>
              </a:ext>
            </a:extLst>
          </p:cNvPr>
          <p:cNvSpPr txBox="1"/>
          <p:nvPr/>
        </p:nvSpPr>
        <p:spPr>
          <a:xfrm>
            <a:off x="4365105" y="65290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331ACF-1603-124E-904A-65082B91A71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831565" y="1425548"/>
            <a:ext cx="1826312" cy="2352511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5564DD-AF52-1F43-9C7F-F4C9C70B856D}"/>
              </a:ext>
            </a:extLst>
          </p:cNvPr>
          <p:cNvCxnSpPr>
            <a:cxnSpLocks/>
            <a:stCxn id="10" idx="2"/>
            <a:endCxn id="75" idx="0"/>
          </p:cNvCxnSpPr>
          <p:nvPr/>
        </p:nvCxnSpPr>
        <p:spPr>
          <a:xfrm flipH="1">
            <a:off x="1630989" y="1425548"/>
            <a:ext cx="4485298" cy="228471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DADCF3-1088-BD4A-A1D8-A681AAFE11E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147598" y="1425548"/>
            <a:ext cx="4239484" cy="224511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F71C51-BBB2-AE4C-A55A-2E1B9BBB343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017716" y="1425548"/>
            <a:ext cx="1827776" cy="224511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85C8C44-30A4-7840-AC1F-D3E245DBDCB9}"/>
              </a:ext>
            </a:extLst>
          </p:cNvPr>
          <p:cNvSpPr txBox="1"/>
          <p:nvPr/>
        </p:nvSpPr>
        <p:spPr>
          <a:xfrm>
            <a:off x="5079549" y="656348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D323EB-F9DA-3D42-AD7C-47378DC76F43}"/>
              </a:ext>
            </a:extLst>
          </p:cNvPr>
          <p:cNvSpPr txBox="1"/>
          <p:nvPr/>
        </p:nvSpPr>
        <p:spPr>
          <a:xfrm>
            <a:off x="5790627" y="665969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9D2875-3E88-CC4D-8622-D5B999E26F14}"/>
              </a:ext>
            </a:extLst>
          </p:cNvPr>
          <p:cNvSpPr txBox="1"/>
          <p:nvPr/>
        </p:nvSpPr>
        <p:spPr>
          <a:xfrm>
            <a:off x="6505397" y="651495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BA2026-EAFB-C241-9CC6-ADB6B23FBA03}"/>
              </a:ext>
            </a:extLst>
          </p:cNvPr>
          <p:cNvSpPr txBox="1"/>
          <p:nvPr/>
        </p:nvSpPr>
        <p:spPr>
          <a:xfrm>
            <a:off x="2494919" y="367066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DF9FE5-49D2-3E41-A5A2-22BFD9EE78E5}"/>
              </a:ext>
            </a:extLst>
          </p:cNvPr>
          <p:cNvSpPr txBox="1"/>
          <p:nvPr/>
        </p:nvSpPr>
        <p:spPr>
          <a:xfrm>
            <a:off x="986744" y="36118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62EB7-06EB-3C43-B84A-117104712A70}"/>
              </a:ext>
            </a:extLst>
          </p:cNvPr>
          <p:cNvSpPr txBox="1"/>
          <p:nvPr/>
        </p:nvSpPr>
        <p:spPr>
          <a:xfrm>
            <a:off x="1309632" y="371026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39AC14-E277-C24E-AF98-521AEC024E67}"/>
              </a:ext>
            </a:extLst>
          </p:cNvPr>
          <p:cNvSpPr txBox="1"/>
          <p:nvPr/>
        </p:nvSpPr>
        <p:spPr>
          <a:xfrm>
            <a:off x="4874635" y="36118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75A81-ED46-9049-890E-B5D233F5D126}"/>
              </a:ext>
            </a:extLst>
          </p:cNvPr>
          <p:cNvSpPr txBox="1"/>
          <p:nvPr/>
        </p:nvSpPr>
        <p:spPr>
          <a:xfrm>
            <a:off x="2551989" y="426646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315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CF4C8D-D8B9-3746-B93A-B26B7D752579}"/>
              </a:ext>
            </a:extLst>
          </p:cNvPr>
          <p:cNvSpPr/>
          <p:nvPr/>
        </p:nvSpPr>
        <p:spPr>
          <a:xfrm>
            <a:off x="4293274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75937-6740-8E4D-BA48-E5ABD6CE48BF}"/>
              </a:ext>
            </a:extLst>
          </p:cNvPr>
          <p:cNvSpPr/>
          <p:nvPr/>
        </p:nvSpPr>
        <p:spPr>
          <a:xfrm>
            <a:off x="5022479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92E9-6723-F94A-A9BA-5C27410F3104}"/>
              </a:ext>
            </a:extLst>
          </p:cNvPr>
          <p:cNvSpPr/>
          <p:nvPr/>
        </p:nvSpPr>
        <p:spPr>
          <a:xfrm>
            <a:off x="5751684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7CA3-556C-1E49-8601-9E27A5777A5B}"/>
              </a:ext>
            </a:extLst>
          </p:cNvPr>
          <p:cNvSpPr/>
          <p:nvPr/>
        </p:nvSpPr>
        <p:spPr>
          <a:xfrm>
            <a:off x="6480889" y="694028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FC3F0A-BBC9-A646-8FF7-1824051BE392}"/>
              </a:ext>
            </a:extLst>
          </p:cNvPr>
          <p:cNvSpPr/>
          <p:nvPr/>
        </p:nvSpPr>
        <p:spPr>
          <a:xfrm>
            <a:off x="27788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E82A5C-2A9D-7F44-8F56-93EE2D1F7D76}"/>
              </a:ext>
            </a:extLst>
          </p:cNvPr>
          <p:cNvSpPr/>
          <p:nvPr/>
        </p:nvSpPr>
        <p:spPr>
          <a:xfrm>
            <a:off x="100708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3EC311-38E9-854C-9BCB-94B835E0D218}"/>
              </a:ext>
            </a:extLst>
          </p:cNvPr>
          <p:cNvSpPr/>
          <p:nvPr/>
        </p:nvSpPr>
        <p:spPr>
          <a:xfrm>
            <a:off x="173629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0F6CC0-98F1-F04B-ABFA-5E85ABB5ACEA}"/>
              </a:ext>
            </a:extLst>
          </p:cNvPr>
          <p:cNvSpPr/>
          <p:nvPr/>
        </p:nvSpPr>
        <p:spPr>
          <a:xfrm>
            <a:off x="246549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74B1A-AEEA-6B40-A821-D2FED7ED775A}"/>
              </a:ext>
            </a:extLst>
          </p:cNvPr>
          <p:cNvSpPr/>
          <p:nvPr/>
        </p:nvSpPr>
        <p:spPr>
          <a:xfrm>
            <a:off x="319470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D7134A-16D4-344A-8D20-68E45A65B496}"/>
              </a:ext>
            </a:extLst>
          </p:cNvPr>
          <p:cNvSpPr/>
          <p:nvPr/>
        </p:nvSpPr>
        <p:spPr>
          <a:xfrm>
            <a:off x="3923908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A0A168-595F-3041-852B-5A774C206ADB}"/>
              </a:ext>
            </a:extLst>
          </p:cNvPr>
          <p:cNvSpPr/>
          <p:nvPr/>
        </p:nvSpPr>
        <p:spPr>
          <a:xfrm>
            <a:off x="4653113" y="342900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46A9A-406B-3A4B-8803-6E358C7A6597}"/>
              </a:ext>
            </a:extLst>
          </p:cNvPr>
          <p:cNvSpPr txBox="1"/>
          <p:nvPr/>
        </p:nvSpPr>
        <p:spPr>
          <a:xfrm>
            <a:off x="4365105" y="65290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331ACF-1603-124E-904A-65082B91A71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831565" y="1425548"/>
            <a:ext cx="1826312" cy="2352511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5564DD-AF52-1F43-9C7F-F4C9C70B856D}"/>
              </a:ext>
            </a:extLst>
          </p:cNvPr>
          <p:cNvCxnSpPr>
            <a:cxnSpLocks/>
            <a:stCxn id="10" idx="2"/>
            <a:endCxn id="75" idx="0"/>
          </p:cNvCxnSpPr>
          <p:nvPr/>
        </p:nvCxnSpPr>
        <p:spPr>
          <a:xfrm flipH="1">
            <a:off x="1630989" y="1425548"/>
            <a:ext cx="4485298" cy="2284717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DADCF3-1088-BD4A-A1D8-A681AAFE11E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147598" y="1425548"/>
            <a:ext cx="4239484" cy="224511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F71C51-BBB2-AE4C-A55A-2E1B9BBB343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017716" y="1425548"/>
            <a:ext cx="1827776" cy="2245115"/>
          </a:xfrm>
          <a:prstGeom prst="straightConnector1">
            <a:avLst/>
          </a:prstGeom>
          <a:ln w="38100">
            <a:solidFill>
              <a:srgbClr val="87A7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85C8C44-30A4-7840-AC1F-D3E245DBDCB9}"/>
              </a:ext>
            </a:extLst>
          </p:cNvPr>
          <p:cNvSpPr txBox="1"/>
          <p:nvPr/>
        </p:nvSpPr>
        <p:spPr>
          <a:xfrm>
            <a:off x="5079549" y="656348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D323EB-F9DA-3D42-AD7C-47378DC76F43}"/>
              </a:ext>
            </a:extLst>
          </p:cNvPr>
          <p:cNvSpPr txBox="1"/>
          <p:nvPr/>
        </p:nvSpPr>
        <p:spPr>
          <a:xfrm>
            <a:off x="5790627" y="665969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9D2875-3E88-CC4D-8622-D5B999E26F14}"/>
              </a:ext>
            </a:extLst>
          </p:cNvPr>
          <p:cNvSpPr txBox="1"/>
          <p:nvPr/>
        </p:nvSpPr>
        <p:spPr>
          <a:xfrm>
            <a:off x="6505397" y="651495"/>
            <a:ext cx="69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EBA2026-EAFB-C241-9CC6-ADB6B23FBA03}"/>
              </a:ext>
            </a:extLst>
          </p:cNvPr>
          <p:cNvSpPr txBox="1"/>
          <p:nvPr/>
        </p:nvSpPr>
        <p:spPr>
          <a:xfrm>
            <a:off x="2494919" y="3670663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EDF9FE5-49D2-3E41-A5A2-22BFD9EE78E5}"/>
              </a:ext>
            </a:extLst>
          </p:cNvPr>
          <p:cNvSpPr txBox="1"/>
          <p:nvPr/>
        </p:nvSpPr>
        <p:spPr>
          <a:xfrm>
            <a:off x="986744" y="36118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62EB7-06EB-3C43-B84A-117104712A70}"/>
              </a:ext>
            </a:extLst>
          </p:cNvPr>
          <p:cNvSpPr txBox="1"/>
          <p:nvPr/>
        </p:nvSpPr>
        <p:spPr>
          <a:xfrm>
            <a:off x="1309632" y="371026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39AC14-E277-C24E-AF98-521AEC024E67}"/>
              </a:ext>
            </a:extLst>
          </p:cNvPr>
          <p:cNvSpPr txBox="1"/>
          <p:nvPr/>
        </p:nvSpPr>
        <p:spPr>
          <a:xfrm>
            <a:off x="4874635" y="3611880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75A81-ED46-9049-890E-B5D233F5D126}"/>
              </a:ext>
            </a:extLst>
          </p:cNvPr>
          <p:cNvSpPr txBox="1"/>
          <p:nvPr/>
        </p:nvSpPr>
        <p:spPr>
          <a:xfrm>
            <a:off x="2551989" y="426646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47C66C-76EC-C64F-95C2-B3D3B384D121}"/>
              </a:ext>
            </a:extLst>
          </p:cNvPr>
          <p:cNvSpPr/>
          <p:nvPr/>
        </p:nvSpPr>
        <p:spPr>
          <a:xfrm>
            <a:off x="6673649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20E613-4F5F-CF4E-97F6-62EA1DDB48AA}"/>
              </a:ext>
            </a:extLst>
          </p:cNvPr>
          <p:cNvSpPr/>
          <p:nvPr/>
        </p:nvSpPr>
        <p:spPr>
          <a:xfrm>
            <a:off x="7402854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CF8CABD-4C5C-3A47-82C6-09055FBBA63B}"/>
              </a:ext>
            </a:extLst>
          </p:cNvPr>
          <p:cNvSpPr/>
          <p:nvPr/>
        </p:nvSpPr>
        <p:spPr>
          <a:xfrm>
            <a:off x="8132059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B1C4F35-B6C2-1D4D-8E0A-BD1B8857C8BC}"/>
              </a:ext>
            </a:extLst>
          </p:cNvPr>
          <p:cNvSpPr/>
          <p:nvPr/>
        </p:nvSpPr>
        <p:spPr>
          <a:xfrm>
            <a:off x="8861264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94F610-1576-1548-80C7-6B72899EBF2B}"/>
              </a:ext>
            </a:extLst>
          </p:cNvPr>
          <p:cNvSpPr/>
          <p:nvPr/>
        </p:nvSpPr>
        <p:spPr>
          <a:xfrm>
            <a:off x="9590469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7868909-8AA9-EA47-B6F4-D596B9187282}"/>
              </a:ext>
            </a:extLst>
          </p:cNvPr>
          <p:cNvSpPr/>
          <p:nvPr/>
        </p:nvSpPr>
        <p:spPr>
          <a:xfrm>
            <a:off x="10319674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5609D5-7E9F-FA43-B751-C266D9A1ACFB}"/>
              </a:ext>
            </a:extLst>
          </p:cNvPr>
          <p:cNvSpPr/>
          <p:nvPr/>
        </p:nvSpPr>
        <p:spPr>
          <a:xfrm>
            <a:off x="11048879" y="3424470"/>
            <a:ext cx="729205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B1533B-F607-214B-8178-C4570857F2D4}"/>
              </a:ext>
            </a:extLst>
          </p:cNvPr>
          <p:cNvCxnSpPr>
            <a:cxnSpLocks/>
          </p:cNvCxnSpPr>
          <p:nvPr/>
        </p:nvCxnSpPr>
        <p:spPr>
          <a:xfrm>
            <a:off x="4783847" y="1457333"/>
            <a:ext cx="3717578" cy="2248402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DD6B4A-4394-934C-AC4D-CFAADFE6448F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6855340" y="1359381"/>
            <a:ext cx="3094968" cy="2247969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5BF3C18-B261-BE46-8D58-D26E67055C8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387082" y="1425548"/>
            <a:ext cx="1595296" cy="2240585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FBC15F-7BCC-9F42-B39F-166C04AD453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116287" y="1425548"/>
            <a:ext cx="3518449" cy="2364681"/>
          </a:xfrm>
          <a:prstGeom prst="straightConnector1">
            <a:avLst/>
          </a:prstGeom>
          <a:ln w="381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39F3BAA-D714-E64D-8EA4-4A0F10C0BC14}"/>
              </a:ext>
            </a:extLst>
          </p:cNvPr>
          <p:cNvSpPr txBox="1"/>
          <p:nvPr/>
        </p:nvSpPr>
        <p:spPr>
          <a:xfrm>
            <a:off x="8377765" y="3627157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0FCE60-2ECB-404A-AF31-5DE922122D91}"/>
              </a:ext>
            </a:extLst>
          </p:cNvPr>
          <p:cNvSpPr txBox="1"/>
          <p:nvPr/>
        </p:nvSpPr>
        <p:spPr>
          <a:xfrm>
            <a:off x="6859975" y="3559397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25180C0-2807-7746-903D-98DA867CCE0F}"/>
              </a:ext>
            </a:extLst>
          </p:cNvPr>
          <p:cNvSpPr txBox="1"/>
          <p:nvPr/>
        </p:nvSpPr>
        <p:spPr>
          <a:xfrm>
            <a:off x="9546202" y="3705735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83DFFA-4865-D44E-95E7-C2454543E9B5}"/>
              </a:ext>
            </a:extLst>
          </p:cNvPr>
          <p:cNvSpPr txBox="1"/>
          <p:nvPr/>
        </p:nvSpPr>
        <p:spPr>
          <a:xfrm>
            <a:off x="9747642" y="3567748"/>
            <a:ext cx="64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q</a:t>
            </a:r>
            <a:r>
              <a:rPr lang="en-US" sz="24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04CF37B-5B47-5545-9CBB-8DC64D5BC33B}"/>
              </a:ext>
            </a:extLst>
          </p:cNvPr>
          <p:cNvSpPr txBox="1"/>
          <p:nvPr/>
        </p:nvSpPr>
        <p:spPr>
          <a:xfrm>
            <a:off x="8947755" y="4261936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4000" baseline="-25000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endParaRPr lang="en-US" sz="4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7074129-225F-B342-8D52-0F9F343FD698}"/>
              </a:ext>
            </a:extLst>
          </p:cNvPr>
          <p:cNvSpPr txBox="1"/>
          <p:nvPr/>
        </p:nvSpPr>
        <p:spPr>
          <a:xfrm>
            <a:off x="5751027" y="3365659"/>
            <a:ext cx="642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3352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8ABE19E-3B0C-404B-B8A2-8BF62CD422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0000" y="76200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6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10532</TotalTime>
  <Words>245</Words>
  <Application>Microsoft Macintosh PowerPoint</Application>
  <PresentationFormat>Widescreen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P. Musco</dc:creator>
  <cp:lastModifiedBy>Christopher Musco</cp:lastModifiedBy>
  <cp:revision>56</cp:revision>
  <dcterms:created xsi:type="dcterms:W3CDTF">2019-09-11T01:27:24Z</dcterms:created>
  <dcterms:modified xsi:type="dcterms:W3CDTF">2023-10-09T16:12:23Z</dcterms:modified>
</cp:coreProperties>
</file>