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5" r:id="rId3"/>
    <p:sldId id="286" r:id="rId4"/>
    <p:sldId id="287" r:id="rId5"/>
    <p:sldId id="288" r:id="rId6"/>
    <p:sldId id="283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D0"/>
    <a:srgbClr val="E76D00"/>
    <a:srgbClr val="DFD693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11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1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FD8FF3-DF1E-C74A-AD96-F94E1784E8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6650" y="3846314"/>
            <a:ext cx="5765800" cy="28575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257ECD-B552-4946-81B8-0C8B1DB1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763" y="154186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284090-3908-6744-9982-1F09E6A71524}"/>
              </a:ext>
            </a:extLst>
          </p:cNvPr>
          <p:cNvSpPr/>
          <p:nvPr/>
        </p:nvSpPr>
        <p:spPr>
          <a:xfrm rot="2592515">
            <a:off x="7927628" y="1867097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86779-940C-2549-B9FB-F184C2DC6955}"/>
              </a:ext>
            </a:extLst>
          </p:cNvPr>
          <p:cNvSpPr/>
          <p:nvPr/>
        </p:nvSpPr>
        <p:spPr>
          <a:xfrm rot="2592515">
            <a:off x="8128423" y="2030639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9290B-3F9D-B748-9AE8-EFB00449EC88}"/>
              </a:ext>
            </a:extLst>
          </p:cNvPr>
          <p:cNvSpPr/>
          <p:nvPr/>
        </p:nvSpPr>
        <p:spPr>
          <a:xfrm rot="2592515">
            <a:off x="8422749" y="2238059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E72524-A5BC-5F40-8E39-FD6BF95E08B8}"/>
              </a:ext>
            </a:extLst>
          </p:cNvPr>
          <p:cNvSpPr/>
          <p:nvPr/>
        </p:nvSpPr>
        <p:spPr>
          <a:xfrm rot="2592515">
            <a:off x="8660835" y="2472639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5E866-C108-B048-9B17-AAB596B5DBA9}"/>
              </a:ext>
            </a:extLst>
          </p:cNvPr>
          <p:cNvSpPr/>
          <p:nvPr/>
        </p:nvSpPr>
        <p:spPr>
          <a:xfrm rot="2592515">
            <a:off x="8881167" y="2797256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E4BC4F-4965-CB49-8800-D0C77C635D28}"/>
              </a:ext>
            </a:extLst>
          </p:cNvPr>
          <p:cNvSpPr/>
          <p:nvPr/>
        </p:nvSpPr>
        <p:spPr>
          <a:xfrm rot="2592515">
            <a:off x="9071617" y="3047603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5000ED-A0C3-824D-8149-FD8DDE3AEC77}"/>
              </a:ext>
            </a:extLst>
          </p:cNvPr>
          <p:cNvSpPr/>
          <p:nvPr/>
        </p:nvSpPr>
        <p:spPr>
          <a:xfrm rot="2592515">
            <a:off x="9168429" y="3266659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13AC529-CE76-1D43-B4D7-A6A04FFE5F5B}"/>
              </a:ext>
            </a:extLst>
          </p:cNvPr>
          <p:cNvSpPr/>
          <p:nvPr/>
        </p:nvSpPr>
        <p:spPr>
          <a:xfrm rot="5400000">
            <a:off x="7527498" y="73158"/>
            <a:ext cx="1679507" cy="6784782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284090-3908-6744-9982-1F09E6A71524}"/>
              </a:ext>
            </a:extLst>
          </p:cNvPr>
          <p:cNvSpPr/>
          <p:nvPr/>
        </p:nvSpPr>
        <p:spPr>
          <a:xfrm rot="5400000">
            <a:off x="1433543" y="2002614"/>
            <a:ext cx="2651760" cy="265176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86779-940C-2549-B9FB-F184C2DC6955}"/>
              </a:ext>
            </a:extLst>
          </p:cNvPr>
          <p:cNvSpPr/>
          <p:nvPr/>
        </p:nvSpPr>
        <p:spPr>
          <a:xfrm rot="5400000">
            <a:off x="1649853" y="2185494"/>
            <a:ext cx="2194560" cy="228600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9290B-3F9D-B748-9AE8-EFB00449EC88}"/>
              </a:ext>
            </a:extLst>
          </p:cNvPr>
          <p:cNvSpPr/>
          <p:nvPr/>
        </p:nvSpPr>
        <p:spPr>
          <a:xfrm rot="5400000">
            <a:off x="1853241" y="2414094"/>
            <a:ext cx="1828800" cy="182880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E72524-A5BC-5F40-8E39-FD6BF95E08B8}"/>
              </a:ext>
            </a:extLst>
          </p:cNvPr>
          <p:cNvSpPr/>
          <p:nvPr/>
        </p:nvSpPr>
        <p:spPr>
          <a:xfrm rot="5400000">
            <a:off x="2020529" y="2596974"/>
            <a:ext cx="1463040" cy="146304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5E866-C108-B048-9B17-AAB596B5DBA9}"/>
              </a:ext>
            </a:extLst>
          </p:cNvPr>
          <p:cNvSpPr/>
          <p:nvPr/>
        </p:nvSpPr>
        <p:spPr>
          <a:xfrm rot="5400000">
            <a:off x="2152772" y="2725456"/>
            <a:ext cx="1188720" cy="1192805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E4BC4F-4965-CB49-8800-D0C77C635D28}"/>
              </a:ext>
            </a:extLst>
          </p:cNvPr>
          <p:cNvSpPr/>
          <p:nvPr/>
        </p:nvSpPr>
        <p:spPr>
          <a:xfrm rot="5400000">
            <a:off x="2393663" y="2951069"/>
            <a:ext cx="731520" cy="73152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5000ED-A0C3-824D-8149-FD8DDE3AEC77}"/>
              </a:ext>
            </a:extLst>
          </p:cNvPr>
          <p:cNvSpPr/>
          <p:nvPr/>
        </p:nvSpPr>
        <p:spPr>
          <a:xfrm rot="5400000">
            <a:off x="2584761" y="3133949"/>
            <a:ext cx="365760" cy="36576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83026E-4D72-C649-BCB5-868988395871}"/>
              </a:ext>
            </a:extLst>
          </p:cNvPr>
          <p:cNvSpPr/>
          <p:nvPr/>
        </p:nvSpPr>
        <p:spPr>
          <a:xfrm rot="5400000">
            <a:off x="7772893" y="443712"/>
            <a:ext cx="1188721" cy="6017342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FAB4BC-E8BC-FD45-B498-A34320F21D96}"/>
              </a:ext>
            </a:extLst>
          </p:cNvPr>
          <p:cNvSpPr/>
          <p:nvPr/>
        </p:nvSpPr>
        <p:spPr>
          <a:xfrm rot="5400000">
            <a:off x="7920194" y="756011"/>
            <a:ext cx="894117" cy="536841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035F7D-772C-F049-90B1-D5AA8E94C2C0}"/>
              </a:ext>
            </a:extLst>
          </p:cNvPr>
          <p:cNvSpPr/>
          <p:nvPr/>
        </p:nvSpPr>
        <p:spPr>
          <a:xfrm rot="5400000">
            <a:off x="8089501" y="1276388"/>
            <a:ext cx="555500" cy="434108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006FF1-09A0-7A46-934D-23B62032E028}"/>
              </a:ext>
            </a:extLst>
          </p:cNvPr>
          <p:cNvSpPr/>
          <p:nvPr/>
        </p:nvSpPr>
        <p:spPr>
          <a:xfrm rot="5400000">
            <a:off x="8222754" y="1674142"/>
            <a:ext cx="314620" cy="358281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934419-703C-7A43-A96F-C5127F091F6C}"/>
              </a:ext>
            </a:extLst>
          </p:cNvPr>
          <p:cNvSpPr/>
          <p:nvPr/>
        </p:nvSpPr>
        <p:spPr>
          <a:xfrm rot="5400000">
            <a:off x="8379779" y="2132062"/>
            <a:ext cx="150443" cy="2686672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F75AAF-C2C1-7F4E-83D3-ECBF3FD3DD2D}"/>
              </a:ext>
            </a:extLst>
          </p:cNvPr>
          <p:cNvSpPr/>
          <p:nvPr/>
        </p:nvSpPr>
        <p:spPr>
          <a:xfrm rot="5400000">
            <a:off x="2723096" y="32711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CF223-1D7A-954D-A453-4299B0E0EA93}"/>
              </a:ext>
            </a:extLst>
          </p:cNvPr>
          <p:cNvSpPr txBox="1"/>
          <p:nvPr/>
        </p:nvSpPr>
        <p:spPr>
          <a:xfrm>
            <a:off x="2774515" y="2897286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66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2CE477-D0FA-3645-808E-9245B8F487AC}"/>
              </a:ext>
            </a:extLst>
          </p:cNvPr>
          <p:cNvSpPr/>
          <p:nvPr/>
        </p:nvSpPr>
        <p:spPr>
          <a:xfrm>
            <a:off x="1036291" y="3552091"/>
            <a:ext cx="1391223" cy="2369738"/>
          </a:xfrm>
          <a:prstGeom prst="rect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BE4C0-6439-9445-ADB7-8B93DC812B87}"/>
              </a:ext>
            </a:extLst>
          </p:cNvPr>
          <p:cNvSpPr/>
          <p:nvPr/>
        </p:nvSpPr>
        <p:spPr>
          <a:xfrm>
            <a:off x="2653555" y="3533338"/>
            <a:ext cx="247359" cy="1242649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94897-9133-FB44-B98C-F46290A60CA2}"/>
              </a:ext>
            </a:extLst>
          </p:cNvPr>
          <p:cNvSpPr/>
          <p:nvPr/>
        </p:nvSpPr>
        <p:spPr>
          <a:xfrm>
            <a:off x="3624540" y="3491172"/>
            <a:ext cx="247359" cy="2430658"/>
          </a:xfrm>
          <a:prstGeom prst="rect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F5B195-B94F-064E-B2CF-43AEF6FB8DD6}"/>
              </a:ext>
            </a:extLst>
          </p:cNvPr>
          <p:cNvSpPr txBox="1"/>
          <p:nvPr/>
        </p:nvSpPr>
        <p:spPr>
          <a:xfrm>
            <a:off x="1566201" y="5921829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E87785-D8D0-1447-8AC8-2A00806C44EE}"/>
              </a:ext>
            </a:extLst>
          </p:cNvPr>
          <p:cNvSpPr txBox="1"/>
          <p:nvPr/>
        </p:nvSpPr>
        <p:spPr>
          <a:xfrm>
            <a:off x="989253" y="4475350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41D000-5685-654A-B17B-4B71920C287A}"/>
              </a:ext>
            </a:extLst>
          </p:cNvPr>
          <p:cNvCxnSpPr/>
          <p:nvPr/>
        </p:nvCxnSpPr>
        <p:spPr>
          <a:xfrm>
            <a:off x="1297040" y="3602266"/>
            <a:ext cx="0" cy="229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92FABE-B215-6C40-A6EA-0F704FE3A7E8}"/>
              </a:ext>
            </a:extLst>
          </p:cNvPr>
          <p:cNvCxnSpPr/>
          <p:nvPr/>
        </p:nvCxnSpPr>
        <p:spPr>
          <a:xfrm>
            <a:off x="1570299" y="3604939"/>
            <a:ext cx="0" cy="229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9067B3-20E7-5F4E-B65D-B033878A89F9}"/>
              </a:ext>
            </a:extLst>
          </p:cNvPr>
          <p:cNvCxnSpPr/>
          <p:nvPr/>
        </p:nvCxnSpPr>
        <p:spPr>
          <a:xfrm>
            <a:off x="2173070" y="3604939"/>
            <a:ext cx="0" cy="229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F73927B-18F2-8847-97CD-65F35109C35C}"/>
              </a:ext>
            </a:extLst>
          </p:cNvPr>
          <p:cNvSpPr txBox="1"/>
          <p:nvPr/>
        </p:nvSpPr>
        <p:spPr>
          <a:xfrm>
            <a:off x="1259641" y="4480268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872E4F-4D20-CC48-B21F-77A939A5422E}"/>
              </a:ext>
            </a:extLst>
          </p:cNvPr>
          <p:cNvSpPr txBox="1"/>
          <p:nvPr/>
        </p:nvSpPr>
        <p:spPr>
          <a:xfrm>
            <a:off x="2139698" y="4475350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F9B52-232A-C844-A060-4F227EFE4303}"/>
              </a:ext>
            </a:extLst>
          </p:cNvPr>
          <p:cNvSpPr txBox="1"/>
          <p:nvPr/>
        </p:nvSpPr>
        <p:spPr>
          <a:xfrm>
            <a:off x="1699670" y="4476367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EB9849-7D8D-9645-AF81-149C50D72216}"/>
              </a:ext>
            </a:extLst>
          </p:cNvPr>
          <p:cNvSpPr txBox="1"/>
          <p:nvPr/>
        </p:nvSpPr>
        <p:spPr>
          <a:xfrm>
            <a:off x="3588116" y="5895804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AD3106-1C28-8746-902C-9F9387E74A73}"/>
              </a:ext>
            </a:extLst>
          </p:cNvPr>
          <p:cNvSpPr txBox="1"/>
          <p:nvPr/>
        </p:nvSpPr>
        <p:spPr>
          <a:xfrm>
            <a:off x="2613582" y="4677968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0519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1A6D3B5-1614-ED4F-85F4-427703D0ADDE}"/>
              </a:ext>
            </a:extLst>
          </p:cNvPr>
          <p:cNvSpPr/>
          <p:nvPr/>
        </p:nvSpPr>
        <p:spPr>
          <a:xfrm>
            <a:off x="9376502" y="1170686"/>
            <a:ext cx="1344168" cy="154773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030AA5-F595-8A4D-898F-D77665B97881}"/>
              </a:ext>
            </a:extLst>
          </p:cNvPr>
          <p:cNvSpPr/>
          <p:nvPr/>
        </p:nvSpPr>
        <p:spPr>
          <a:xfrm>
            <a:off x="9390362" y="1334336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928036-1F12-D044-954A-9C90D02E7E70}"/>
              </a:ext>
            </a:extLst>
          </p:cNvPr>
          <p:cNvSpPr/>
          <p:nvPr/>
        </p:nvSpPr>
        <p:spPr>
          <a:xfrm rot="18931521">
            <a:off x="8341280" y="315793"/>
            <a:ext cx="259687" cy="1969921"/>
          </a:xfrm>
          <a:prstGeom prst="rect">
            <a:avLst/>
          </a:prstGeom>
          <a:solidFill>
            <a:srgbClr val="DFD693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76C483-89F5-FB41-B598-F4B53A579685}"/>
              </a:ext>
            </a:extLst>
          </p:cNvPr>
          <p:cNvSpPr/>
          <p:nvPr/>
        </p:nvSpPr>
        <p:spPr>
          <a:xfrm rot="5400000">
            <a:off x="4348151" y="635080"/>
            <a:ext cx="1344168" cy="1344168"/>
          </a:xfrm>
          <a:prstGeom prst="rect">
            <a:avLst/>
          </a:prstGeom>
          <a:noFill/>
          <a:ln w="28575" cmpd="sng">
            <a:solidFill>
              <a:srgbClr val="1A2A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208705-6FC2-A944-A404-9B62C3BEDED5}"/>
              </a:ext>
            </a:extLst>
          </p:cNvPr>
          <p:cNvSpPr txBox="1"/>
          <p:nvPr/>
        </p:nvSpPr>
        <p:spPr>
          <a:xfrm>
            <a:off x="4328670" y="1050543"/>
            <a:ext cx="134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ira Sans"/>
                <a:cs typeface="Fira Sans"/>
              </a:rPr>
              <a:t> 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728053-575B-1942-A8EF-57503EBE89D9}"/>
              </a:ext>
            </a:extLst>
          </p:cNvPr>
          <p:cNvSpPr txBox="1"/>
          <p:nvPr/>
        </p:nvSpPr>
        <p:spPr>
          <a:xfrm>
            <a:off x="5785957" y="1106344"/>
            <a:ext cx="36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"/>
                <a:cs typeface="Fira Sans"/>
              </a:rPr>
              <a:t>=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39CC4B-F466-D94F-A9D9-517C3CFC2E36}"/>
              </a:ext>
            </a:extLst>
          </p:cNvPr>
          <p:cNvSpPr/>
          <p:nvPr/>
        </p:nvSpPr>
        <p:spPr>
          <a:xfrm>
            <a:off x="7799423" y="635080"/>
            <a:ext cx="1344168" cy="1344168"/>
          </a:xfrm>
          <a:prstGeom prst="rect">
            <a:avLst/>
          </a:prstGeom>
          <a:noFill/>
          <a:ln w="28575" cmpd="sng">
            <a:solidFill>
              <a:srgbClr val="1A2A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C0CA89-E7D3-1849-AC9D-30577B84ACE2}"/>
              </a:ext>
            </a:extLst>
          </p:cNvPr>
          <p:cNvSpPr txBox="1"/>
          <p:nvPr/>
        </p:nvSpPr>
        <p:spPr>
          <a:xfrm>
            <a:off x="8305876" y="1072221"/>
            <a:ext cx="5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/>
                <a:cs typeface="Fira Sans"/>
              </a:rPr>
              <a:t>Λ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11D730-F6C0-4843-98D8-8942275945CA}"/>
              </a:ext>
            </a:extLst>
          </p:cNvPr>
          <p:cNvSpPr txBox="1"/>
          <p:nvPr/>
        </p:nvSpPr>
        <p:spPr>
          <a:xfrm>
            <a:off x="9893181" y="1083112"/>
            <a:ext cx="5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/>
                <a:cs typeface="Fira Sans"/>
              </a:rPr>
              <a:t>V</a:t>
            </a:r>
            <a:r>
              <a:rPr lang="en-US" sz="2400" baseline="30000" dirty="0">
                <a:latin typeface="Fira Sans"/>
                <a:cs typeface="Fira Sans"/>
              </a:rPr>
              <a:t>T</a:t>
            </a:r>
            <a:endParaRPr lang="en-US" sz="2400" dirty="0">
              <a:latin typeface="Fira Sans"/>
              <a:cs typeface="Fira San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EB852E-31AD-2E40-84E9-A18FCBD5DFCA}"/>
              </a:ext>
            </a:extLst>
          </p:cNvPr>
          <p:cNvSpPr/>
          <p:nvPr/>
        </p:nvSpPr>
        <p:spPr>
          <a:xfrm>
            <a:off x="9374187" y="683315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2141D4-1218-5A4F-A4F6-B12CF91A418C}"/>
              </a:ext>
            </a:extLst>
          </p:cNvPr>
          <p:cNvSpPr/>
          <p:nvPr/>
        </p:nvSpPr>
        <p:spPr>
          <a:xfrm>
            <a:off x="9376503" y="847516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200C9F-CD9E-FA46-9C89-69594951E695}"/>
              </a:ext>
            </a:extLst>
          </p:cNvPr>
          <p:cNvSpPr/>
          <p:nvPr/>
        </p:nvSpPr>
        <p:spPr>
          <a:xfrm>
            <a:off x="9374187" y="1010814"/>
            <a:ext cx="1344168" cy="152765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ABAD49-1A37-224B-9B20-77A1E431FD9D}"/>
              </a:ext>
            </a:extLst>
          </p:cNvPr>
          <p:cNvSpPr/>
          <p:nvPr/>
        </p:nvSpPr>
        <p:spPr>
          <a:xfrm>
            <a:off x="9371872" y="1501003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811F24-740B-BD47-988A-51B0E1F50C2F}"/>
              </a:ext>
            </a:extLst>
          </p:cNvPr>
          <p:cNvSpPr/>
          <p:nvPr/>
        </p:nvSpPr>
        <p:spPr>
          <a:xfrm>
            <a:off x="9374187" y="1665204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D08E2E-E7F8-D342-A018-C7F9EFA8C3BF}"/>
              </a:ext>
            </a:extLst>
          </p:cNvPr>
          <p:cNvSpPr/>
          <p:nvPr/>
        </p:nvSpPr>
        <p:spPr>
          <a:xfrm>
            <a:off x="9371873" y="1828502"/>
            <a:ext cx="1344168" cy="144445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2A6801-F6E2-8245-9E5D-A7F7DDAF1569}"/>
              </a:ext>
            </a:extLst>
          </p:cNvPr>
          <p:cNvSpPr/>
          <p:nvPr/>
        </p:nvSpPr>
        <p:spPr>
          <a:xfrm>
            <a:off x="9374187" y="646835"/>
            <a:ext cx="1344168" cy="1344168"/>
          </a:xfrm>
          <a:prstGeom prst="rect">
            <a:avLst/>
          </a:prstGeom>
          <a:noFill/>
          <a:ln w="28575" cmpd="sng">
            <a:solidFill>
              <a:srgbClr val="1A2A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B88513-19E8-BD42-B758-3E8F5176BBE6}"/>
              </a:ext>
            </a:extLst>
          </p:cNvPr>
          <p:cNvSpPr txBox="1"/>
          <p:nvPr/>
        </p:nvSpPr>
        <p:spPr>
          <a:xfrm>
            <a:off x="7776333" y="588900"/>
            <a:ext cx="50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1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413ECF-F1BC-6F41-B3BC-8368F645126B}"/>
              </a:ext>
            </a:extLst>
          </p:cNvPr>
          <p:cNvSpPr txBox="1"/>
          <p:nvPr/>
        </p:nvSpPr>
        <p:spPr>
          <a:xfrm>
            <a:off x="8009548" y="833660"/>
            <a:ext cx="50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2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9E3B1B-3E70-5C48-A822-666F3DB7F17D}"/>
              </a:ext>
            </a:extLst>
          </p:cNvPr>
          <p:cNvSpPr txBox="1"/>
          <p:nvPr/>
        </p:nvSpPr>
        <p:spPr>
          <a:xfrm>
            <a:off x="8537810" y="1396301"/>
            <a:ext cx="66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d-1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794B5C-FB3D-9840-B1E5-DC8FCF90727D}"/>
              </a:ext>
            </a:extLst>
          </p:cNvPr>
          <p:cNvSpPr txBox="1"/>
          <p:nvPr/>
        </p:nvSpPr>
        <p:spPr>
          <a:xfrm>
            <a:off x="8828494" y="1652350"/>
            <a:ext cx="50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d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E30720-82BB-2E47-9BF1-FE91863095A4}"/>
              </a:ext>
            </a:extLst>
          </p:cNvPr>
          <p:cNvSpPr/>
          <p:nvPr/>
        </p:nvSpPr>
        <p:spPr>
          <a:xfrm>
            <a:off x="8513125" y="2007916"/>
            <a:ext cx="814354" cy="115246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CE0FEC-2803-1F4E-978B-7009F1E9448A}"/>
              </a:ext>
            </a:extLst>
          </p:cNvPr>
          <p:cNvSpPr/>
          <p:nvPr/>
        </p:nvSpPr>
        <p:spPr>
          <a:xfrm>
            <a:off x="7698771" y="505758"/>
            <a:ext cx="814354" cy="115246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A70205-B148-C04B-82BE-0247010079F9}"/>
              </a:ext>
            </a:extLst>
          </p:cNvPr>
          <p:cNvSpPr/>
          <p:nvPr/>
        </p:nvSpPr>
        <p:spPr>
          <a:xfrm>
            <a:off x="7681582" y="545011"/>
            <a:ext cx="101991" cy="459941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3BBF09-8AD9-D147-BC02-D4676987136A}"/>
              </a:ext>
            </a:extLst>
          </p:cNvPr>
          <p:cNvSpPr/>
          <p:nvPr/>
        </p:nvSpPr>
        <p:spPr>
          <a:xfrm>
            <a:off x="9163073" y="1636066"/>
            <a:ext cx="101991" cy="459941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17A5DC-8FF4-7E4A-8493-AAA71E4DEFF2}"/>
              </a:ext>
            </a:extLst>
          </p:cNvPr>
          <p:cNvSpPr txBox="1"/>
          <p:nvPr/>
        </p:nvSpPr>
        <p:spPr>
          <a:xfrm>
            <a:off x="3921160" y="1026013"/>
            <a:ext cx="5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Light"/>
                <a:cs typeface="Fira Sans Light"/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4EAFE9-6C90-4142-ABBE-1D5784F807BC}"/>
              </a:ext>
            </a:extLst>
          </p:cNvPr>
          <p:cNvSpPr txBox="1"/>
          <p:nvPr/>
        </p:nvSpPr>
        <p:spPr>
          <a:xfrm>
            <a:off x="4881618" y="197605"/>
            <a:ext cx="5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Light"/>
                <a:cs typeface="Fira Sans Light"/>
              </a:rPr>
              <a:t>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C8051-683A-634B-9FC4-940B8149CEAA}"/>
              </a:ext>
            </a:extLst>
          </p:cNvPr>
          <p:cNvSpPr txBox="1"/>
          <p:nvPr/>
        </p:nvSpPr>
        <p:spPr>
          <a:xfrm>
            <a:off x="5922387" y="320352"/>
            <a:ext cx="191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ira Sans Light"/>
                <a:cs typeface="Fira Sans Light"/>
              </a:rPr>
              <a:t>eigenvectors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CE67D9-D976-7C4A-9D27-C936E715A353}"/>
              </a:ext>
            </a:extLst>
          </p:cNvPr>
          <p:cNvSpPr txBox="1"/>
          <p:nvPr/>
        </p:nvSpPr>
        <p:spPr>
          <a:xfrm>
            <a:off x="9152479" y="339165"/>
            <a:ext cx="191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ira Sans Light"/>
                <a:cs typeface="Fira Sans Light"/>
              </a:rPr>
              <a:t>eigenvectors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7AAE4B-93F8-8C43-8E4B-853190E79342}"/>
              </a:ext>
            </a:extLst>
          </p:cNvPr>
          <p:cNvSpPr txBox="1"/>
          <p:nvPr/>
        </p:nvSpPr>
        <p:spPr>
          <a:xfrm>
            <a:off x="7582301" y="329911"/>
            <a:ext cx="177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ira Sans Light"/>
                <a:cs typeface="Fira Sans Light"/>
              </a:rPr>
              <a:t> eigenvalues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270AFAD-554D-5A40-8316-7085EC5AAEBA}"/>
              </a:ext>
            </a:extLst>
          </p:cNvPr>
          <p:cNvGrpSpPr/>
          <p:nvPr/>
        </p:nvGrpSpPr>
        <p:grpSpPr>
          <a:xfrm rot="16200000">
            <a:off x="6163754" y="625835"/>
            <a:ext cx="1362658" cy="1344168"/>
            <a:chOff x="9540688" y="10904260"/>
            <a:chExt cx="1362658" cy="134416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0C79E5-F0FC-924B-9816-BDFF58AAEC5A}"/>
                </a:ext>
              </a:extLst>
            </p:cNvPr>
            <p:cNvSpPr/>
            <p:nvPr/>
          </p:nvSpPr>
          <p:spPr>
            <a:xfrm>
              <a:off x="9545318" y="11428111"/>
              <a:ext cx="1344168" cy="154773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CEC12D9-3EC3-5C40-8099-BEC42CB4089C}"/>
                </a:ext>
              </a:extLst>
            </p:cNvPr>
            <p:cNvSpPr/>
            <p:nvPr/>
          </p:nvSpPr>
          <p:spPr>
            <a:xfrm>
              <a:off x="9559178" y="11591761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39AB25-B7D9-4F49-8B26-C23C8653C3A3}"/>
                </a:ext>
              </a:extLst>
            </p:cNvPr>
            <p:cNvSpPr/>
            <p:nvPr/>
          </p:nvSpPr>
          <p:spPr>
            <a:xfrm>
              <a:off x="9543003" y="10940740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9A46F6A-F897-1D4F-A884-861AF4573247}"/>
                </a:ext>
              </a:extLst>
            </p:cNvPr>
            <p:cNvSpPr/>
            <p:nvPr/>
          </p:nvSpPr>
          <p:spPr>
            <a:xfrm>
              <a:off x="9545319" y="11104941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1DFEF4-574F-5348-94EB-11931BDB0C57}"/>
                </a:ext>
              </a:extLst>
            </p:cNvPr>
            <p:cNvSpPr/>
            <p:nvPr/>
          </p:nvSpPr>
          <p:spPr>
            <a:xfrm>
              <a:off x="9543003" y="11268239"/>
              <a:ext cx="1344168" cy="152765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5DF9C0A-2EDB-2946-8107-D234ABF404E0}"/>
                </a:ext>
              </a:extLst>
            </p:cNvPr>
            <p:cNvSpPr/>
            <p:nvPr/>
          </p:nvSpPr>
          <p:spPr>
            <a:xfrm>
              <a:off x="9540688" y="11758428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8048F8C-CF6A-C14D-AE82-CE844A3A532A}"/>
                </a:ext>
              </a:extLst>
            </p:cNvPr>
            <p:cNvSpPr/>
            <p:nvPr/>
          </p:nvSpPr>
          <p:spPr>
            <a:xfrm>
              <a:off x="9543003" y="11922629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B8863C0-28A8-BD4C-A961-EC8865C802C2}"/>
                </a:ext>
              </a:extLst>
            </p:cNvPr>
            <p:cNvSpPr/>
            <p:nvPr/>
          </p:nvSpPr>
          <p:spPr>
            <a:xfrm>
              <a:off x="9540689" y="12085927"/>
              <a:ext cx="1344168" cy="144445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928A69E-6A18-6848-8CD9-D7937B6237D8}"/>
                </a:ext>
              </a:extLst>
            </p:cNvPr>
            <p:cNvSpPr/>
            <p:nvPr/>
          </p:nvSpPr>
          <p:spPr>
            <a:xfrm>
              <a:off x="9543003" y="10904260"/>
              <a:ext cx="1344168" cy="1344168"/>
            </a:xfrm>
            <a:prstGeom prst="rect">
              <a:avLst/>
            </a:prstGeom>
            <a:noFill/>
            <a:ln w="28575" cmpd="sng">
              <a:solidFill>
                <a:srgbClr val="1A2A2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6C4C6AD-C8AD-2C40-BF6D-A6E49FF579A7}"/>
              </a:ext>
            </a:extLst>
          </p:cNvPr>
          <p:cNvSpPr txBox="1"/>
          <p:nvPr/>
        </p:nvSpPr>
        <p:spPr>
          <a:xfrm>
            <a:off x="6682551" y="1069920"/>
            <a:ext cx="5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/>
                <a:cs typeface="Fira Sans"/>
              </a:rPr>
              <a:t>V</a:t>
            </a:r>
            <a:endParaRPr lang="en-US" sz="2400" dirty="0">
              <a:latin typeface="Fira Sans"/>
              <a:cs typeface="Fira San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3737BC-3EDB-BE42-9892-141FAA0E352B}"/>
              </a:ext>
            </a:extLst>
          </p:cNvPr>
          <p:cNvSpPr txBox="1"/>
          <p:nvPr/>
        </p:nvSpPr>
        <p:spPr>
          <a:xfrm>
            <a:off x="6120685" y="1900724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7B91D3E-18D8-9D41-AD6E-7B7645D6884A}"/>
              </a:ext>
            </a:extLst>
          </p:cNvPr>
          <p:cNvSpPr txBox="1"/>
          <p:nvPr/>
        </p:nvSpPr>
        <p:spPr>
          <a:xfrm>
            <a:off x="6299764" y="1900724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96A0C1-D1B0-DB49-B125-E41C0F266A73}"/>
              </a:ext>
            </a:extLst>
          </p:cNvPr>
          <p:cNvSpPr txBox="1"/>
          <p:nvPr/>
        </p:nvSpPr>
        <p:spPr>
          <a:xfrm>
            <a:off x="7265022" y="1896262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9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DBC488-2763-CE45-87A7-A3012697A765}"/>
              </a:ext>
            </a:extLst>
          </p:cNvPr>
          <p:cNvCxnSpPr>
            <a:cxnSpLocks/>
          </p:cNvCxnSpPr>
          <p:nvPr/>
        </p:nvCxnSpPr>
        <p:spPr>
          <a:xfrm>
            <a:off x="5726430" y="1394460"/>
            <a:ext cx="0" cy="39185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2CC019-EE30-9344-BC03-66C78DAF2290}"/>
              </a:ext>
            </a:extLst>
          </p:cNvPr>
          <p:cNvCxnSpPr>
            <a:cxnSpLocks/>
          </p:cNvCxnSpPr>
          <p:nvPr/>
        </p:nvCxnSpPr>
        <p:spPr>
          <a:xfrm flipH="1">
            <a:off x="2900855" y="3429000"/>
            <a:ext cx="567558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DE6930-A37B-9842-97CB-607947F99EB3}"/>
              </a:ext>
            </a:extLst>
          </p:cNvPr>
          <p:cNvCxnSpPr>
            <a:cxnSpLocks/>
          </p:cNvCxnSpPr>
          <p:nvPr/>
        </p:nvCxnSpPr>
        <p:spPr>
          <a:xfrm>
            <a:off x="3810000" y="1545021"/>
            <a:ext cx="2286000" cy="2286000"/>
          </a:xfrm>
          <a:prstGeom prst="line">
            <a:avLst/>
          </a:prstGeom>
          <a:ln w="38100">
            <a:solidFill>
              <a:srgbClr val="87A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7E6F1C-BCFB-DD40-A3F0-AB091BBF66A6}"/>
              </a:ext>
            </a:extLst>
          </p:cNvPr>
          <p:cNvCxnSpPr>
            <a:cxnSpLocks/>
          </p:cNvCxnSpPr>
          <p:nvPr/>
        </p:nvCxnSpPr>
        <p:spPr>
          <a:xfrm>
            <a:off x="6096000" y="3831021"/>
            <a:ext cx="2590800" cy="0"/>
          </a:xfrm>
          <a:prstGeom prst="line">
            <a:avLst/>
          </a:prstGeom>
          <a:ln w="38100">
            <a:solidFill>
              <a:srgbClr val="87A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A8A358C-AFB5-E64A-9DB9-4013A6BF7C44}"/>
              </a:ext>
            </a:extLst>
          </p:cNvPr>
          <p:cNvCxnSpPr>
            <a:cxnSpLocks/>
          </p:cNvCxnSpPr>
          <p:nvPr/>
        </p:nvCxnSpPr>
        <p:spPr>
          <a:xfrm flipH="1">
            <a:off x="5322569" y="1583645"/>
            <a:ext cx="2286000" cy="2286000"/>
          </a:xfrm>
          <a:prstGeom prst="line">
            <a:avLst/>
          </a:prstGeom>
          <a:ln w="38100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E07F5F-EA46-1D4D-9B2B-7DF7BC5E0C07}"/>
              </a:ext>
            </a:extLst>
          </p:cNvPr>
          <p:cNvCxnSpPr>
            <a:cxnSpLocks/>
          </p:cNvCxnSpPr>
          <p:nvPr/>
        </p:nvCxnSpPr>
        <p:spPr>
          <a:xfrm>
            <a:off x="2763301" y="3862553"/>
            <a:ext cx="2590800" cy="0"/>
          </a:xfrm>
          <a:prstGeom prst="line">
            <a:avLst/>
          </a:prstGeom>
          <a:ln w="38100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A95ECA-5FDD-8849-8A99-2D701A9FF1D1}"/>
              </a:ext>
            </a:extLst>
          </p:cNvPr>
          <p:cNvSpPr txBox="1"/>
          <p:nvPr/>
        </p:nvSpPr>
        <p:spPr>
          <a:xfrm>
            <a:off x="3397012" y="1394460"/>
            <a:ext cx="73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</a:rPr>
              <a:t>f</a:t>
            </a:r>
            <a:r>
              <a:rPr lang="en-US" sz="3200" baseline="-25000" dirty="0">
                <a:latin typeface="Fira Sans" panose="020B0503050000020004" pitchFamily="34" charset="0"/>
              </a:rPr>
              <a:t>a</a:t>
            </a:r>
            <a:endParaRPr lang="en-US" sz="3200" dirty="0">
              <a:latin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45DCEB-FFCC-624D-B29E-38889D8738EE}"/>
              </a:ext>
            </a:extLst>
          </p:cNvPr>
          <p:cNvSpPr txBox="1"/>
          <p:nvPr/>
        </p:nvSpPr>
        <p:spPr>
          <a:xfrm>
            <a:off x="7700306" y="1291257"/>
            <a:ext cx="73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</a:rPr>
              <a:t>f</a:t>
            </a:r>
            <a:r>
              <a:rPr lang="en-US" sz="3200" baseline="-25000" dirty="0">
                <a:latin typeface="Fira Sans" panose="020B0503050000020004" pitchFamily="34" charset="0"/>
              </a:rPr>
              <a:t>b</a:t>
            </a:r>
            <a:endParaRPr lang="en-US" sz="32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29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Sans</vt:lpstr>
      <vt:lpstr>Fira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62</cp:revision>
  <dcterms:created xsi:type="dcterms:W3CDTF">2019-09-11T01:27:24Z</dcterms:created>
  <dcterms:modified xsi:type="dcterms:W3CDTF">2022-10-19T18:14:52Z</dcterms:modified>
</cp:coreProperties>
</file>