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5" r:id="rId3"/>
    <p:sldId id="286" r:id="rId4"/>
    <p:sldId id="287" r:id="rId5"/>
    <p:sldId id="288" r:id="rId6"/>
    <p:sldId id="283" r:id="rId7"/>
    <p:sldId id="289" r:id="rId8"/>
    <p:sldId id="297" r:id="rId9"/>
    <p:sldId id="298" r:id="rId10"/>
    <p:sldId id="299" r:id="rId11"/>
    <p:sldId id="300" r:id="rId12"/>
    <p:sldId id="301" r:id="rId13"/>
    <p:sldId id="295" r:id="rId14"/>
    <p:sldId id="294" r:id="rId15"/>
    <p:sldId id="290" r:id="rId16"/>
    <p:sldId id="291" r:id="rId17"/>
    <p:sldId id="292" r:id="rId18"/>
    <p:sldId id="296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693"/>
    <a:srgbClr val="87A7D0"/>
    <a:srgbClr val="E76D00"/>
    <a:srgbClr val="8CC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00"/>
    <p:restoredTop sz="94664"/>
  </p:normalViewPr>
  <p:slideViewPr>
    <p:cSldViewPr snapToGrid="0" snapToObjects="1">
      <p:cViewPr>
        <p:scale>
          <a:sx n="110" d="100"/>
          <a:sy n="110" d="100"/>
        </p:scale>
        <p:origin x="1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8589-4381-844B-BDFF-30E7EE2E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2D7C-3BA2-1446-88AD-A8936278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1E65-99FD-1A47-ABFC-8E9C52BB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4683-4BE9-004D-BE80-391F083E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6338-5B59-9B45-93B0-42C3C5B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5CE-CDA1-AA4C-AFC6-A1B375DF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272D-BB51-874A-90DC-4D93C3D9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6134-1AFB-B743-BFA0-07599C8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FA97-8DA7-3047-80CA-33EDE56D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5D4B-F5E0-A648-B4EA-84E63B8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ACE90-A2FF-0C4B-8279-F47BF838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FB8E8-B42D-9548-80B2-D11C9468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FCCC-85A0-C346-952C-4B97CEF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8037-1186-D948-9417-73AC82E7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2B36-8265-AF4E-AC48-F5037138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777C-8F63-2348-BC09-49D3DA1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EACE-3E83-B645-9692-FE2BFB35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0BC8-0458-2743-83A7-58BDD9C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38C1-5630-0741-94DE-7EA99B9B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EB15-C191-524B-B92D-35C80FDD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A934-5808-DC42-A495-6665993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DABB-370F-674C-BFA9-1BE6154D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A8C6-2BEA-0840-A5C7-D780236D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6DE4-2082-3145-8296-D5A1921A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C1BB-FA1A-5348-8F89-9121A382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FE52-8C86-D34E-BBDE-89B2304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D52-8C48-524E-B428-0772D2300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F5E28-59BB-784A-A3CB-9B8D61A9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F2D-5326-1C46-BF0F-BB305897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9FCF-A892-2846-A7E5-024C7071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FE541-15E0-454E-8FF7-675947B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D649-3B8C-064F-B797-C384ABD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BF34-B2CF-BA4E-9FCF-527A2A35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6945-2404-8747-BE28-2FE0587C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BA832-F3DB-CE40-A50E-869441DD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44E99-4D31-7646-A828-13593C344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78381-0CA5-7A4C-BE73-130D0E9F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CB276-12CE-E442-AD91-24CFFFC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73F3-4CBF-2240-866E-0210F8F4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B82-D54C-344D-8C88-DFBB068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03380-BC8F-1844-A157-69D0AE8F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A0F7F-B5F6-4A4E-BE49-60F15A1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BFADF-7F12-E748-ADEE-532BA779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A43BF-10C3-0E49-BFE7-986BF3E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02F22-874A-344E-96B8-1FB8B0E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DB3BF-A24F-CC41-A9C7-B8871252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36F-4866-1942-886C-D837377C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DEDC-296C-E442-9C1D-2C72E6D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534AD-68D3-B94E-9590-1F6ADAC2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5421-4F77-4C4A-A529-B30659EA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19E5-6223-AE4B-9556-2C8BB31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7C9C6-71DF-A544-902D-6C44876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EB0-1F3E-FC48-8989-EF1F62AB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5058-E56C-C144-89EC-C4C2A9A92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65EF-5668-194B-A301-4DE5034C4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EF0C-B2ED-B149-AAF2-58C91EF8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1BA7-8877-B64A-B299-1FD386DF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8AF66-1DF3-4643-A39E-46531CB8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CB99D-A289-8343-BCDD-60B6DA90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BD47-B220-694E-B012-38B9E061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0837-4F42-DC4A-AC44-E164B8EE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3E1C-D653-2142-8DF9-5C654E2CC42B}" type="datetimeFigureOut"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AC2A-FEB8-674D-BE47-798F006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C67-7795-6E4B-8528-6666DC1A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E809F2-18C6-1645-955C-C9AC17AD05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6098" y="1965278"/>
            <a:ext cx="7249002" cy="2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7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05CC8EB-42F4-8147-AE0A-3657E69A8645}"/>
              </a:ext>
            </a:extLst>
          </p:cNvPr>
          <p:cNvSpPr/>
          <p:nvPr/>
        </p:nvSpPr>
        <p:spPr>
          <a:xfrm>
            <a:off x="3548648" y="393539"/>
            <a:ext cx="5634856" cy="5403449"/>
          </a:xfrm>
          <a:prstGeom prst="ellipse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358BD05-ECE0-3B40-A294-CC9CF8E65B80}"/>
              </a:ext>
            </a:extLst>
          </p:cNvPr>
          <p:cNvSpPr/>
          <p:nvPr/>
        </p:nvSpPr>
        <p:spPr>
          <a:xfrm>
            <a:off x="3819645" y="3188549"/>
            <a:ext cx="3139226" cy="1834863"/>
          </a:xfrm>
          <a:custGeom>
            <a:avLst/>
            <a:gdLst>
              <a:gd name="connsiteX0" fmla="*/ 77115 w 3167309"/>
              <a:gd name="connsiteY0" fmla="*/ 2773624 h 5807008"/>
              <a:gd name="connsiteX1" fmla="*/ 978815 w 3167309"/>
              <a:gd name="connsiteY1" fmla="*/ 322524 h 5807008"/>
              <a:gd name="connsiteX2" fmla="*/ 2794915 w 3167309"/>
              <a:gd name="connsiteY2" fmla="*/ 627324 h 5807008"/>
              <a:gd name="connsiteX3" fmla="*/ 2921915 w 3167309"/>
              <a:gd name="connsiteY3" fmla="*/ 5770824 h 5807008"/>
              <a:gd name="connsiteX4" fmla="*/ 77115 w 3167309"/>
              <a:gd name="connsiteY4" fmla="*/ 2773624 h 58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309" h="5807008">
                <a:moveTo>
                  <a:pt x="77115" y="2773624"/>
                </a:moveTo>
                <a:cubicBezTo>
                  <a:pt x="-246735" y="1865574"/>
                  <a:pt x="525848" y="680241"/>
                  <a:pt x="978815" y="322524"/>
                </a:cubicBezTo>
                <a:cubicBezTo>
                  <a:pt x="1431782" y="-35193"/>
                  <a:pt x="2471065" y="-280726"/>
                  <a:pt x="2794915" y="627324"/>
                </a:cubicBezTo>
                <a:cubicBezTo>
                  <a:pt x="3118765" y="1535374"/>
                  <a:pt x="3376998" y="5408874"/>
                  <a:pt x="2921915" y="5770824"/>
                </a:cubicBezTo>
                <a:cubicBezTo>
                  <a:pt x="2466832" y="6132774"/>
                  <a:pt x="400965" y="3681674"/>
                  <a:pt x="77115" y="2773624"/>
                </a:cubicBezTo>
                <a:close/>
              </a:path>
            </a:pathLst>
          </a:cu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0A2F6-89A0-9E41-A602-9E8DDC968C61}"/>
              </a:ext>
            </a:extLst>
          </p:cNvPr>
          <p:cNvSpPr txBox="1"/>
          <p:nvPr/>
        </p:nvSpPr>
        <p:spPr>
          <a:xfrm>
            <a:off x="5268273" y="3588152"/>
            <a:ext cx="559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cript MT Bold" panose="020F0502020204030204" pitchFamily="34" charset="0"/>
                <a:cs typeface="Script MT Bold" panose="020F0502020204030204" pitchFamily="34" charset="0"/>
              </a:rPr>
              <a:t>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4424ABE-284E-7340-93DC-79BE4E3145A9}"/>
              </a:ext>
            </a:extLst>
          </p:cNvPr>
          <p:cNvSpPr/>
          <p:nvPr/>
        </p:nvSpPr>
        <p:spPr>
          <a:xfrm>
            <a:off x="6366076" y="4629872"/>
            <a:ext cx="182880" cy="182880"/>
          </a:xfrm>
          <a:prstGeom prst="ellipse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E08D6-EDDD-704C-A776-705F79C72B46}"/>
              </a:ext>
            </a:extLst>
          </p:cNvPr>
          <p:cNvSpPr txBox="1"/>
          <p:nvPr/>
        </p:nvSpPr>
        <p:spPr>
          <a:xfrm>
            <a:off x="5301207" y="4357593"/>
            <a:ext cx="124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B(</a:t>
            </a:r>
            <a:r>
              <a:rPr lang="en-US" sz="2800" dirty="0" err="1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800" baseline="-25000" dirty="0" err="1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sz="2800" dirty="0" err="1">
                <a:latin typeface="Fira Sans" panose="020B0503050000020004" pitchFamily="34" charset="0"/>
                <a:ea typeface="Fira Sans" panose="020B0503050000020004" pitchFamily="34" charset="0"/>
              </a:rPr>
              <a:t>,r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DCFE2-BFB7-824B-ADCD-E955071F3F2A}"/>
              </a:ext>
            </a:extLst>
          </p:cNvPr>
          <p:cNvSpPr txBox="1"/>
          <p:nvPr/>
        </p:nvSpPr>
        <p:spPr>
          <a:xfrm>
            <a:off x="6457516" y="711131"/>
            <a:ext cx="140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B(</a:t>
            </a:r>
            <a:r>
              <a:rPr lang="en-US" sz="2800" dirty="0" err="1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800" baseline="-25000" dirty="0" err="1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sz="2800" dirty="0" err="1">
                <a:latin typeface="Fira Sans" panose="020B0503050000020004" pitchFamily="34" charset="0"/>
                <a:ea typeface="Fira Sans" panose="020B0503050000020004" pitchFamily="34" charset="0"/>
              </a:rPr>
              <a:t>,R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254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05CC8EB-42F4-8147-AE0A-3657E69A8645}"/>
              </a:ext>
            </a:extLst>
          </p:cNvPr>
          <p:cNvSpPr/>
          <p:nvPr/>
        </p:nvSpPr>
        <p:spPr>
          <a:xfrm>
            <a:off x="3548648" y="393539"/>
            <a:ext cx="5634856" cy="5403449"/>
          </a:xfrm>
          <a:prstGeom prst="ellipse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358BD05-ECE0-3B40-A294-CC9CF8E65B80}"/>
              </a:ext>
            </a:extLst>
          </p:cNvPr>
          <p:cNvSpPr/>
          <p:nvPr/>
        </p:nvSpPr>
        <p:spPr>
          <a:xfrm>
            <a:off x="3819645" y="3188549"/>
            <a:ext cx="3139226" cy="1834863"/>
          </a:xfrm>
          <a:custGeom>
            <a:avLst/>
            <a:gdLst>
              <a:gd name="connsiteX0" fmla="*/ 77115 w 3167309"/>
              <a:gd name="connsiteY0" fmla="*/ 2773624 h 5807008"/>
              <a:gd name="connsiteX1" fmla="*/ 978815 w 3167309"/>
              <a:gd name="connsiteY1" fmla="*/ 322524 h 5807008"/>
              <a:gd name="connsiteX2" fmla="*/ 2794915 w 3167309"/>
              <a:gd name="connsiteY2" fmla="*/ 627324 h 5807008"/>
              <a:gd name="connsiteX3" fmla="*/ 2921915 w 3167309"/>
              <a:gd name="connsiteY3" fmla="*/ 5770824 h 5807008"/>
              <a:gd name="connsiteX4" fmla="*/ 77115 w 3167309"/>
              <a:gd name="connsiteY4" fmla="*/ 2773624 h 58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309" h="5807008">
                <a:moveTo>
                  <a:pt x="77115" y="2773624"/>
                </a:moveTo>
                <a:cubicBezTo>
                  <a:pt x="-246735" y="1865574"/>
                  <a:pt x="525848" y="680241"/>
                  <a:pt x="978815" y="322524"/>
                </a:cubicBezTo>
                <a:cubicBezTo>
                  <a:pt x="1431782" y="-35193"/>
                  <a:pt x="2471065" y="-280726"/>
                  <a:pt x="2794915" y="627324"/>
                </a:cubicBezTo>
                <a:cubicBezTo>
                  <a:pt x="3118765" y="1535374"/>
                  <a:pt x="3376998" y="5408874"/>
                  <a:pt x="2921915" y="5770824"/>
                </a:cubicBezTo>
                <a:cubicBezTo>
                  <a:pt x="2466832" y="6132774"/>
                  <a:pt x="400965" y="3681674"/>
                  <a:pt x="77115" y="2773624"/>
                </a:cubicBezTo>
                <a:close/>
              </a:path>
            </a:pathLst>
          </a:cu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0A2F6-89A0-9E41-A602-9E8DDC968C61}"/>
              </a:ext>
            </a:extLst>
          </p:cNvPr>
          <p:cNvSpPr txBox="1"/>
          <p:nvPr/>
        </p:nvSpPr>
        <p:spPr>
          <a:xfrm>
            <a:off x="5268273" y="3588152"/>
            <a:ext cx="559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cript MT Bold" panose="020F0502020204030204" pitchFamily="34" charset="0"/>
                <a:cs typeface="Script MT Bold" panose="020F0502020204030204" pitchFamily="34" charset="0"/>
              </a:rPr>
              <a:t>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4424ABE-284E-7340-93DC-79BE4E3145A9}"/>
              </a:ext>
            </a:extLst>
          </p:cNvPr>
          <p:cNvSpPr/>
          <p:nvPr/>
        </p:nvSpPr>
        <p:spPr>
          <a:xfrm>
            <a:off x="6366076" y="4629872"/>
            <a:ext cx="182880" cy="182880"/>
          </a:xfrm>
          <a:prstGeom prst="ellipse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E08D6-EDDD-704C-A776-705F79C72B46}"/>
              </a:ext>
            </a:extLst>
          </p:cNvPr>
          <p:cNvSpPr txBox="1"/>
          <p:nvPr/>
        </p:nvSpPr>
        <p:spPr>
          <a:xfrm>
            <a:off x="5301207" y="4357593"/>
            <a:ext cx="124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B(</a:t>
            </a:r>
            <a:r>
              <a:rPr lang="en-US" sz="2800" dirty="0" err="1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800" baseline="-25000" dirty="0" err="1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sz="2800" dirty="0" err="1">
                <a:latin typeface="Fira Sans" panose="020B0503050000020004" pitchFamily="34" charset="0"/>
                <a:ea typeface="Fira Sans" panose="020B0503050000020004" pitchFamily="34" charset="0"/>
              </a:rPr>
              <a:t>,r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0DCFE2-BFB7-824B-ADCD-E955071F3F2A}"/>
              </a:ext>
            </a:extLst>
          </p:cNvPr>
          <p:cNvSpPr txBox="1"/>
          <p:nvPr/>
        </p:nvSpPr>
        <p:spPr>
          <a:xfrm>
            <a:off x="6457515" y="711131"/>
            <a:ext cx="1922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B(</a:t>
            </a:r>
            <a:r>
              <a:rPr lang="en-US" sz="2800" dirty="0" err="1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800" baseline="-25000" dirty="0" err="1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sz="2800" dirty="0" err="1">
                <a:latin typeface="Fira Sans" panose="020B0503050000020004" pitchFamily="34" charset="0"/>
                <a:ea typeface="Fira Sans" panose="020B0503050000020004" pitchFamily="34" charset="0"/>
              </a:rPr>
              <a:t>,R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 = E</a:t>
            </a:r>
            <a:r>
              <a:rPr lang="en-US" sz="28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6217B1-7007-6947-ADC9-0C64A81D1E92}"/>
              </a:ext>
            </a:extLst>
          </p:cNvPr>
          <p:cNvSpPr/>
          <p:nvPr/>
        </p:nvSpPr>
        <p:spPr>
          <a:xfrm>
            <a:off x="6393665" y="2828475"/>
            <a:ext cx="149290" cy="149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E42CA5-39A3-1E49-8342-8EDD836F4CAD}"/>
              </a:ext>
            </a:extLst>
          </p:cNvPr>
          <p:cNvCxnSpPr>
            <a:cxnSpLocks/>
          </p:cNvCxnSpPr>
          <p:nvPr/>
        </p:nvCxnSpPr>
        <p:spPr>
          <a:xfrm>
            <a:off x="3240911" y="1782501"/>
            <a:ext cx="6458674" cy="2673752"/>
          </a:xfrm>
          <a:prstGeom prst="line">
            <a:avLst/>
          </a:prstGeom>
          <a:ln w="41275">
            <a:solidFill>
              <a:srgbClr val="E76D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4E08591-846D-3B4A-8A68-C3A9E1EECD78}"/>
              </a:ext>
            </a:extLst>
          </p:cNvPr>
          <p:cNvSpPr/>
          <p:nvPr/>
        </p:nvSpPr>
        <p:spPr>
          <a:xfrm rot="1209103">
            <a:off x="2731679" y="2020141"/>
            <a:ext cx="6480640" cy="3764062"/>
          </a:xfrm>
          <a:prstGeom prst="ellipse">
            <a:avLst/>
          </a:prstGeom>
          <a:noFill/>
          <a:ln w="508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ADC31-BA4D-284B-A655-52C15F1F7311}"/>
              </a:ext>
            </a:extLst>
          </p:cNvPr>
          <p:cNvSpPr txBox="1"/>
          <p:nvPr/>
        </p:nvSpPr>
        <p:spPr>
          <a:xfrm>
            <a:off x="8684957" y="5359169"/>
            <a:ext cx="66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E</a:t>
            </a:r>
            <a:r>
              <a:rPr lang="en-US" sz="28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6E6723-6A4A-EF46-AC56-A621F3E3B9BE}"/>
              </a:ext>
            </a:extLst>
          </p:cNvPr>
          <p:cNvSpPr txBox="1"/>
          <p:nvPr/>
        </p:nvSpPr>
        <p:spPr>
          <a:xfrm>
            <a:off x="6468310" y="2511376"/>
            <a:ext cx="66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800" baseline="-25000" dirty="0" err="1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endParaRPr lang="en-US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2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05CC8EB-42F4-8147-AE0A-3657E69A8645}"/>
              </a:ext>
            </a:extLst>
          </p:cNvPr>
          <p:cNvSpPr/>
          <p:nvPr/>
        </p:nvSpPr>
        <p:spPr>
          <a:xfrm>
            <a:off x="958855" y="506492"/>
            <a:ext cx="2444102" cy="2387180"/>
          </a:xfrm>
          <a:prstGeom prst="ellipse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BED300-34A6-CF44-BA94-0AA94D2C908E}"/>
              </a:ext>
            </a:extLst>
          </p:cNvPr>
          <p:cNvSpPr txBox="1"/>
          <p:nvPr/>
        </p:nvSpPr>
        <p:spPr>
          <a:xfrm>
            <a:off x="752879" y="-267543"/>
            <a:ext cx="28560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{</a:t>
            </a:r>
            <a:r>
              <a:rPr lang="en-US" sz="32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: ∥</a:t>
            </a:r>
            <a:r>
              <a:rPr lang="en-US" sz="3200" b="1" dirty="0">
                <a:latin typeface="Fira Sans" panose="020B0503050000020004" pitchFamily="34" charset="0"/>
                <a:ea typeface="Fira Sans" panose="020B0503050000020004" pitchFamily="34" charset="0"/>
              </a:rPr>
              <a:t>I</a:t>
            </a:r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3200" b="1" dirty="0" err="1">
                <a:latin typeface="Fira Sans" panose="020B0503050000020004" pitchFamily="34" charset="0"/>
                <a:ea typeface="Fira Sans" panose="020B0503050000020004" pitchFamily="34" charset="0"/>
              </a:rPr>
              <a:t>x-c</a:t>
            </a:r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)∥ &lt; 𝛼}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A1B19B-CF41-844A-B31F-D799DE550FC1}"/>
              </a:ext>
            </a:extLst>
          </p:cNvPr>
          <p:cNvSpPr/>
          <p:nvPr/>
        </p:nvSpPr>
        <p:spPr>
          <a:xfrm>
            <a:off x="2122606" y="1589983"/>
            <a:ext cx="149290" cy="149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C5DE4F-AD4E-1B49-AB88-304695D4E108}"/>
              </a:ext>
            </a:extLst>
          </p:cNvPr>
          <p:cNvSpPr txBox="1"/>
          <p:nvPr/>
        </p:nvSpPr>
        <p:spPr>
          <a:xfrm>
            <a:off x="2197251" y="1272884"/>
            <a:ext cx="66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0A306E-B0DA-714A-B49E-C943D8BECBA1}"/>
              </a:ext>
            </a:extLst>
          </p:cNvPr>
          <p:cNvSpPr/>
          <p:nvPr/>
        </p:nvSpPr>
        <p:spPr>
          <a:xfrm rot="5400000">
            <a:off x="3340312" y="1357644"/>
            <a:ext cx="3868215" cy="2060183"/>
          </a:xfrm>
          <a:prstGeom prst="ellipse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59FC8D-23C7-3843-A27B-39DA56CE8719}"/>
              </a:ext>
            </a:extLst>
          </p:cNvPr>
          <p:cNvSpPr txBox="1"/>
          <p:nvPr/>
        </p:nvSpPr>
        <p:spPr>
          <a:xfrm>
            <a:off x="3875799" y="-267543"/>
            <a:ext cx="32152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{</a:t>
            </a:r>
            <a:r>
              <a:rPr lang="en-US" sz="32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: ∥</a:t>
            </a:r>
            <a:r>
              <a:rPr lang="en-US" sz="3200" b="1" dirty="0">
                <a:latin typeface="Fira Sans" panose="020B0503050000020004" pitchFamily="34" charset="0"/>
                <a:ea typeface="Fira Sans" panose="020B0503050000020004" pitchFamily="34" charset="0"/>
              </a:rPr>
              <a:t>D</a:t>
            </a:r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3200" b="1" dirty="0" err="1">
                <a:latin typeface="Fira Sans" panose="020B0503050000020004" pitchFamily="34" charset="0"/>
                <a:ea typeface="Fira Sans" panose="020B0503050000020004" pitchFamily="34" charset="0"/>
              </a:rPr>
              <a:t>x-c</a:t>
            </a:r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)∥ &lt; 𝛼}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6370FE-3E59-3545-A78E-B566220FEB0E}"/>
              </a:ext>
            </a:extLst>
          </p:cNvPr>
          <p:cNvSpPr/>
          <p:nvPr/>
        </p:nvSpPr>
        <p:spPr>
          <a:xfrm>
            <a:off x="5252027" y="2318287"/>
            <a:ext cx="149290" cy="149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794FE3-FD44-2345-831A-19A5DB5585FD}"/>
              </a:ext>
            </a:extLst>
          </p:cNvPr>
          <p:cNvSpPr txBox="1"/>
          <p:nvPr/>
        </p:nvSpPr>
        <p:spPr>
          <a:xfrm>
            <a:off x="5326672" y="2001188"/>
            <a:ext cx="66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638B69-E9F9-844B-9103-F921E8151C22}"/>
              </a:ext>
            </a:extLst>
          </p:cNvPr>
          <p:cNvSpPr/>
          <p:nvPr/>
        </p:nvSpPr>
        <p:spPr>
          <a:xfrm rot="20011173">
            <a:off x="6635552" y="754334"/>
            <a:ext cx="3868215" cy="2060183"/>
          </a:xfrm>
          <a:prstGeom prst="ellipse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E43B9C-9C3C-F94C-9E48-B60A031C3D4B}"/>
              </a:ext>
            </a:extLst>
          </p:cNvPr>
          <p:cNvSpPr txBox="1"/>
          <p:nvPr/>
        </p:nvSpPr>
        <p:spPr>
          <a:xfrm>
            <a:off x="7165737" y="-249875"/>
            <a:ext cx="32152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{</a:t>
            </a:r>
            <a:r>
              <a:rPr lang="en-US" sz="32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: ∥</a:t>
            </a:r>
            <a:r>
              <a:rPr lang="en-US" sz="3200" b="1" dirty="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3200" b="1" dirty="0" err="1">
                <a:latin typeface="Fira Sans" panose="020B0503050000020004" pitchFamily="34" charset="0"/>
                <a:ea typeface="Fira Sans" panose="020B0503050000020004" pitchFamily="34" charset="0"/>
              </a:rPr>
              <a:t>x-c</a:t>
            </a:r>
            <a:r>
              <a:rPr lang="en-US" sz="3200" dirty="0">
                <a:latin typeface="Fira Sans" panose="020B0503050000020004" pitchFamily="34" charset="0"/>
                <a:ea typeface="Fira Sans" panose="020B0503050000020004" pitchFamily="34" charset="0"/>
              </a:rPr>
              <a:t>)∥ &lt; 𝛼}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2C02877-B8DB-E840-8A6C-9AE060C45350}"/>
              </a:ext>
            </a:extLst>
          </p:cNvPr>
          <p:cNvSpPr/>
          <p:nvPr/>
        </p:nvSpPr>
        <p:spPr>
          <a:xfrm>
            <a:off x="8547267" y="1714977"/>
            <a:ext cx="149290" cy="149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B6AB2D-FB88-394B-8FD2-71F064E55CD9}"/>
              </a:ext>
            </a:extLst>
          </p:cNvPr>
          <p:cNvSpPr txBox="1"/>
          <p:nvPr/>
        </p:nvSpPr>
        <p:spPr>
          <a:xfrm>
            <a:off x="8621912" y="1397878"/>
            <a:ext cx="66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624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7E285D7-A609-B446-9DB7-A7352F7C6753}"/>
              </a:ext>
            </a:extLst>
          </p:cNvPr>
          <p:cNvSpPr/>
          <p:nvPr/>
        </p:nvSpPr>
        <p:spPr>
          <a:xfrm>
            <a:off x="3870465" y="2949067"/>
            <a:ext cx="2681991" cy="2140869"/>
          </a:xfrm>
          <a:custGeom>
            <a:avLst/>
            <a:gdLst>
              <a:gd name="connsiteX0" fmla="*/ 18629 w 2681991"/>
              <a:gd name="connsiteY0" fmla="*/ 2477 h 2140869"/>
              <a:gd name="connsiteX1" fmla="*/ 53353 w 2681991"/>
              <a:gd name="connsiteY1" fmla="*/ 187672 h 2140869"/>
              <a:gd name="connsiteX2" fmla="*/ 226973 w 2681991"/>
              <a:gd name="connsiteY2" fmla="*/ 581211 h 2140869"/>
              <a:gd name="connsiteX3" fmla="*/ 597363 w 2681991"/>
              <a:gd name="connsiteY3" fmla="*/ 1125222 h 2140869"/>
              <a:gd name="connsiteX4" fmla="*/ 875155 w 2681991"/>
              <a:gd name="connsiteY4" fmla="*/ 1518761 h 2140869"/>
              <a:gd name="connsiteX5" fmla="*/ 1152948 w 2681991"/>
              <a:gd name="connsiteY5" fmla="*/ 1877576 h 2140869"/>
              <a:gd name="connsiteX6" fmla="*/ 1384441 w 2681991"/>
              <a:gd name="connsiteY6" fmla="*/ 2132219 h 2140869"/>
              <a:gd name="connsiteX7" fmla="*/ 1442315 w 2681991"/>
              <a:gd name="connsiteY7" fmla="*/ 2085920 h 2140869"/>
              <a:gd name="connsiteX8" fmla="*/ 1488613 w 2681991"/>
              <a:gd name="connsiteY8" fmla="*/ 2028047 h 2140869"/>
              <a:gd name="connsiteX9" fmla="*/ 1627510 w 2681991"/>
              <a:gd name="connsiteY9" fmla="*/ 1842852 h 2140869"/>
              <a:gd name="connsiteX10" fmla="*/ 1940026 w 2681991"/>
              <a:gd name="connsiteY10" fmla="*/ 1437738 h 2140869"/>
              <a:gd name="connsiteX11" fmla="*/ 2622932 w 2681991"/>
              <a:gd name="connsiteY11" fmla="*/ 592786 h 2140869"/>
              <a:gd name="connsiteX12" fmla="*/ 2646082 w 2681991"/>
              <a:gd name="connsiteY12" fmla="*/ 569637 h 2140869"/>
              <a:gd name="connsiteX13" fmla="*/ 2622932 w 2681991"/>
              <a:gd name="connsiteY13" fmla="*/ 546487 h 2140869"/>
              <a:gd name="connsiteX14" fmla="*/ 2518760 w 2681991"/>
              <a:gd name="connsiteY14" fmla="*/ 546487 h 2140869"/>
              <a:gd name="connsiteX15" fmla="*/ 2287267 w 2681991"/>
              <a:gd name="connsiteY15" fmla="*/ 488614 h 2140869"/>
              <a:gd name="connsiteX16" fmla="*/ 2078922 w 2681991"/>
              <a:gd name="connsiteY16" fmla="*/ 442315 h 2140869"/>
              <a:gd name="connsiteX17" fmla="*/ 1280269 w 2681991"/>
              <a:gd name="connsiteY17" fmla="*/ 291844 h 2140869"/>
              <a:gd name="connsiteX18" fmla="*/ 319570 w 2681991"/>
              <a:gd name="connsiteY18" fmla="*/ 95075 h 2140869"/>
              <a:gd name="connsiteX19" fmla="*/ 18629 w 2681991"/>
              <a:gd name="connsiteY19" fmla="*/ 2477 h 21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81991" h="2140869">
                <a:moveTo>
                  <a:pt x="18629" y="2477"/>
                </a:moveTo>
                <a:cubicBezTo>
                  <a:pt x="-25741" y="17910"/>
                  <a:pt x="18629" y="91216"/>
                  <a:pt x="53353" y="187672"/>
                </a:cubicBezTo>
                <a:cubicBezTo>
                  <a:pt x="88077" y="284128"/>
                  <a:pt x="136305" y="424953"/>
                  <a:pt x="226973" y="581211"/>
                </a:cubicBezTo>
                <a:cubicBezTo>
                  <a:pt x="317641" y="737469"/>
                  <a:pt x="489333" y="968964"/>
                  <a:pt x="597363" y="1125222"/>
                </a:cubicBezTo>
                <a:cubicBezTo>
                  <a:pt x="705393" y="1281480"/>
                  <a:pt x="782558" y="1393369"/>
                  <a:pt x="875155" y="1518761"/>
                </a:cubicBezTo>
                <a:cubicBezTo>
                  <a:pt x="967752" y="1644153"/>
                  <a:pt x="1068067" y="1775333"/>
                  <a:pt x="1152948" y="1877576"/>
                </a:cubicBezTo>
                <a:cubicBezTo>
                  <a:pt x="1237829" y="1979819"/>
                  <a:pt x="1384441" y="2132219"/>
                  <a:pt x="1384441" y="2132219"/>
                </a:cubicBezTo>
                <a:cubicBezTo>
                  <a:pt x="1432669" y="2166943"/>
                  <a:pt x="1442315" y="2085920"/>
                  <a:pt x="1442315" y="2085920"/>
                </a:cubicBezTo>
                <a:cubicBezTo>
                  <a:pt x="1459677" y="2068558"/>
                  <a:pt x="1457747" y="2068558"/>
                  <a:pt x="1488613" y="2028047"/>
                </a:cubicBezTo>
                <a:cubicBezTo>
                  <a:pt x="1519479" y="1987536"/>
                  <a:pt x="1552275" y="1941237"/>
                  <a:pt x="1627510" y="1842852"/>
                </a:cubicBezTo>
                <a:cubicBezTo>
                  <a:pt x="1702745" y="1744467"/>
                  <a:pt x="1774122" y="1646082"/>
                  <a:pt x="1940026" y="1437738"/>
                </a:cubicBezTo>
                <a:cubicBezTo>
                  <a:pt x="2105930" y="1229394"/>
                  <a:pt x="2622932" y="592786"/>
                  <a:pt x="2622932" y="592786"/>
                </a:cubicBezTo>
                <a:cubicBezTo>
                  <a:pt x="2740608" y="448103"/>
                  <a:pt x="2646082" y="577353"/>
                  <a:pt x="2646082" y="569637"/>
                </a:cubicBezTo>
                <a:cubicBezTo>
                  <a:pt x="2646082" y="561921"/>
                  <a:pt x="2644152" y="550345"/>
                  <a:pt x="2622932" y="546487"/>
                </a:cubicBezTo>
                <a:cubicBezTo>
                  <a:pt x="2601712" y="542629"/>
                  <a:pt x="2574704" y="556132"/>
                  <a:pt x="2518760" y="546487"/>
                </a:cubicBezTo>
                <a:cubicBezTo>
                  <a:pt x="2462816" y="536842"/>
                  <a:pt x="2360573" y="505976"/>
                  <a:pt x="2287267" y="488614"/>
                </a:cubicBezTo>
                <a:cubicBezTo>
                  <a:pt x="2213961" y="471252"/>
                  <a:pt x="2078922" y="442315"/>
                  <a:pt x="2078922" y="442315"/>
                </a:cubicBezTo>
                <a:lnTo>
                  <a:pt x="1280269" y="291844"/>
                </a:lnTo>
                <a:lnTo>
                  <a:pt x="319570" y="95075"/>
                </a:lnTo>
                <a:cubicBezTo>
                  <a:pt x="113155" y="46847"/>
                  <a:pt x="62999" y="-12956"/>
                  <a:pt x="18629" y="2477"/>
                </a:cubicBezTo>
                <a:close/>
              </a:path>
            </a:pathLst>
          </a:cu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358BD05-ECE0-3B40-A294-CC9CF8E65B80}"/>
              </a:ext>
            </a:extLst>
          </p:cNvPr>
          <p:cNvSpPr/>
          <p:nvPr/>
        </p:nvSpPr>
        <p:spPr>
          <a:xfrm>
            <a:off x="3872585" y="414076"/>
            <a:ext cx="3167309" cy="5807008"/>
          </a:xfrm>
          <a:custGeom>
            <a:avLst/>
            <a:gdLst>
              <a:gd name="connsiteX0" fmla="*/ 77115 w 3167309"/>
              <a:gd name="connsiteY0" fmla="*/ 2773624 h 5807008"/>
              <a:gd name="connsiteX1" fmla="*/ 978815 w 3167309"/>
              <a:gd name="connsiteY1" fmla="*/ 322524 h 5807008"/>
              <a:gd name="connsiteX2" fmla="*/ 2794915 w 3167309"/>
              <a:gd name="connsiteY2" fmla="*/ 627324 h 5807008"/>
              <a:gd name="connsiteX3" fmla="*/ 2921915 w 3167309"/>
              <a:gd name="connsiteY3" fmla="*/ 5770824 h 5807008"/>
              <a:gd name="connsiteX4" fmla="*/ 77115 w 3167309"/>
              <a:gd name="connsiteY4" fmla="*/ 2773624 h 58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309" h="5807008">
                <a:moveTo>
                  <a:pt x="77115" y="2773624"/>
                </a:moveTo>
                <a:cubicBezTo>
                  <a:pt x="-246735" y="1865574"/>
                  <a:pt x="525848" y="680241"/>
                  <a:pt x="978815" y="322524"/>
                </a:cubicBezTo>
                <a:cubicBezTo>
                  <a:pt x="1431782" y="-35193"/>
                  <a:pt x="2471065" y="-280726"/>
                  <a:pt x="2794915" y="627324"/>
                </a:cubicBezTo>
                <a:cubicBezTo>
                  <a:pt x="3118765" y="1535374"/>
                  <a:pt x="3376998" y="5408874"/>
                  <a:pt x="2921915" y="5770824"/>
                </a:cubicBezTo>
                <a:cubicBezTo>
                  <a:pt x="2466832" y="6132774"/>
                  <a:pt x="400965" y="3681674"/>
                  <a:pt x="77115" y="2773624"/>
                </a:cubicBezTo>
                <a:close/>
              </a:path>
            </a:pathLst>
          </a:custGeom>
          <a:solidFill>
            <a:srgbClr val="87A7D0">
              <a:alpha val="333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0A544A72-1042-2C4C-BB86-275D8E97E9D3}"/>
              </a:ext>
            </a:extLst>
          </p:cNvPr>
          <p:cNvSpPr/>
          <p:nvPr/>
        </p:nvSpPr>
        <p:spPr>
          <a:xfrm>
            <a:off x="5033362" y="3556322"/>
            <a:ext cx="774060" cy="1582675"/>
          </a:xfrm>
          <a:custGeom>
            <a:avLst/>
            <a:gdLst>
              <a:gd name="connsiteX0" fmla="*/ 77115 w 3167309"/>
              <a:gd name="connsiteY0" fmla="*/ 2773624 h 5807008"/>
              <a:gd name="connsiteX1" fmla="*/ 978815 w 3167309"/>
              <a:gd name="connsiteY1" fmla="*/ 322524 h 5807008"/>
              <a:gd name="connsiteX2" fmla="*/ 2794915 w 3167309"/>
              <a:gd name="connsiteY2" fmla="*/ 627324 h 5807008"/>
              <a:gd name="connsiteX3" fmla="*/ 2921915 w 3167309"/>
              <a:gd name="connsiteY3" fmla="*/ 5770824 h 5807008"/>
              <a:gd name="connsiteX4" fmla="*/ 77115 w 3167309"/>
              <a:gd name="connsiteY4" fmla="*/ 2773624 h 58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309" h="5807008">
                <a:moveTo>
                  <a:pt x="77115" y="2773624"/>
                </a:moveTo>
                <a:cubicBezTo>
                  <a:pt x="-246735" y="1865574"/>
                  <a:pt x="525848" y="680241"/>
                  <a:pt x="978815" y="322524"/>
                </a:cubicBezTo>
                <a:cubicBezTo>
                  <a:pt x="1431782" y="-35193"/>
                  <a:pt x="2471065" y="-280726"/>
                  <a:pt x="2794915" y="627324"/>
                </a:cubicBezTo>
                <a:cubicBezTo>
                  <a:pt x="3118765" y="1535374"/>
                  <a:pt x="3376998" y="5408874"/>
                  <a:pt x="2921915" y="5770824"/>
                </a:cubicBezTo>
                <a:cubicBezTo>
                  <a:pt x="2466832" y="6132774"/>
                  <a:pt x="400965" y="3681674"/>
                  <a:pt x="77115" y="2773624"/>
                </a:cubicBezTo>
                <a:close/>
              </a:path>
            </a:pathLst>
          </a:custGeom>
          <a:solidFill>
            <a:srgbClr val="87A7D0">
              <a:alpha val="333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80ED24-E37B-9446-B1EC-37DEE05ADF92}"/>
              </a:ext>
            </a:extLst>
          </p:cNvPr>
          <p:cNvSpPr txBox="1"/>
          <p:nvPr/>
        </p:nvSpPr>
        <p:spPr>
          <a:xfrm>
            <a:off x="5092075" y="3780131"/>
            <a:ext cx="1119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cript MT Bold" panose="020F0502020204030204" pitchFamily="34" charset="0"/>
                <a:cs typeface="Script MT Bold" panose="020F0502020204030204" pitchFamily="34" charset="0"/>
              </a:rPr>
              <a:t>S</a:t>
            </a:r>
            <a:r>
              <a:rPr lang="en-US" sz="4400" baseline="30000" dirty="0">
                <a:latin typeface="Script MT Bold" panose="020F0502020204030204" pitchFamily="34" charset="0"/>
                <a:cs typeface="Script MT Bold" panose="020F0502020204030204" pitchFamily="34" charset="0"/>
              </a:rPr>
              <a:t>𝛿</a:t>
            </a:r>
            <a:endParaRPr lang="en-US" sz="4400" dirty="0">
              <a:latin typeface="Script MT Bold" panose="020F0502020204030204" pitchFamily="34" charset="0"/>
              <a:cs typeface="Script MT Bold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8D9904-C21F-884B-9329-9E33DFE84D01}"/>
              </a:ext>
            </a:extLst>
          </p:cNvPr>
          <p:cNvCxnSpPr>
            <a:cxnSpLocks/>
          </p:cNvCxnSpPr>
          <p:nvPr/>
        </p:nvCxnSpPr>
        <p:spPr>
          <a:xfrm>
            <a:off x="3090441" y="2812648"/>
            <a:ext cx="5035281" cy="1032521"/>
          </a:xfrm>
          <a:prstGeom prst="line">
            <a:avLst/>
          </a:prstGeom>
          <a:ln w="41275">
            <a:solidFill>
              <a:srgbClr val="E76D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17C959-B5AF-6D4B-A81B-DA9F70ED6C3E}"/>
              </a:ext>
            </a:extLst>
          </p:cNvPr>
          <p:cNvCxnSpPr>
            <a:cxnSpLocks/>
          </p:cNvCxnSpPr>
          <p:nvPr/>
        </p:nvCxnSpPr>
        <p:spPr>
          <a:xfrm flipH="1">
            <a:off x="4780344" y="2471453"/>
            <a:ext cx="2559249" cy="3234866"/>
          </a:xfrm>
          <a:prstGeom prst="line">
            <a:avLst/>
          </a:prstGeom>
          <a:ln w="41275">
            <a:solidFill>
              <a:srgbClr val="E76D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54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7E285D7-A609-B446-9DB7-A7352F7C6753}"/>
              </a:ext>
            </a:extLst>
          </p:cNvPr>
          <p:cNvSpPr/>
          <p:nvPr/>
        </p:nvSpPr>
        <p:spPr>
          <a:xfrm>
            <a:off x="3870465" y="2949067"/>
            <a:ext cx="2681991" cy="2140869"/>
          </a:xfrm>
          <a:custGeom>
            <a:avLst/>
            <a:gdLst>
              <a:gd name="connsiteX0" fmla="*/ 18629 w 2681991"/>
              <a:gd name="connsiteY0" fmla="*/ 2477 h 2140869"/>
              <a:gd name="connsiteX1" fmla="*/ 53353 w 2681991"/>
              <a:gd name="connsiteY1" fmla="*/ 187672 h 2140869"/>
              <a:gd name="connsiteX2" fmla="*/ 226973 w 2681991"/>
              <a:gd name="connsiteY2" fmla="*/ 581211 h 2140869"/>
              <a:gd name="connsiteX3" fmla="*/ 597363 w 2681991"/>
              <a:gd name="connsiteY3" fmla="*/ 1125222 h 2140869"/>
              <a:gd name="connsiteX4" fmla="*/ 875155 w 2681991"/>
              <a:gd name="connsiteY4" fmla="*/ 1518761 h 2140869"/>
              <a:gd name="connsiteX5" fmla="*/ 1152948 w 2681991"/>
              <a:gd name="connsiteY5" fmla="*/ 1877576 h 2140869"/>
              <a:gd name="connsiteX6" fmla="*/ 1384441 w 2681991"/>
              <a:gd name="connsiteY6" fmla="*/ 2132219 h 2140869"/>
              <a:gd name="connsiteX7" fmla="*/ 1442315 w 2681991"/>
              <a:gd name="connsiteY7" fmla="*/ 2085920 h 2140869"/>
              <a:gd name="connsiteX8" fmla="*/ 1488613 w 2681991"/>
              <a:gd name="connsiteY8" fmla="*/ 2028047 h 2140869"/>
              <a:gd name="connsiteX9" fmla="*/ 1627510 w 2681991"/>
              <a:gd name="connsiteY9" fmla="*/ 1842852 h 2140869"/>
              <a:gd name="connsiteX10" fmla="*/ 1940026 w 2681991"/>
              <a:gd name="connsiteY10" fmla="*/ 1437738 h 2140869"/>
              <a:gd name="connsiteX11" fmla="*/ 2622932 w 2681991"/>
              <a:gd name="connsiteY11" fmla="*/ 592786 h 2140869"/>
              <a:gd name="connsiteX12" fmla="*/ 2646082 w 2681991"/>
              <a:gd name="connsiteY12" fmla="*/ 569637 h 2140869"/>
              <a:gd name="connsiteX13" fmla="*/ 2622932 w 2681991"/>
              <a:gd name="connsiteY13" fmla="*/ 546487 h 2140869"/>
              <a:gd name="connsiteX14" fmla="*/ 2518760 w 2681991"/>
              <a:gd name="connsiteY14" fmla="*/ 546487 h 2140869"/>
              <a:gd name="connsiteX15" fmla="*/ 2287267 w 2681991"/>
              <a:gd name="connsiteY15" fmla="*/ 488614 h 2140869"/>
              <a:gd name="connsiteX16" fmla="*/ 2078922 w 2681991"/>
              <a:gd name="connsiteY16" fmla="*/ 442315 h 2140869"/>
              <a:gd name="connsiteX17" fmla="*/ 1280269 w 2681991"/>
              <a:gd name="connsiteY17" fmla="*/ 291844 h 2140869"/>
              <a:gd name="connsiteX18" fmla="*/ 319570 w 2681991"/>
              <a:gd name="connsiteY18" fmla="*/ 95075 h 2140869"/>
              <a:gd name="connsiteX19" fmla="*/ 18629 w 2681991"/>
              <a:gd name="connsiteY19" fmla="*/ 2477 h 214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81991" h="2140869">
                <a:moveTo>
                  <a:pt x="18629" y="2477"/>
                </a:moveTo>
                <a:cubicBezTo>
                  <a:pt x="-25741" y="17910"/>
                  <a:pt x="18629" y="91216"/>
                  <a:pt x="53353" y="187672"/>
                </a:cubicBezTo>
                <a:cubicBezTo>
                  <a:pt x="88077" y="284128"/>
                  <a:pt x="136305" y="424953"/>
                  <a:pt x="226973" y="581211"/>
                </a:cubicBezTo>
                <a:cubicBezTo>
                  <a:pt x="317641" y="737469"/>
                  <a:pt x="489333" y="968964"/>
                  <a:pt x="597363" y="1125222"/>
                </a:cubicBezTo>
                <a:cubicBezTo>
                  <a:pt x="705393" y="1281480"/>
                  <a:pt x="782558" y="1393369"/>
                  <a:pt x="875155" y="1518761"/>
                </a:cubicBezTo>
                <a:cubicBezTo>
                  <a:pt x="967752" y="1644153"/>
                  <a:pt x="1068067" y="1775333"/>
                  <a:pt x="1152948" y="1877576"/>
                </a:cubicBezTo>
                <a:cubicBezTo>
                  <a:pt x="1237829" y="1979819"/>
                  <a:pt x="1384441" y="2132219"/>
                  <a:pt x="1384441" y="2132219"/>
                </a:cubicBezTo>
                <a:cubicBezTo>
                  <a:pt x="1432669" y="2166943"/>
                  <a:pt x="1442315" y="2085920"/>
                  <a:pt x="1442315" y="2085920"/>
                </a:cubicBezTo>
                <a:cubicBezTo>
                  <a:pt x="1459677" y="2068558"/>
                  <a:pt x="1457747" y="2068558"/>
                  <a:pt x="1488613" y="2028047"/>
                </a:cubicBezTo>
                <a:cubicBezTo>
                  <a:pt x="1519479" y="1987536"/>
                  <a:pt x="1552275" y="1941237"/>
                  <a:pt x="1627510" y="1842852"/>
                </a:cubicBezTo>
                <a:cubicBezTo>
                  <a:pt x="1702745" y="1744467"/>
                  <a:pt x="1774122" y="1646082"/>
                  <a:pt x="1940026" y="1437738"/>
                </a:cubicBezTo>
                <a:cubicBezTo>
                  <a:pt x="2105930" y="1229394"/>
                  <a:pt x="2622932" y="592786"/>
                  <a:pt x="2622932" y="592786"/>
                </a:cubicBezTo>
                <a:cubicBezTo>
                  <a:pt x="2740608" y="448103"/>
                  <a:pt x="2646082" y="577353"/>
                  <a:pt x="2646082" y="569637"/>
                </a:cubicBezTo>
                <a:cubicBezTo>
                  <a:pt x="2646082" y="561921"/>
                  <a:pt x="2644152" y="550345"/>
                  <a:pt x="2622932" y="546487"/>
                </a:cubicBezTo>
                <a:cubicBezTo>
                  <a:pt x="2601712" y="542629"/>
                  <a:pt x="2574704" y="556132"/>
                  <a:pt x="2518760" y="546487"/>
                </a:cubicBezTo>
                <a:cubicBezTo>
                  <a:pt x="2462816" y="536842"/>
                  <a:pt x="2360573" y="505976"/>
                  <a:pt x="2287267" y="488614"/>
                </a:cubicBezTo>
                <a:cubicBezTo>
                  <a:pt x="2213961" y="471252"/>
                  <a:pt x="2078922" y="442315"/>
                  <a:pt x="2078922" y="442315"/>
                </a:cubicBezTo>
                <a:lnTo>
                  <a:pt x="1280269" y="291844"/>
                </a:lnTo>
                <a:lnTo>
                  <a:pt x="319570" y="95075"/>
                </a:lnTo>
                <a:cubicBezTo>
                  <a:pt x="113155" y="46847"/>
                  <a:pt x="62999" y="-12956"/>
                  <a:pt x="18629" y="2477"/>
                </a:cubicBezTo>
                <a:close/>
              </a:path>
            </a:pathLst>
          </a:cu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358BD05-ECE0-3B40-A294-CC9CF8E65B80}"/>
              </a:ext>
            </a:extLst>
          </p:cNvPr>
          <p:cNvSpPr/>
          <p:nvPr/>
        </p:nvSpPr>
        <p:spPr>
          <a:xfrm>
            <a:off x="3872585" y="414076"/>
            <a:ext cx="3167309" cy="5807008"/>
          </a:xfrm>
          <a:custGeom>
            <a:avLst/>
            <a:gdLst>
              <a:gd name="connsiteX0" fmla="*/ 77115 w 3167309"/>
              <a:gd name="connsiteY0" fmla="*/ 2773624 h 5807008"/>
              <a:gd name="connsiteX1" fmla="*/ 978815 w 3167309"/>
              <a:gd name="connsiteY1" fmla="*/ 322524 h 5807008"/>
              <a:gd name="connsiteX2" fmla="*/ 2794915 w 3167309"/>
              <a:gd name="connsiteY2" fmla="*/ 627324 h 5807008"/>
              <a:gd name="connsiteX3" fmla="*/ 2921915 w 3167309"/>
              <a:gd name="connsiteY3" fmla="*/ 5770824 h 5807008"/>
              <a:gd name="connsiteX4" fmla="*/ 77115 w 3167309"/>
              <a:gd name="connsiteY4" fmla="*/ 2773624 h 58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309" h="5807008">
                <a:moveTo>
                  <a:pt x="77115" y="2773624"/>
                </a:moveTo>
                <a:cubicBezTo>
                  <a:pt x="-246735" y="1865574"/>
                  <a:pt x="525848" y="680241"/>
                  <a:pt x="978815" y="322524"/>
                </a:cubicBezTo>
                <a:cubicBezTo>
                  <a:pt x="1431782" y="-35193"/>
                  <a:pt x="2471065" y="-280726"/>
                  <a:pt x="2794915" y="627324"/>
                </a:cubicBezTo>
                <a:cubicBezTo>
                  <a:pt x="3118765" y="1535374"/>
                  <a:pt x="3376998" y="5408874"/>
                  <a:pt x="2921915" y="5770824"/>
                </a:cubicBezTo>
                <a:cubicBezTo>
                  <a:pt x="2466832" y="6132774"/>
                  <a:pt x="400965" y="3681674"/>
                  <a:pt x="77115" y="2773624"/>
                </a:cubicBezTo>
                <a:close/>
              </a:path>
            </a:pathLst>
          </a:custGeom>
          <a:solidFill>
            <a:srgbClr val="87A7D0">
              <a:alpha val="333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0A544A72-1042-2C4C-BB86-275D8E97E9D3}"/>
              </a:ext>
            </a:extLst>
          </p:cNvPr>
          <p:cNvSpPr/>
          <p:nvPr/>
        </p:nvSpPr>
        <p:spPr>
          <a:xfrm>
            <a:off x="5033362" y="3556322"/>
            <a:ext cx="774060" cy="1582675"/>
          </a:xfrm>
          <a:custGeom>
            <a:avLst/>
            <a:gdLst>
              <a:gd name="connsiteX0" fmla="*/ 77115 w 3167309"/>
              <a:gd name="connsiteY0" fmla="*/ 2773624 h 5807008"/>
              <a:gd name="connsiteX1" fmla="*/ 978815 w 3167309"/>
              <a:gd name="connsiteY1" fmla="*/ 322524 h 5807008"/>
              <a:gd name="connsiteX2" fmla="*/ 2794915 w 3167309"/>
              <a:gd name="connsiteY2" fmla="*/ 627324 h 5807008"/>
              <a:gd name="connsiteX3" fmla="*/ 2921915 w 3167309"/>
              <a:gd name="connsiteY3" fmla="*/ 5770824 h 5807008"/>
              <a:gd name="connsiteX4" fmla="*/ 77115 w 3167309"/>
              <a:gd name="connsiteY4" fmla="*/ 2773624 h 58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309" h="5807008">
                <a:moveTo>
                  <a:pt x="77115" y="2773624"/>
                </a:moveTo>
                <a:cubicBezTo>
                  <a:pt x="-246735" y="1865574"/>
                  <a:pt x="525848" y="680241"/>
                  <a:pt x="978815" y="322524"/>
                </a:cubicBezTo>
                <a:cubicBezTo>
                  <a:pt x="1431782" y="-35193"/>
                  <a:pt x="2471065" y="-280726"/>
                  <a:pt x="2794915" y="627324"/>
                </a:cubicBezTo>
                <a:cubicBezTo>
                  <a:pt x="3118765" y="1535374"/>
                  <a:pt x="3376998" y="5408874"/>
                  <a:pt x="2921915" y="5770824"/>
                </a:cubicBezTo>
                <a:cubicBezTo>
                  <a:pt x="2466832" y="6132774"/>
                  <a:pt x="400965" y="3681674"/>
                  <a:pt x="77115" y="2773624"/>
                </a:cubicBezTo>
                <a:close/>
              </a:path>
            </a:pathLst>
          </a:custGeom>
          <a:solidFill>
            <a:srgbClr val="87A7D0">
              <a:alpha val="333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0A2F6-89A0-9E41-A602-9E8DDC968C61}"/>
              </a:ext>
            </a:extLst>
          </p:cNvPr>
          <p:cNvSpPr txBox="1"/>
          <p:nvPr/>
        </p:nvSpPr>
        <p:spPr>
          <a:xfrm>
            <a:off x="6792687" y="914400"/>
            <a:ext cx="846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cript MT Bold" panose="020F0502020204030204" pitchFamily="34" charset="0"/>
                <a:cs typeface="Script MT Bold" panose="020F0502020204030204" pitchFamily="34" charset="0"/>
              </a:rPr>
              <a:t>S</a:t>
            </a:r>
            <a:r>
              <a:rPr lang="en-US" sz="4400" baseline="-25000" dirty="0">
                <a:latin typeface="Fira Sans" panose="020B0503050000020004" pitchFamily="34" charset="0"/>
                <a:cs typeface="Script MT Bold" panose="020F0502020204030204" pitchFamily="34" charset="0"/>
              </a:rPr>
              <a:t>1</a:t>
            </a:r>
            <a:endParaRPr lang="en-US" sz="4400" dirty="0">
              <a:latin typeface="Fira Sans" panose="020B0503050000020004" pitchFamily="34" charset="0"/>
              <a:cs typeface="Script MT Bold" panose="020F05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80ED24-E37B-9446-B1EC-37DEE05ADF92}"/>
              </a:ext>
            </a:extLst>
          </p:cNvPr>
          <p:cNvSpPr txBox="1"/>
          <p:nvPr/>
        </p:nvSpPr>
        <p:spPr>
          <a:xfrm>
            <a:off x="5092075" y="3780131"/>
            <a:ext cx="1119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cript MT Bold" panose="020F0502020204030204" pitchFamily="34" charset="0"/>
                <a:cs typeface="Script MT Bold" panose="020F0502020204030204" pitchFamily="34" charset="0"/>
              </a:rPr>
              <a:t>S</a:t>
            </a:r>
            <a:r>
              <a:rPr lang="en-US" sz="4400" baseline="30000" dirty="0">
                <a:latin typeface="Script MT Bold" panose="020F0502020204030204" pitchFamily="34" charset="0"/>
                <a:cs typeface="Script MT Bold" panose="020F0502020204030204" pitchFamily="34" charset="0"/>
              </a:rPr>
              <a:t>𝛿</a:t>
            </a:r>
            <a:endParaRPr lang="en-US" sz="4400" dirty="0">
              <a:latin typeface="Script MT Bold" panose="020F0502020204030204" pitchFamily="34" charset="0"/>
              <a:cs typeface="Script MT Bold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8D9904-C21F-884B-9329-9E33DFE84D01}"/>
              </a:ext>
            </a:extLst>
          </p:cNvPr>
          <p:cNvCxnSpPr>
            <a:cxnSpLocks/>
          </p:cNvCxnSpPr>
          <p:nvPr/>
        </p:nvCxnSpPr>
        <p:spPr>
          <a:xfrm>
            <a:off x="3090441" y="2812648"/>
            <a:ext cx="5035281" cy="1032521"/>
          </a:xfrm>
          <a:prstGeom prst="line">
            <a:avLst/>
          </a:prstGeom>
          <a:ln w="41275">
            <a:solidFill>
              <a:srgbClr val="E76D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F695B9-1D51-2C4F-A27A-B71DEFD20497}"/>
              </a:ext>
            </a:extLst>
          </p:cNvPr>
          <p:cNvSpPr txBox="1"/>
          <p:nvPr/>
        </p:nvSpPr>
        <p:spPr>
          <a:xfrm>
            <a:off x="7164297" y="3814392"/>
            <a:ext cx="961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cript MT Bold" panose="020F0502020204030204" pitchFamily="34" charset="0"/>
                <a:cs typeface="Script MT Bold" panose="020F0502020204030204" pitchFamily="34" charset="0"/>
              </a:rPr>
              <a:t>S</a:t>
            </a:r>
            <a:r>
              <a:rPr lang="en-US" sz="4400" baseline="-25000" dirty="0">
                <a:latin typeface="Fira Sans" panose="020B0503050000020004" pitchFamily="34" charset="0"/>
                <a:cs typeface="Script MT Bold" panose="020F0502020204030204" pitchFamily="34" charset="0"/>
              </a:rPr>
              <a:t>2</a:t>
            </a:r>
            <a:endParaRPr lang="en-US" sz="4400" dirty="0">
              <a:latin typeface="Fira Sans" panose="020B0503050000020004" pitchFamily="34" charset="0"/>
              <a:cs typeface="Script MT Bold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17C959-B5AF-6D4B-A81B-DA9F70ED6C3E}"/>
              </a:ext>
            </a:extLst>
          </p:cNvPr>
          <p:cNvCxnSpPr>
            <a:cxnSpLocks/>
          </p:cNvCxnSpPr>
          <p:nvPr/>
        </p:nvCxnSpPr>
        <p:spPr>
          <a:xfrm flipH="1">
            <a:off x="4780344" y="2471453"/>
            <a:ext cx="2559249" cy="3234866"/>
          </a:xfrm>
          <a:prstGeom prst="line">
            <a:avLst/>
          </a:prstGeom>
          <a:ln w="41275">
            <a:solidFill>
              <a:srgbClr val="E76D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BB8F30-AF98-4F41-B703-643E7CCD5469}"/>
              </a:ext>
            </a:extLst>
          </p:cNvPr>
          <p:cNvSpPr txBox="1"/>
          <p:nvPr/>
        </p:nvSpPr>
        <p:spPr>
          <a:xfrm>
            <a:off x="3205509" y="3075728"/>
            <a:ext cx="961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cript MT Bold" panose="020F0502020204030204" pitchFamily="34" charset="0"/>
                <a:cs typeface="Script MT Bold" panose="020F0502020204030204" pitchFamily="34" charset="0"/>
              </a:rPr>
              <a:t>S</a:t>
            </a:r>
            <a:r>
              <a:rPr lang="en-US" sz="4400" baseline="-25000" dirty="0">
                <a:latin typeface="Fira Sans" panose="020B0503050000020004" pitchFamily="34" charset="0"/>
                <a:cs typeface="Script MT Bold" panose="020F0502020204030204" pitchFamily="34" charset="0"/>
              </a:rPr>
              <a:t>3</a:t>
            </a:r>
            <a:endParaRPr lang="en-US" sz="4400" dirty="0">
              <a:latin typeface="Fira Sans" panose="020B0503050000020004" pitchFamily="34" charset="0"/>
              <a:cs typeface="Script MT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60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40A2F6-89A0-9E41-A602-9E8DDC968C61}"/>
              </a:ext>
            </a:extLst>
          </p:cNvPr>
          <p:cNvSpPr txBox="1"/>
          <p:nvPr/>
        </p:nvSpPr>
        <p:spPr>
          <a:xfrm>
            <a:off x="6792686" y="914400"/>
            <a:ext cx="961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cript MT Bold" panose="020F0502020204030204" pitchFamily="34" charset="0"/>
                <a:cs typeface="Script MT Bold" panose="020F0502020204030204" pitchFamily="34" charset="0"/>
              </a:rPr>
              <a:t>S</a:t>
            </a:r>
            <a:r>
              <a:rPr lang="en-US" sz="4400" baseline="-25000" dirty="0">
                <a:latin typeface="Fira Sans" panose="020B0503050000020004" pitchFamily="34" charset="0"/>
                <a:cs typeface="Script MT Bold" panose="020F0502020204030204" pitchFamily="34" charset="0"/>
              </a:rPr>
              <a:t>1</a:t>
            </a:r>
            <a:endParaRPr lang="en-US" sz="4400" dirty="0">
              <a:latin typeface="Fira Sans" panose="020B0503050000020004" pitchFamily="34" charset="0"/>
              <a:cs typeface="Script MT Bold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71BFAD-3A7E-D348-AAA8-EF2B72995338}"/>
              </a:ext>
            </a:extLst>
          </p:cNvPr>
          <p:cNvSpPr/>
          <p:nvPr/>
        </p:nvSpPr>
        <p:spPr>
          <a:xfrm>
            <a:off x="5456239" y="2629354"/>
            <a:ext cx="149290" cy="149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3DE5F9-2F23-E948-A8D4-59064FBD72AB}"/>
              </a:ext>
            </a:extLst>
          </p:cNvPr>
          <p:cNvSpPr txBox="1"/>
          <p:nvPr/>
        </p:nvSpPr>
        <p:spPr>
          <a:xfrm>
            <a:off x="5452816" y="2703999"/>
            <a:ext cx="124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36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03A9EE0-6C8A-134B-BA42-6E74910A5F91}"/>
              </a:ext>
            </a:extLst>
          </p:cNvPr>
          <p:cNvSpPr/>
          <p:nvPr/>
        </p:nvSpPr>
        <p:spPr>
          <a:xfrm>
            <a:off x="3872585" y="414076"/>
            <a:ext cx="3167309" cy="5807008"/>
          </a:xfrm>
          <a:custGeom>
            <a:avLst/>
            <a:gdLst>
              <a:gd name="connsiteX0" fmla="*/ 77115 w 3167309"/>
              <a:gd name="connsiteY0" fmla="*/ 2773624 h 5807008"/>
              <a:gd name="connsiteX1" fmla="*/ 978815 w 3167309"/>
              <a:gd name="connsiteY1" fmla="*/ 322524 h 5807008"/>
              <a:gd name="connsiteX2" fmla="*/ 2794915 w 3167309"/>
              <a:gd name="connsiteY2" fmla="*/ 627324 h 5807008"/>
              <a:gd name="connsiteX3" fmla="*/ 2921915 w 3167309"/>
              <a:gd name="connsiteY3" fmla="*/ 5770824 h 5807008"/>
              <a:gd name="connsiteX4" fmla="*/ 77115 w 3167309"/>
              <a:gd name="connsiteY4" fmla="*/ 2773624 h 58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309" h="5807008">
                <a:moveTo>
                  <a:pt x="77115" y="2773624"/>
                </a:moveTo>
                <a:cubicBezTo>
                  <a:pt x="-246735" y="1865574"/>
                  <a:pt x="525848" y="680241"/>
                  <a:pt x="978815" y="322524"/>
                </a:cubicBezTo>
                <a:cubicBezTo>
                  <a:pt x="1431782" y="-35193"/>
                  <a:pt x="2471065" y="-280726"/>
                  <a:pt x="2794915" y="627324"/>
                </a:cubicBezTo>
                <a:cubicBezTo>
                  <a:pt x="3118765" y="1535374"/>
                  <a:pt x="3376998" y="5408874"/>
                  <a:pt x="2921915" y="5770824"/>
                </a:cubicBezTo>
                <a:cubicBezTo>
                  <a:pt x="2466832" y="6132774"/>
                  <a:pt x="400965" y="3681674"/>
                  <a:pt x="77115" y="2773624"/>
                </a:cubicBezTo>
                <a:close/>
              </a:path>
            </a:pathLst>
          </a:custGeom>
          <a:solidFill>
            <a:srgbClr val="87A7D0">
              <a:alpha val="333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7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40A2F6-89A0-9E41-A602-9E8DDC968C61}"/>
              </a:ext>
            </a:extLst>
          </p:cNvPr>
          <p:cNvSpPr txBox="1"/>
          <p:nvPr/>
        </p:nvSpPr>
        <p:spPr>
          <a:xfrm>
            <a:off x="6792686" y="914400"/>
            <a:ext cx="961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cript MT Bold" panose="020F0502020204030204" pitchFamily="34" charset="0"/>
                <a:cs typeface="Script MT Bold" panose="020F0502020204030204" pitchFamily="34" charset="0"/>
              </a:rPr>
              <a:t>S</a:t>
            </a:r>
            <a:r>
              <a:rPr lang="en-US" sz="4400" baseline="-25000" dirty="0">
                <a:latin typeface="Fira Sans" panose="020B0503050000020004" pitchFamily="34" charset="0"/>
                <a:cs typeface="Script MT Bold" panose="020F0502020204030204" pitchFamily="34" charset="0"/>
              </a:rPr>
              <a:t>1</a:t>
            </a:r>
            <a:endParaRPr lang="en-US" sz="4400" dirty="0">
              <a:latin typeface="Fira Sans" panose="020B0503050000020004" pitchFamily="34" charset="0"/>
              <a:cs typeface="Script MT Bold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71BFAD-3A7E-D348-AAA8-EF2B72995338}"/>
              </a:ext>
            </a:extLst>
          </p:cNvPr>
          <p:cNvSpPr/>
          <p:nvPr/>
        </p:nvSpPr>
        <p:spPr>
          <a:xfrm>
            <a:off x="5456239" y="2629354"/>
            <a:ext cx="149290" cy="149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3DE5F9-2F23-E948-A8D4-59064FBD72AB}"/>
              </a:ext>
            </a:extLst>
          </p:cNvPr>
          <p:cNvSpPr txBox="1"/>
          <p:nvPr/>
        </p:nvSpPr>
        <p:spPr>
          <a:xfrm>
            <a:off x="5452816" y="2703999"/>
            <a:ext cx="124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36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251FD86-DEAB-6E41-A850-DD4EFD790144}"/>
              </a:ext>
            </a:extLst>
          </p:cNvPr>
          <p:cNvCxnSpPr>
            <a:cxnSpLocks/>
          </p:cNvCxnSpPr>
          <p:nvPr/>
        </p:nvCxnSpPr>
        <p:spPr>
          <a:xfrm flipV="1">
            <a:off x="5529391" y="1517904"/>
            <a:ext cx="249617" cy="1205878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66538B-EFC0-6C4C-A145-FB808D37CF9C}"/>
              </a:ext>
            </a:extLst>
          </p:cNvPr>
          <p:cNvSpPr txBox="1"/>
          <p:nvPr/>
        </p:nvSpPr>
        <p:spPr>
          <a:xfrm>
            <a:off x="4703069" y="836344"/>
            <a:ext cx="165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ira Sans" panose="020B0503050000020004" pitchFamily="34" charset="0"/>
                <a:ea typeface="Fira Sans" panose="020B0503050000020004" pitchFamily="34" charset="0"/>
              </a:rPr>
              <a:t>∇f(</a:t>
            </a:r>
            <a:r>
              <a:rPr lang="en-US" sz="3600" b="1" dirty="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36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en-US" sz="36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52F27D4-8871-FC42-AA23-D778D11DA391}"/>
              </a:ext>
            </a:extLst>
          </p:cNvPr>
          <p:cNvSpPr/>
          <p:nvPr/>
        </p:nvSpPr>
        <p:spPr>
          <a:xfrm>
            <a:off x="3872585" y="414076"/>
            <a:ext cx="3167309" cy="5807008"/>
          </a:xfrm>
          <a:custGeom>
            <a:avLst/>
            <a:gdLst>
              <a:gd name="connsiteX0" fmla="*/ 77115 w 3167309"/>
              <a:gd name="connsiteY0" fmla="*/ 2773624 h 5807008"/>
              <a:gd name="connsiteX1" fmla="*/ 978815 w 3167309"/>
              <a:gd name="connsiteY1" fmla="*/ 322524 h 5807008"/>
              <a:gd name="connsiteX2" fmla="*/ 2794915 w 3167309"/>
              <a:gd name="connsiteY2" fmla="*/ 627324 h 5807008"/>
              <a:gd name="connsiteX3" fmla="*/ 2921915 w 3167309"/>
              <a:gd name="connsiteY3" fmla="*/ 5770824 h 5807008"/>
              <a:gd name="connsiteX4" fmla="*/ 77115 w 3167309"/>
              <a:gd name="connsiteY4" fmla="*/ 2773624 h 58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309" h="5807008">
                <a:moveTo>
                  <a:pt x="77115" y="2773624"/>
                </a:moveTo>
                <a:cubicBezTo>
                  <a:pt x="-246735" y="1865574"/>
                  <a:pt x="525848" y="680241"/>
                  <a:pt x="978815" y="322524"/>
                </a:cubicBezTo>
                <a:cubicBezTo>
                  <a:pt x="1431782" y="-35193"/>
                  <a:pt x="2471065" y="-280726"/>
                  <a:pt x="2794915" y="627324"/>
                </a:cubicBezTo>
                <a:cubicBezTo>
                  <a:pt x="3118765" y="1535374"/>
                  <a:pt x="3376998" y="5408874"/>
                  <a:pt x="2921915" y="5770824"/>
                </a:cubicBezTo>
                <a:cubicBezTo>
                  <a:pt x="2466832" y="6132774"/>
                  <a:pt x="400965" y="3681674"/>
                  <a:pt x="77115" y="2773624"/>
                </a:cubicBezTo>
                <a:close/>
              </a:path>
            </a:pathLst>
          </a:custGeom>
          <a:solidFill>
            <a:srgbClr val="87A7D0">
              <a:alpha val="333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12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677C773C-442E-5A4A-AF32-1696D0049E9F}"/>
              </a:ext>
            </a:extLst>
          </p:cNvPr>
          <p:cNvSpPr/>
          <p:nvPr/>
        </p:nvSpPr>
        <p:spPr>
          <a:xfrm>
            <a:off x="3846465" y="2340864"/>
            <a:ext cx="3212703" cy="3914579"/>
          </a:xfrm>
          <a:custGeom>
            <a:avLst/>
            <a:gdLst>
              <a:gd name="connsiteX0" fmla="*/ 85455 w 3212703"/>
              <a:gd name="connsiteY0" fmla="*/ 0 h 3914579"/>
              <a:gd name="connsiteX1" fmla="*/ 30591 w 3212703"/>
              <a:gd name="connsiteY1" fmla="*/ 438912 h 3914579"/>
              <a:gd name="connsiteX2" fmla="*/ 30591 w 3212703"/>
              <a:gd name="connsiteY2" fmla="*/ 676656 h 3914579"/>
              <a:gd name="connsiteX3" fmla="*/ 414639 w 3212703"/>
              <a:gd name="connsiteY3" fmla="*/ 1444752 h 3914579"/>
              <a:gd name="connsiteX4" fmla="*/ 908415 w 3212703"/>
              <a:gd name="connsiteY4" fmla="*/ 2121408 h 3914579"/>
              <a:gd name="connsiteX5" fmla="*/ 1566783 w 3212703"/>
              <a:gd name="connsiteY5" fmla="*/ 2926080 h 3914579"/>
              <a:gd name="connsiteX6" fmla="*/ 2206863 w 3212703"/>
              <a:gd name="connsiteY6" fmla="*/ 3529584 h 3914579"/>
              <a:gd name="connsiteX7" fmla="*/ 2718927 w 3212703"/>
              <a:gd name="connsiteY7" fmla="*/ 3858768 h 3914579"/>
              <a:gd name="connsiteX8" fmla="*/ 2865231 w 3212703"/>
              <a:gd name="connsiteY8" fmla="*/ 3895344 h 3914579"/>
              <a:gd name="connsiteX9" fmla="*/ 3084687 w 3212703"/>
              <a:gd name="connsiteY9" fmla="*/ 3657600 h 3914579"/>
              <a:gd name="connsiteX10" fmla="*/ 3176127 w 3212703"/>
              <a:gd name="connsiteY10" fmla="*/ 2889504 h 3914579"/>
              <a:gd name="connsiteX11" fmla="*/ 3212703 w 3212703"/>
              <a:gd name="connsiteY11" fmla="*/ 1792224 h 3914579"/>
              <a:gd name="connsiteX12" fmla="*/ 3176127 w 3212703"/>
              <a:gd name="connsiteY12" fmla="*/ 1207008 h 3914579"/>
              <a:gd name="connsiteX13" fmla="*/ 3157839 w 3212703"/>
              <a:gd name="connsiteY13" fmla="*/ 969264 h 3914579"/>
              <a:gd name="connsiteX14" fmla="*/ 3102975 w 3212703"/>
              <a:gd name="connsiteY14" fmla="*/ 658368 h 3914579"/>
              <a:gd name="connsiteX15" fmla="*/ 3029823 w 3212703"/>
              <a:gd name="connsiteY15" fmla="*/ 621792 h 3914579"/>
              <a:gd name="connsiteX16" fmla="*/ 2773791 w 3212703"/>
              <a:gd name="connsiteY16" fmla="*/ 566928 h 3914579"/>
              <a:gd name="connsiteX17" fmla="*/ 2499471 w 3212703"/>
              <a:gd name="connsiteY17" fmla="*/ 512064 h 3914579"/>
              <a:gd name="connsiteX18" fmla="*/ 1859391 w 3212703"/>
              <a:gd name="connsiteY18" fmla="*/ 420624 h 3914579"/>
              <a:gd name="connsiteX19" fmla="*/ 341487 w 3212703"/>
              <a:gd name="connsiteY19" fmla="*/ 91440 h 3914579"/>
              <a:gd name="connsiteX20" fmla="*/ 213471 w 3212703"/>
              <a:gd name="connsiteY20" fmla="*/ 36576 h 3914579"/>
              <a:gd name="connsiteX21" fmla="*/ 140319 w 3212703"/>
              <a:gd name="connsiteY21" fmla="*/ 36576 h 3914579"/>
              <a:gd name="connsiteX22" fmla="*/ 85455 w 3212703"/>
              <a:gd name="connsiteY22" fmla="*/ 0 h 3914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12703" h="3914579">
                <a:moveTo>
                  <a:pt x="85455" y="0"/>
                </a:moveTo>
                <a:cubicBezTo>
                  <a:pt x="62595" y="163068"/>
                  <a:pt x="39735" y="326136"/>
                  <a:pt x="30591" y="438912"/>
                </a:cubicBezTo>
                <a:cubicBezTo>
                  <a:pt x="21447" y="551688"/>
                  <a:pt x="-33417" y="509016"/>
                  <a:pt x="30591" y="676656"/>
                </a:cubicBezTo>
                <a:cubicBezTo>
                  <a:pt x="94599" y="844296"/>
                  <a:pt x="268335" y="1203960"/>
                  <a:pt x="414639" y="1444752"/>
                </a:cubicBezTo>
                <a:cubicBezTo>
                  <a:pt x="560943" y="1685544"/>
                  <a:pt x="716391" y="1874520"/>
                  <a:pt x="908415" y="2121408"/>
                </a:cubicBezTo>
                <a:cubicBezTo>
                  <a:pt x="1100439" y="2368296"/>
                  <a:pt x="1350375" y="2691384"/>
                  <a:pt x="1566783" y="2926080"/>
                </a:cubicBezTo>
                <a:cubicBezTo>
                  <a:pt x="1783191" y="3160776"/>
                  <a:pt x="2014839" y="3374136"/>
                  <a:pt x="2206863" y="3529584"/>
                </a:cubicBezTo>
                <a:cubicBezTo>
                  <a:pt x="2398887" y="3685032"/>
                  <a:pt x="2609199" y="3797808"/>
                  <a:pt x="2718927" y="3858768"/>
                </a:cubicBezTo>
                <a:cubicBezTo>
                  <a:pt x="2828655" y="3919728"/>
                  <a:pt x="2804271" y="3928872"/>
                  <a:pt x="2865231" y="3895344"/>
                </a:cubicBezTo>
                <a:cubicBezTo>
                  <a:pt x="2926191" y="3861816"/>
                  <a:pt x="3032871" y="3825240"/>
                  <a:pt x="3084687" y="3657600"/>
                </a:cubicBezTo>
                <a:cubicBezTo>
                  <a:pt x="3136503" y="3489960"/>
                  <a:pt x="3154791" y="3200400"/>
                  <a:pt x="3176127" y="2889504"/>
                </a:cubicBezTo>
                <a:cubicBezTo>
                  <a:pt x="3197463" y="2578608"/>
                  <a:pt x="3212703" y="2072640"/>
                  <a:pt x="3212703" y="1792224"/>
                </a:cubicBezTo>
                <a:cubicBezTo>
                  <a:pt x="3212703" y="1511808"/>
                  <a:pt x="3185271" y="1344168"/>
                  <a:pt x="3176127" y="1207008"/>
                </a:cubicBezTo>
                <a:cubicBezTo>
                  <a:pt x="3166983" y="1069848"/>
                  <a:pt x="3170031" y="1060704"/>
                  <a:pt x="3157839" y="969264"/>
                </a:cubicBezTo>
                <a:cubicBezTo>
                  <a:pt x="3145647" y="877824"/>
                  <a:pt x="3124311" y="716280"/>
                  <a:pt x="3102975" y="658368"/>
                </a:cubicBezTo>
                <a:cubicBezTo>
                  <a:pt x="3081639" y="600456"/>
                  <a:pt x="3084687" y="637032"/>
                  <a:pt x="3029823" y="621792"/>
                </a:cubicBezTo>
                <a:cubicBezTo>
                  <a:pt x="2974959" y="606552"/>
                  <a:pt x="2773791" y="566928"/>
                  <a:pt x="2773791" y="566928"/>
                </a:cubicBezTo>
                <a:cubicBezTo>
                  <a:pt x="2685399" y="548640"/>
                  <a:pt x="2651871" y="536448"/>
                  <a:pt x="2499471" y="512064"/>
                </a:cubicBezTo>
                <a:cubicBezTo>
                  <a:pt x="2347071" y="487680"/>
                  <a:pt x="2219055" y="490728"/>
                  <a:pt x="1859391" y="420624"/>
                </a:cubicBezTo>
                <a:cubicBezTo>
                  <a:pt x="1499727" y="350520"/>
                  <a:pt x="615807" y="155448"/>
                  <a:pt x="341487" y="91440"/>
                </a:cubicBezTo>
                <a:cubicBezTo>
                  <a:pt x="67167" y="27432"/>
                  <a:pt x="213471" y="36576"/>
                  <a:pt x="213471" y="36576"/>
                </a:cubicBezTo>
                <a:cubicBezTo>
                  <a:pt x="179943" y="27432"/>
                  <a:pt x="140319" y="36576"/>
                  <a:pt x="140319" y="36576"/>
                </a:cubicBezTo>
                <a:lnTo>
                  <a:pt x="85455" y="0"/>
                </a:lnTo>
                <a:close/>
              </a:path>
            </a:pathLst>
          </a:custGeom>
          <a:solidFill>
            <a:srgbClr val="87A7D0">
              <a:alpha val="4522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358BD05-ECE0-3B40-A294-CC9CF8E65B80}"/>
              </a:ext>
            </a:extLst>
          </p:cNvPr>
          <p:cNvSpPr/>
          <p:nvPr/>
        </p:nvSpPr>
        <p:spPr>
          <a:xfrm>
            <a:off x="3872585" y="414076"/>
            <a:ext cx="3167309" cy="5807008"/>
          </a:xfrm>
          <a:custGeom>
            <a:avLst/>
            <a:gdLst>
              <a:gd name="connsiteX0" fmla="*/ 77115 w 3167309"/>
              <a:gd name="connsiteY0" fmla="*/ 2773624 h 5807008"/>
              <a:gd name="connsiteX1" fmla="*/ 978815 w 3167309"/>
              <a:gd name="connsiteY1" fmla="*/ 322524 h 5807008"/>
              <a:gd name="connsiteX2" fmla="*/ 2794915 w 3167309"/>
              <a:gd name="connsiteY2" fmla="*/ 627324 h 5807008"/>
              <a:gd name="connsiteX3" fmla="*/ 2921915 w 3167309"/>
              <a:gd name="connsiteY3" fmla="*/ 5770824 h 5807008"/>
              <a:gd name="connsiteX4" fmla="*/ 77115 w 3167309"/>
              <a:gd name="connsiteY4" fmla="*/ 2773624 h 58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309" h="5807008">
                <a:moveTo>
                  <a:pt x="77115" y="2773624"/>
                </a:moveTo>
                <a:cubicBezTo>
                  <a:pt x="-246735" y="1865574"/>
                  <a:pt x="525848" y="680241"/>
                  <a:pt x="978815" y="322524"/>
                </a:cubicBezTo>
                <a:cubicBezTo>
                  <a:pt x="1431782" y="-35193"/>
                  <a:pt x="2471065" y="-280726"/>
                  <a:pt x="2794915" y="627324"/>
                </a:cubicBezTo>
                <a:cubicBezTo>
                  <a:pt x="3118765" y="1535374"/>
                  <a:pt x="3376998" y="5408874"/>
                  <a:pt x="2921915" y="5770824"/>
                </a:cubicBezTo>
                <a:cubicBezTo>
                  <a:pt x="2466832" y="6132774"/>
                  <a:pt x="400965" y="3681674"/>
                  <a:pt x="77115" y="2773624"/>
                </a:cubicBezTo>
                <a:close/>
              </a:path>
            </a:pathLst>
          </a:custGeom>
          <a:solidFill>
            <a:srgbClr val="87A7D0">
              <a:alpha val="333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0A2F6-89A0-9E41-A602-9E8DDC968C61}"/>
              </a:ext>
            </a:extLst>
          </p:cNvPr>
          <p:cNvSpPr txBox="1"/>
          <p:nvPr/>
        </p:nvSpPr>
        <p:spPr>
          <a:xfrm>
            <a:off x="6792686" y="914400"/>
            <a:ext cx="961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cript MT Bold" panose="020F0502020204030204" pitchFamily="34" charset="0"/>
                <a:cs typeface="Script MT Bold" panose="020F0502020204030204" pitchFamily="34" charset="0"/>
              </a:rPr>
              <a:t>S</a:t>
            </a:r>
            <a:r>
              <a:rPr lang="en-US" sz="4400" baseline="-25000" dirty="0">
                <a:latin typeface="Fira Sans" panose="020B0503050000020004" pitchFamily="34" charset="0"/>
                <a:cs typeface="Script MT Bold" panose="020F0502020204030204" pitchFamily="34" charset="0"/>
              </a:rPr>
              <a:t>1</a:t>
            </a:r>
            <a:endParaRPr lang="en-US" sz="4400" dirty="0">
              <a:latin typeface="Fira Sans" panose="020B0503050000020004" pitchFamily="34" charset="0"/>
              <a:cs typeface="Script MT Bold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71BFAD-3A7E-D348-AAA8-EF2B72995338}"/>
              </a:ext>
            </a:extLst>
          </p:cNvPr>
          <p:cNvSpPr/>
          <p:nvPr/>
        </p:nvSpPr>
        <p:spPr>
          <a:xfrm>
            <a:off x="5456239" y="2629354"/>
            <a:ext cx="149290" cy="149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3DE5F9-2F23-E948-A8D4-59064FBD72AB}"/>
              </a:ext>
            </a:extLst>
          </p:cNvPr>
          <p:cNvSpPr txBox="1"/>
          <p:nvPr/>
        </p:nvSpPr>
        <p:spPr>
          <a:xfrm>
            <a:off x="5452816" y="2703999"/>
            <a:ext cx="124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36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251FD86-DEAB-6E41-A850-DD4EFD790144}"/>
              </a:ext>
            </a:extLst>
          </p:cNvPr>
          <p:cNvCxnSpPr>
            <a:cxnSpLocks/>
          </p:cNvCxnSpPr>
          <p:nvPr/>
        </p:nvCxnSpPr>
        <p:spPr>
          <a:xfrm flipV="1">
            <a:off x="5529391" y="1517904"/>
            <a:ext cx="249617" cy="1205878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66538B-EFC0-6C4C-A145-FB808D37CF9C}"/>
              </a:ext>
            </a:extLst>
          </p:cNvPr>
          <p:cNvSpPr txBox="1"/>
          <p:nvPr/>
        </p:nvSpPr>
        <p:spPr>
          <a:xfrm>
            <a:off x="4703069" y="836344"/>
            <a:ext cx="1652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ira Sans" panose="020B0503050000020004" pitchFamily="34" charset="0"/>
                <a:ea typeface="Fira Sans" panose="020B0503050000020004" pitchFamily="34" charset="0"/>
              </a:rPr>
              <a:t>∇f(</a:t>
            </a:r>
            <a:r>
              <a:rPr lang="en-US" sz="3600" b="1" dirty="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3600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r>
              <a:rPr lang="en-US" sz="36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88365-CC9B-6D47-8A82-986CD0FE1284}"/>
              </a:ext>
            </a:extLst>
          </p:cNvPr>
          <p:cNvCxnSpPr/>
          <p:nvPr/>
        </p:nvCxnSpPr>
        <p:spPr>
          <a:xfrm>
            <a:off x="2660344" y="2132313"/>
            <a:ext cx="6455664" cy="1333263"/>
          </a:xfrm>
          <a:prstGeom prst="line">
            <a:avLst/>
          </a:prstGeom>
          <a:ln w="41275">
            <a:solidFill>
              <a:srgbClr val="E76D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4341CA-2903-6C47-863E-7CD1AA7228BD}"/>
              </a:ext>
            </a:extLst>
          </p:cNvPr>
          <p:cNvSpPr txBox="1"/>
          <p:nvPr/>
        </p:nvSpPr>
        <p:spPr>
          <a:xfrm>
            <a:off x="7273398" y="3813464"/>
            <a:ext cx="9249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cript MT Bold" panose="020F0502020204030204" pitchFamily="34" charset="0"/>
                <a:cs typeface="Script MT Bold" panose="020F0502020204030204" pitchFamily="34" charset="0"/>
              </a:rPr>
              <a:t>H</a:t>
            </a:r>
            <a:endParaRPr lang="en-US" sz="4400" dirty="0">
              <a:latin typeface="Fira Sans" panose="020B0503050000020004" pitchFamily="34" charset="0"/>
              <a:cs typeface="Script MT Bold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0F5CE-28BC-9544-BDF0-F018FF856483}"/>
              </a:ext>
            </a:extLst>
          </p:cNvPr>
          <p:cNvSpPr txBox="1"/>
          <p:nvPr/>
        </p:nvSpPr>
        <p:spPr>
          <a:xfrm>
            <a:off x="4567966" y="4298153"/>
            <a:ext cx="961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cript MT Bold" panose="020F0502020204030204" pitchFamily="34" charset="0"/>
                <a:cs typeface="Script MT Bold" panose="020F0502020204030204" pitchFamily="34" charset="0"/>
              </a:rPr>
              <a:t>S</a:t>
            </a:r>
            <a:r>
              <a:rPr lang="en-US" sz="4400" baseline="-25000" dirty="0">
                <a:latin typeface="Fira Sans" panose="020B0503050000020004" pitchFamily="34" charset="0"/>
                <a:cs typeface="Script MT Bold" panose="020F0502020204030204" pitchFamily="34" charset="0"/>
              </a:rPr>
              <a:t>2</a:t>
            </a:r>
            <a:endParaRPr lang="en-US" sz="4400" dirty="0">
              <a:latin typeface="Fira Sans" panose="020B0503050000020004" pitchFamily="34" charset="0"/>
              <a:cs typeface="Script MT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68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 30">
            <a:extLst>
              <a:ext uri="{FF2B5EF4-FFF2-40B4-BE49-F238E27FC236}">
                <a16:creationId xmlns:a16="http://schemas.microsoft.com/office/drawing/2014/main" id="{BA33F630-9F82-A74A-B939-C89126BBCA1F}"/>
              </a:ext>
            </a:extLst>
          </p:cNvPr>
          <p:cNvSpPr/>
          <p:nvPr/>
        </p:nvSpPr>
        <p:spPr>
          <a:xfrm>
            <a:off x="3761772" y="1296365"/>
            <a:ext cx="4572000" cy="3229336"/>
          </a:xfrm>
          <a:custGeom>
            <a:avLst/>
            <a:gdLst>
              <a:gd name="connsiteX0" fmla="*/ 0 w 4572000"/>
              <a:gd name="connsiteY0" fmla="*/ 428263 h 3229336"/>
              <a:gd name="connsiteX1" fmla="*/ 2233914 w 4572000"/>
              <a:gd name="connsiteY1" fmla="*/ 0 h 3229336"/>
              <a:gd name="connsiteX2" fmla="*/ 4572000 w 4572000"/>
              <a:gd name="connsiteY2" fmla="*/ 208344 h 3229336"/>
              <a:gd name="connsiteX3" fmla="*/ 3252486 w 4572000"/>
              <a:gd name="connsiteY3" fmla="*/ 3229336 h 3229336"/>
              <a:gd name="connsiteX4" fmla="*/ 150471 w 4572000"/>
              <a:gd name="connsiteY4" fmla="*/ 2627453 h 3229336"/>
              <a:gd name="connsiteX5" fmla="*/ 0 w 4572000"/>
              <a:gd name="connsiteY5" fmla="*/ 428263 h 3229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3229336">
                <a:moveTo>
                  <a:pt x="0" y="428263"/>
                </a:moveTo>
                <a:lnTo>
                  <a:pt x="2233914" y="0"/>
                </a:lnTo>
                <a:lnTo>
                  <a:pt x="4572000" y="208344"/>
                </a:lnTo>
                <a:lnTo>
                  <a:pt x="3252486" y="3229336"/>
                </a:lnTo>
                <a:lnTo>
                  <a:pt x="150471" y="2627453"/>
                </a:lnTo>
                <a:lnTo>
                  <a:pt x="0" y="428263"/>
                </a:lnTo>
                <a:close/>
              </a:path>
            </a:pathLst>
          </a:custGeom>
          <a:solidFill>
            <a:srgbClr val="DFD693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90F28A-12CA-2B4F-A73E-EAE3887421DB}"/>
              </a:ext>
            </a:extLst>
          </p:cNvPr>
          <p:cNvCxnSpPr>
            <a:cxnSpLocks/>
          </p:cNvCxnSpPr>
          <p:nvPr/>
        </p:nvCxnSpPr>
        <p:spPr>
          <a:xfrm flipV="1">
            <a:off x="3102015" y="1053296"/>
            <a:ext cx="4109013" cy="810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61B3E5-20C2-0E4D-A1B6-63B999182D89}"/>
              </a:ext>
            </a:extLst>
          </p:cNvPr>
          <p:cNvCxnSpPr>
            <a:cxnSpLocks/>
          </p:cNvCxnSpPr>
          <p:nvPr/>
        </p:nvCxnSpPr>
        <p:spPr>
          <a:xfrm flipH="1" flipV="1">
            <a:off x="3711615" y="868101"/>
            <a:ext cx="223777" cy="3379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04A08F-BA1B-5E43-998D-89766D738228}"/>
              </a:ext>
            </a:extLst>
          </p:cNvPr>
          <p:cNvCxnSpPr>
            <a:cxnSpLocks/>
          </p:cNvCxnSpPr>
          <p:nvPr/>
        </p:nvCxnSpPr>
        <p:spPr>
          <a:xfrm>
            <a:off x="5116010" y="1203767"/>
            <a:ext cx="3379808" cy="3067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B48D87-311A-3D4B-AF43-C9AA3E5FE2E4}"/>
              </a:ext>
            </a:extLst>
          </p:cNvPr>
          <p:cNvCxnSpPr>
            <a:cxnSpLocks/>
          </p:cNvCxnSpPr>
          <p:nvPr/>
        </p:nvCxnSpPr>
        <p:spPr>
          <a:xfrm flipV="1">
            <a:off x="6933235" y="1357132"/>
            <a:ext cx="1458411" cy="334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170493-4063-744B-85BD-394D1474BFA6}"/>
              </a:ext>
            </a:extLst>
          </p:cNvPr>
          <p:cNvCxnSpPr>
            <a:cxnSpLocks/>
          </p:cNvCxnSpPr>
          <p:nvPr/>
        </p:nvCxnSpPr>
        <p:spPr>
          <a:xfrm>
            <a:off x="3229337" y="3796496"/>
            <a:ext cx="4780344" cy="90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42AC9C-24B6-304B-8887-C77A8A473207}"/>
              </a:ext>
            </a:extLst>
          </p:cNvPr>
          <p:cNvSpPr txBox="1"/>
          <p:nvPr/>
        </p:nvSpPr>
        <p:spPr>
          <a:xfrm>
            <a:off x="3995801" y="1745811"/>
            <a:ext cx="1652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Ax 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≥ 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447C86-E093-BE42-9E74-577F886212F2}"/>
              </a:ext>
            </a:extLst>
          </p:cNvPr>
          <p:cNvSpPr txBox="1"/>
          <p:nvPr/>
        </p:nvSpPr>
        <p:spPr>
          <a:xfrm>
            <a:off x="1557603" y="2623318"/>
            <a:ext cx="1652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F31A474-495F-3942-B0C3-5658E300591A}"/>
              </a:ext>
            </a:extLst>
          </p:cNvPr>
          <p:cNvSpPr/>
          <p:nvPr/>
        </p:nvSpPr>
        <p:spPr>
          <a:xfrm>
            <a:off x="1482958" y="3471235"/>
            <a:ext cx="149290" cy="149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97C5D7-CDBD-7642-9AEF-837D0F42FA3B}"/>
              </a:ext>
            </a:extLst>
          </p:cNvPr>
          <p:cNvCxnSpPr>
            <a:cxnSpLocks/>
          </p:cNvCxnSpPr>
          <p:nvPr/>
        </p:nvCxnSpPr>
        <p:spPr>
          <a:xfrm flipV="1">
            <a:off x="1567685" y="2604304"/>
            <a:ext cx="963312" cy="961359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99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C82982DF-D26A-6E43-B1E0-C9ACDCDC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851" y="482197"/>
            <a:ext cx="5336411" cy="6263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F92969-54CA-354F-A656-167EB9DE4D33}"/>
              </a:ext>
            </a:extLst>
          </p:cNvPr>
          <p:cNvSpPr txBox="1"/>
          <p:nvPr/>
        </p:nvSpPr>
        <p:spPr>
          <a:xfrm>
            <a:off x="4317357" y="3136973"/>
            <a:ext cx="1914220" cy="954107"/>
          </a:xfrm>
          <a:prstGeom prst="rect">
            <a:avLst/>
          </a:prstGeom>
          <a:solidFill>
            <a:srgbClr val="DFD693">
              <a:alpha val="89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A.Y. Levin 1975</a:t>
            </a:r>
            <a:endParaRPr lang="en-US" sz="2800" baseline="-250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3B17BB-2B82-3344-8FC3-7A682EA7A739}"/>
              </a:ext>
            </a:extLst>
          </p:cNvPr>
          <p:cNvSpPr txBox="1"/>
          <p:nvPr/>
        </p:nvSpPr>
        <p:spPr>
          <a:xfrm>
            <a:off x="7120360" y="4759358"/>
            <a:ext cx="2197260" cy="954107"/>
          </a:xfrm>
          <a:prstGeom prst="rect">
            <a:avLst/>
          </a:prstGeom>
          <a:solidFill>
            <a:srgbClr val="87A7D0">
              <a:alpha val="8080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D.J. Newman 1975</a:t>
            </a:r>
            <a:endParaRPr lang="en-US" sz="2800" baseline="-250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FD8FF3-DF1E-C74A-AD96-F94E1784E8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96650" y="3846314"/>
            <a:ext cx="5765800" cy="2857500"/>
          </a:xfrm>
          <a:prstGeom prst="rect">
            <a:avLst/>
          </a:prstGeom>
        </p:spPr>
      </p:pic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257ECD-B552-4946-81B8-0C8B1DB1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1763" y="154186"/>
            <a:ext cx="9144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D284090-3908-6744-9982-1F09E6A71524}"/>
              </a:ext>
            </a:extLst>
          </p:cNvPr>
          <p:cNvSpPr/>
          <p:nvPr/>
        </p:nvSpPr>
        <p:spPr>
          <a:xfrm rot="2592515">
            <a:off x="7927628" y="1867097"/>
            <a:ext cx="2631540" cy="3433516"/>
          </a:xfrm>
          <a:prstGeom prst="ellipse">
            <a:avLst/>
          </a:prstGeom>
          <a:solidFill>
            <a:srgbClr val="DFD693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886779-940C-2549-B9FB-F184C2DC6955}"/>
              </a:ext>
            </a:extLst>
          </p:cNvPr>
          <p:cNvSpPr/>
          <p:nvPr/>
        </p:nvSpPr>
        <p:spPr>
          <a:xfrm rot="2592515">
            <a:off x="8128423" y="2030639"/>
            <a:ext cx="2229953" cy="3096259"/>
          </a:xfrm>
          <a:prstGeom prst="ellipse">
            <a:avLst/>
          </a:prstGeom>
          <a:solidFill>
            <a:srgbClr val="DFD693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9290B-3F9D-B748-9AE8-EFB00449EC88}"/>
              </a:ext>
            </a:extLst>
          </p:cNvPr>
          <p:cNvSpPr/>
          <p:nvPr/>
        </p:nvSpPr>
        <p:spPr>
          <a:xfrm rot="2592515">
            <a:off x="8422749" y="2238059"/>
            <a:ext cx="1641295" cy="2681419"/>
          </a:xfrm>
          <a:prstGeom prst="ellipse">
            <a:avLst/>
          </a:prstGeom>
          <a:solidFill>
            <a:srgbClr val="DFD693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E72524-A5BC-5F40-8E39-FD6BF95E08B8}"/>
              </a:ext>
            </a:extLst>
          </p:cNvPr>
          <p:cNvSpPr/>
          <p:nvPr/>
        </p:nvSpPr>
        <p:spPr>
          <a:xfrm rot="2592515">
            <a:off x="8660835" y="2472639"/>
            <a:ext cx="1165122" cy="2212258"/>
          </a:xfrm>
          <a:prstGeom prst="ellipse">
            <a:avLst/>
          </a:prstGeom>
          <a:solidFill>
            <a:srgbClr val="DFD693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5E866-C108-B048-9B17-AAB596B5DBA9}"/>
              </a:ext>
            </a:extLst>
          </p:cNvPr>
          <p:cNvSpPr/>
          <p:nvPr/>
        </p:nvSpPr>
        <p:spPr>
          <a:xfrm rot="2592515">
            <a:off x="8881167" y="2797256"/>
            <a:ext cx="724457" cy="1563024"/>
          </a:xfrm>
          <a:prstGeom prst="ellipse">
            <a:avLst/>
          </a:prstGeom>
          <a:solidFill>
            <a:srgbClr val="DFD693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E4BC4F-4965-CB49-8800-D0C77C635D28}"/>
              </a:ext>
            </a:extLst>
          </p:cNvPr>
          <p:cNvSpPr/>
          <p:nvPr/>
        </p:nvSpPr>
        <p:spPr>
          <a:xfrm rot="2592515">
            <a:off x="9071617" y="3047603"/>
            <a:ext cx="368783" cy="1000133"/>
          </a:xfrm>
          <a:prstGeom prst="ellipse">
            <a:avLst/>
          </a:prstGeom>
          <a:solidFill>
            <a:srgbClr val="DFD693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5000ED-A0C3-824D-8149-FD8DDE3AEC77}"/>
              </a:ext>
            </a:extLst>
          </p:cNvPr>
          <p:cNvSpPr/>
          <p:nvPr/>
        </p:nvSpPr>
        <p:spPr>
          <a:xfrm rot="2592515">
            <a:off x="9168429" y="3266659"/>
            <a:ext cx="175161" cy="562018"/>
          </a:xfrm>
          <a:prstGeom prst="ellipse">
            <a:avLst/>
          </a:prstGeom>
          <a:solidFill>
            <a:srgbClr val="DFD693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DE37265-4CC9-9947-AC04-10EC2A1F1929}"/>
              </a:ext>
            </a:extLst>
          </p:cNvPr>
          <p:cNvSpPr>
            <a:spLocks noChangeAspect="1"/>
          </p:cNvSpPr>
          <p:nvPr/>
        </p:nvSpPr>
        <p:spPr>
          <a:xfrm>
            <a:off x="8875885" y="1431718"/>
            <a:ext cx="2145385" cy="3933391"/>
          </a:xfrm>
          <a:custGeom>
            <a:avLst/>
            <a:gdLst>
              <a:gd name="connsiteX0" fmla="*/ 77115 w 3167309"/>
              <a:gd name="connsiteY0" fmla="*/ 2773624 h 5807008"/>
              <a:gd name="connsiteX1" fmla="*/ 978815 w 3167309"/>
              <a:gd name="connsiteY1" fmla="*/ 322524 h 5807008"/>
              <a:gd name="connsiteX2" fmla="*/ 2794915 w 3167309"/>
              <a:gd name="connsiteY2" fmla="*/ 627324 h 5807008"/>
              <a:gd name="connsiteX3" fmla="*/ 2921915 w 3167309"/>
              <a:gd name="connsiteY3" fmla="*/ 5770824 h 5807008"/>
              <a:gd name="connsiteX4" fmla="*/ 77115 w 3167309"/>
              <a:gd name="connsiteY4" fmla="*/ 2773624 h 58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309" h="5807008">
                <a:moveTo>
                  <a:pt x="77115" y="2773624"/>
                </a:moveTo>
                <a:cubicBezTo>
                  <a:pt x="-246735" y="1865574"/>
                  <a:pt x="525848" y="680241"/>
                  <a:pt x="978815" y="322524"/>
                </a:cubicBezTo>
                <a:cubicBezTo>
                  <a:pt x="1431782" y="-35193"/>
                  <a:pt x="2471065" y="-280726"/>
                  <a:pt x="2794915" y="627324"/>
                </a:cubicBezTo>
                <a:cubicBezTo>
                  <a:pt x="3118765" y="1535374"/>
                  <a:pt x="3376998" y="5408874"/>
                  <a:pt x="2921915" y="5770824"/>
                </a:cubicBezTo>
                <a:cubicBezTo>
                  <a:pt x="2466832" y="6132774"/>
                  <a:pt x="400965" y="3681674"/>
                  <a:pt x="77115" y="2773624"/>
                </a:cubicBezTo>
                <a:close/>
              </a:path>
            </a:pathLst>
          </a:custGeom>
          <a:solidFill>
            <a:srgbClr val="87A7D0">
              <a:alpha val="333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1DB1EA-8214-3B43-9EA7-AF05F5305FE5}"/>
              </a:ext>
            </a:extLst>
          </p:cNvPr>
          <p:cNvSpPr txBox="1"/>
          <p:nvPr/>
        </p:nvSpPr>
        <p:spPr>
          <a:xfrm>
            <a:off x="9210811" y="1031226"/>
            <a:ext cx="2598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constraint set </a:t>
            </a:r>
            <a:r>
              <a:rPr lang="en-US" sz="2400" dirty="0">
                <a:latin typeface="Script MT Bold" panose="020F0502020204030204" pitchFamily="34" charset="0"/>
                <a:cs typeface="Script MT Bold" panose="020F0502020204030204" pitchFamily="34" charset="0"/>
              </a:rPr>
              <a:t>S</a:t>
            </a:r>
            <a:endParaRPr lang="en-US" sz="24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49360-49C4-9B42-962A-1682817D6423}"/>
              </a:ext>
            </a:extLst>
          </p:cNvPr>
          <p:cNvSpPr txBox="1"/>
          <p:nvPr/>
        </p:nvSpPr>
        <p:spPr>
          <a:xfrm>
            <a:off x="7357075" y="5086444"/>
            <a:ext cx="2598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level sets of f(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628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213AC529-CE76-1D43-B4D7-A6A04FFE5F5B}"/>
              </a:ext>
            </a:extLst>
          </p:cNvPr>
          <p:cNvSpPr/>
          <p:nvPr/>
        </p:nvSpPr>
        <p:spPr>
          <a:xfrm rot="5400000">
            <a:off x="7527498" y="73158"/>
            <a:ext cx="1679507" cy="6784782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284090-3908-6744-9982-1F09E6A71524}"/>
              </a:ext>
            </a:extLst>
          </p:cNvPr>
          <p:cNvSpPr/>
          <p:nvPr/>
        </p:nvSpPr>
        <p:spPr>
          <a:xfrm rot="5400000">
            <a:off x="1433543" y="2002614"/>
            <a:ext cx="2651760" cy="2651760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886779-940C-2549-B9FB-F184C2DC6955}"/>
              </a:ext>
            </a:extLst>
          </p:cNvPr>
          <p:cNvSpPr/>
          <p:nvPr/>
        </p:nvSpPr>
        <p:spPr>
          <a:xfrm rot="5400000">
            <a:off x="1649853" y="2185494"/>
            <a:ext cx="2194560" cy="2286000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D9290B-3F9D-B748-9AE8-EFB00449EC88}"/>
              </a:ext>
            </a:extLst>
          </p:cNvPr>
          <p:cNvSpPr/>
          <p:nvPr/>
        </p:nvSpPr>
        <p:spPr>
          <a:xfrm rot="5400000">
            <a:off x="1853241" y="2414094"/>
            <a:ext cx="1828800" cy="1828800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E72524-A5BC-5F40-8E39-FD6BF95E08B8}"/>
              </a:ext>
            </a:extLst>
          </p:cNvPr>
          <p:cNvSpPr/>
          <p:nvPr/>
        </p:nvSpPr>
        <p:spPr>
          <a:xfrm rot="5400000">
            <a:off x="2020529" y="2596974"/>
            <a:ext cx="1463040" cy="1463040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5E866-C108-B048-9B17-AAB596B5DBA9}"/>
              </a:ext>
            </a:extLst>
          </p:cNvPr>
          <p:cNvSpPr/>
          <p:nvPr/>
        </p:nvSpPr>
        <p:spPr>
          <a:xfrm rot="5400000">
            <a:off x="2152772" y="2725456"/>
            <a:ext cx="1188720" cy="1192805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E4BC4F-4965-CB49-8800-D0C77C635D28}"/>
              </a:ext>
            </a:extLst>
          </p:cNvPr>
          <p:cNvSpPr/>
          <p:nvPr/>
        </p:nvSpPr>
        <p:spPr>
          <a:xfrm rot="5400000">
            <a:off x="2393663" y="2951069"/>
            <a:ext cx="731520" cy="731520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5000ED-A0C3-824D-8149-FD8DDE3AEC77}"/>
              </a:ext>
            </a:extLst>
          </p:cNvPr>
          <p:cNvSpPr/>
          <p:nvPr/>
        </p:nvSpPr>
        <p:spPr>
          <a:xfrm rot="5400000">
            <a:off x="2584761" y="3133949"/>
            <a:ext cx="365760" cy="365760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83026E-4D72-C649-BCB5-868988395871}"/>
              </a:ext>
            </a:extLst>
          </p:cNvPr>
          <p:cNvSpPr/>
          <p:nvPr/>
        </p:nvSpPr>
        <p:spPr>
          <a:xfrm rot="5400000">
            <a:off x="7772893" y="443712"/>
            <a:ext cx="1188721" cy="6017342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1FAB4BC-E8BC-FD45-B498-A34320F21D96}"/>
              </a:ext>
            </a:extLst>
          </p:cNvPr>
          <p:cNvSpPr/>
          <p:nvPr/>
        </p:nvSpPr>
        <p:spPr>
          <a:xfrm rot="5400000">
            <a:off x="7920194" y="756011"/>
            <a:ext cx="894117" cy="5368413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035F7D-772C-F049-90B1-D5AA8E94C2C0}"/>
              </a:ext>
            </a:extLst>
          </p:cNvPr>
          <p:cNvSpPr/>
          <p:nvPr/>
        </p:nvSpPr>
        <p:spPr>
          <a:xfrm rot="5400000">
            <a:off x="8089501" y="1276388"/>
            <a:ext cx="555500" cy="4341083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006FF1-09A0-7A46-934D-23B62032E028}"/>
              </a:ext>
            </a:extLst>
          </p:cNvPr>
          <p:cNvSpPr/>
          <p:nvPr/>
        </p:nvSpPr>
        <p:spPr>
          <a:xfrm rot="5400000">
            <a:off x="8222754" y="1674142"/>
            <a:ext cx="314620" cy="3582814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934419-703C-7A43-A96F-C5127F091F6C}"/>
              </a:ext>
            </a:extLst>
          </p:cNvPr>
          <p:cNvSpPr/>
          <p:nvPr/>
        </p:nvSpPr>
        <p:spPr>
          <a:xfrm rot="5400000">
            <a:off x="8379779" y="2132062"/>
            <a:ext cx="150443" cy="2686672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F75AAF-C2C1-7F4E-83D3-ECBF3FD3DD2D}"/>
              </a:ext>
            </a:extLst>
          </p:cNvPr>
          <p:cNvSpPr/>
          <p:nvPr/>
        </p:nvSpPr>
        <p:spPr>
          <a:xfrm rot="5400000">
            <a:off x="2723096" y="327110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7CF223-1D7A-954D-A453-4299B0E0EA93}"/>
              </a:ext>
            </a:extLst>
          </p:cNvPr>
          <p:cNvSpPr txBox="1"/>
          <p:nvPr/>
        </p:nvSpPr>
        <p:spPr>
          <a:xfrm>
            <a:off x="2774515" y="2897286"/>
            <a:ext cx="51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663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2CE477-D0FA-3645-808E-9245B8F487AC}"/>
              </a:ext>
            </a:extLst>
          </p:cNvPr>
          <p:cNvSpPr/>
          <p:nvPr/>
        </p:nvSpPr>
        <p:spPr>
          <a:xfrm>
            <a:off x="1036291" y="3552091"/>
            <a:ext cx="1391223" cy="2369738"/>
          </a:xfrm>
          <a:prstGeom prst="rect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BE4C0-6439-9445-ADB7-8B93DC812B87}"/>
              </a:ext>
            </a:extLst>
          </p:cNvPr>
          <p:cNvSpPr/>
          <p:nvPr/>
        </p:nvSpPr>
        <p:spPr>
          <a:xfrm>
            <a:off x="2653555" y="3533338"/>
            <a:ext cx="247359" cy="1242649"/>
          </a:xfrm>
          <a:prstGeom prst="rect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94897-9133-FB44-B98C-F46290A60CA2}"/>
              </a:ext>
            </a:extLst>
          </p:cNvPr>
          <p:cNvSpPr/>
          <p:nvPr/>
        </p:nvSpPr>
        <p:spPr>
          <a:xfrm>
            <a:off x="3624540" y="3491172"/>
            <a:ext cx="247359" cy="2430658"/>
          </a:xfrm>
          <a:prstGeom prst="rect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F5B195-B94F-064E-B2CF-43AEF6FB8DD6}"/>
              </a:ext>
            </a:extLst>
          </p:cNvPr>
          <p:cNvSpPr txBox="1"/>
          <p:nvPr/>
        </p:nvSpPr>
        <p:spPr>
          <a:xfrm>
            <a:off x="1566201" y="5921829"/>
            <a:ext cx="51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E87785-D8D0-1447-8AC8-2A00806C44EE}"/>
              </a:ext>
            </a:extLst>
          </p:cNvPr>
          <p:cNvSpPr txBox="1"/>
          <p:nvPr/>
        </p:nvSpPr>
        <p:spPr>
          <a:xfrm>
            <a:off x="989253" y="4475350"/>
            <a:ext cx="51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16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16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41D000-5685-654A-B17B-4B71920C287A}"/>
              </a:ext>
            </a:extLst>
          </p:cNvPr>
          <p:cNvCxnSpPr/>
          <p:nvPr/>
        </p:nvCxnSpPr>
        <p:spPr>
          <a:xfrm>
            <a:off x="1297040" y="3602266"/>
            <a:ext cx="0" cy="2293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592FABE-B215-6C40-A6EA-0F704FE3A7E8}"/>
              </a:ext>
            </a:extLst>
          </p:cNvPr>
          <p:cNvCxnSpPr/>
          <p:nvPr/>
        </p:nvCxnSpPr>
        <p:spPr>
          <a:xfrm>
            <a:off x="1570299" y="3604939"/>
            <a:ext cx="0" cy="2293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39067B3-20E7-5F4E-B65D-B033878A89F9}"/>
              </a:ext>
            </a:extLst>
          </p:cNvPr>
          <p:cNvCxnSpPr/>
          <p:nvPr/>
        </p:nvCxnSpPr>
        <p:spPr>
          <a:xfrm>
            <a:off x="2173070" y="3604939"/>
            <a:ext cx="0" cy="2293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F73927B-18F2-8847-97CD-65F35109C35C}"/>
              </a:ext>
            </a:extLst>
          </p:cNvPr>
          <p:cNvSpPr txBox="1"/>
          <p:nvPr/>
        </p:nvSpPr>
        <p:spPr>
          <a:xfrm>
            <a:off x="1259641" y="4480268"/>
            <a:ext cx="51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16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16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872E4F-4D20-CC48-B21F-77A939A5422E}"/>
              </a:ext>
            </a:extLst>
          </p:cNvPr>
          <p:cNvSpPr txBox="1"/>
          <p:nvPr/>
        </p:nvSpPr>
        <p:spPr>
          <a:xfrm>
            <a:off x="2139698" y="4475350"/>
            <a:ext cx="51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1600" baseline="-25000">
                <a:latin typeface="Fira Sans" panose="020B0503050000020004" pitchFamily="34" charset="0"/>
                <a:ea typeface="Fira Sans" panose="020B0503050000020004" pitchFamily="34" charset="0"/>
              </a:rPr>
              <a:t>d</a:t>
            </a:r>
            <a:endParaRPr lang="en-US" sz="16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5F9B52-232A-C844-A060-4F227EFE4303}"/>
              </a:ext>
            </a:extLst>
          </p:cNvPr>
          <p:cNvSpPr txBox="1"/>
          <p:nvPr/>
        </p:nvSpPr>
        <p:spPr>
          <a:xfrm>
            <a:off x="1699670" y="4476367"/>
            <a:ext cx="51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EB9849-7D8D-9645-AF81-149C50D72216}"/>
              </a:ext>
            </a:extLst>
          </p:cNvPr>
          <p:cNvSpPr txBox="1"/>
          <p:nvPr/>
        </p:nvSpPr>
        <p:spPr>
          <a:xfrm>
            <a:off x="3588116" y="5895804"/>
            <a:ext cx="51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b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AD3106-1C28-8746-902C-9F9387E74A73}"/>
              </a:ext>
            </a:extLst>
          </p:cNvPr>
          <p:cNvSpPr txBox="1"/>
          <p:nvPr/>
        </p:nvSpPr>
        <p:spPr>
          <a:xfrm>
            <a:off x="2613582" y="4677968"/>
            <a:ext cx="51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0519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1A6D3B5-1614-ED4F-85F4-427703D0ADDE}"/>
              </a:ext>
            </a:extLst>
          </p:cNvPr>
          <p:cNvSpPr/>
          <p:nvPr/>
        </p:nvSpPr>
        <p:spPr>
          <a:xfrm>
            <a:off x="9376502" y="1170686"/>
            <a:ext cx="1344168" cy="154773"/>
          </a:xfrm>
          <a:prstGeom prst="rect">
            <a:avLst/>
          </a:prstGeom>
          <a:solidFill>
            <a:srgbClr val="87A7D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B030AA5-F595-8A4D-898F-D77665B97881}"/>
              </a:ext>
            </a:extLst>
          </p:cNvPr>
          <p:cNvSpPr/>
          <p:nvPr/>
        </p:nvSpPr>
        <p:spPr>
          <a:xfrm>
            <a:off x="9390362" y="1334336"/>
            <a:ext cx="1344168" cy="154774"/>
          </a:xfrm>
          <a:prstGeom prst="rect">
            <a:avLst/>
          </a:prstGeom>
          <a:solidFill>
            <a:srgbClr val="87A7D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928036-1F12-D044-954A-9C90D02E7E70}"/>
              </a:ext>
            </a:extLst>
          </p:cNvPr>
          <p:cNvSpPr/>
          <p:nvPr/>
        </p:nvSpPr>
        <p:spPr>
          <a:xfrm rot="18931521">
            <a:off x="8341280" y="315793"/>
            <a:ext cx="259687" cy="1969921"/>
          </a:xfrm>
          <a:prstGeom prst="rect">
            <a:avLst/>
          </a:prstGeom>
          <a:solidFill>
            <a:srgbClr val="DFD693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76C483-89F5-FB41-B598-F4B53A579685}"/>
              </a:ext>
            </a:extLst>
          </p:cNvPr>
          <p:cNvSpPr/>
          <p:nvPr/>
        </p:nvSpPr>
        <p:spPr>
          <a:xfrm rot="5400000">
            <a:off x="4348151" y="635080"/>
            <a:ext cx="1344168" cy="1344168"/>
          </a:xfrm>
          <a:prstGeom prst="rect">
            <a:avLst/>
          </a:prstGeom>
          <a:noFill/>
          <a:ln w="28575" cmpd="sng">
            <a:solidFill>
              <a:srgbClr val="1A2A2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208705-6FC2-A944-A404-9B62C3BEDED5}"/>
              </a:ext>
            </a:extLst>
          </p:cNvPr>
          <p:cNvSpPr txBox="1"/>
          <p:nvPr/>
        </p:nvSpPr>
        <p:spPr>
          <a:xfrm>
            <a:off x="4328670" y="1050543"/>
            <a:ext cx="1342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Fira Sans"/>
                <a:cs typeface="Fira Sans"/>
              </a:rPr>
              <a:t> H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728053-575B-1942-A8EF-57503EBE89D9}"/>
              </a:ext>
            </a:extLst>
          </p:cNvPr>
          <p:cNvSpPr txBox="1"/>
          <p:nvPr/>
        </p:nvSpPr>
        <p:spPr>
          <a:xfrm>
            <a:off x="5785957" y="1106344"/>
            <a:ext cx="36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"/>
                <a:cs typeface="Fira Sans"/>
              </a:rPr>
              <a:t>=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39CC4B-F466-D94F-A9D9-517C3CFC2E36}"/>
              </a:ext>
            </a:extLst>
          </p:cNvPr>
          <p:cNvSpPr/>
          <p:nvPr/>
        </p:nvSpPr>
        <p:spPr>
          <a:xfrm>
            <a:off x="7799423" y="635080"/>
            <a:ext cx="1344168" cy="1344168"/>
          </a:xfrm>
          <a:prstGeom prst="rect">
            <a:avLst/>
          </a:prstGeom>
          <a:noFill/>
          <a:ln w="28575" cmpd="sng">
            <a:solidFill>
              <a:srgbClr val="1A2A2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C0CA89-E7D3-1849-AC9D-30577B84ACE2}"/>
              </a:ext>
            </a:extLst>
          </p:cNvPr>
          <p:cNvSpPr txBox="1"/>
          <p:nvPr/>
        </p:nvSpPr>
        <p:spPr>
          <a:xfrm>
            <a:off x="8305876" y="1072221"/>
            <a:ext cx="50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/>
                <a:cs typeface="Fira Sans"/>
              </a:rPr>
              <a:t>Λ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11D730-F6C0-4843-98D8-8942275945CA}"/>
              </a:ext>
            </a:extLst>
          </p:cNvPr>
          <p:cNvSpPr txBox="1"/>
          <p:nvPr/>
        </p:nvSpPr>
        <p:spPr>
          <a:xfrm>
            <a:off x="9893181" y="1083112"/>
            <a:ext cx="58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/>
                <a:cs typeface="Fira Sans"/>
              </a:rPr>
              <a:t>V</a:t>
            </a:r>
            <a:r>
              <a:rPr lang="en-US" sz="2400" baseline="30000" dirty="0">
                <a:latin typeface="Fira Sans"/>
                <a:cs typeface="Fira Sans"/>
              </a:rPr>
              <a:t>T</a:t>
            </a:r>
            <a:endParaRPr lang="en-US" sz="2400" dirty="0">
              <a:latin typeface="Fira Sans"/>
              <a:cs typeface="Fira San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EB852E-31AD-2E40-84E9-A18FCBD5DFCA}"/>
              </a:ext>
            </a:extLst>
          </p:cNvPr>
          <p:cNvSpPr/>
          <p:nvPr/>
        </p:nvSpPr>
        <p:spPr>
          <a:xfrm>
            <a:off x="9374187" y="683315"/>
            <a:ext cx="1344168" cy="154774"/>
          </a:xfrm>
          <a:prstGeom prst="rect">
            <a:avLst/>
          </a:prstGeom>
          <a:solidFill>
            <a:srgbClr val="87A7D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2141D4-1218-5A4F-A4F6-B12CF91A418C}"/>
              </a:ext>
            </a:extLst>
          </p:cNvPr>
          <p:cNvSpPr/>
          <p:nvPr/>
        </p:nvSpPr>
        <p:spPr>
          <a:xfrm>
            <a:off x="9376503" y="847516"/>
            <a:ext cx="1344168" cy="154774"/>
          </a:xfrm>
          <a:prstGeom prst="rect">
            <a:avLst/>
          </a:prstGeom>
          <a:solidFill>
            <a:srgbClr val="87A7D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200C9F-CD9E-FA46-9C89-69594951E695}"/>
              </a:ext>
            </a:extLst>
          </p:cNvPr>
          <p:cNvSpPr/>
          <p:nvPr/>
        </p:nvSpPr>
        <p:spPr>
          <a:xfrm>
            <a:off x="9374187" y="1010814"/>
            <a:ext cx="1344168" cy="152765"/>
          </a:xfrm>
          <a:prstGeom prst="rect">
            <a:avLst/>
          </a:prstGeom>
          <a:solidFill>
            <a:srgbClr val="87A7D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ABAD49-1A37-224B-9B20-77A1E431FD9D}"/>
              </a:ext>
            </a:extLst>
          </p:cNvPr>
          <p:cNvSpPr/>
          <p:nvPr/>
        </p:nvSpPr>
        <p:spPr>
          <a:xfrm>
            <a:off x="9371872" y="1501003"/>
            <a:ext cx="1344168" cy="154774"/>
          </a:xfrm>
          <a:prstGeom prst="rect">
            <a:avLst/>
          </a:prstGeom>
          <a:solidFill>
            <a:srgbClr val="87A7D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811F24-740B-BD47-988A-51B0E1F50C2F}"/>
              </a:ext>
            </a:extLst>
          </p:cNvPr>
          <p:cNvSpPr/>
          <p:nvPr/>
        </p:nvSpPr>
        <p:spPr>
          <a:xfrm>
            <a:off x="9374187" y="1665204"/>
            <a:ext cx="1344168" cy="154774"/>
          </a:xfrm>
          <a:prstGeom prst="rect">
            <a:avLst/>
          </a:prstGeom>
          <a:solidFill>
            <a:srgbClr val="87A7D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6D08E2E-E7F8-D342-A018-C7F9EFA8C3BF}"/>
              </a:ext>
            </a:extLst>
          </p:cNvPr>
          <p:cNvSpPr/>
          <p:nvPr/>
        </p:nvSpPr>
        <p:spPr>
          <a:xfrm>
            <a:off x="9371873" y="1828502"/>
            <a:ext cx="1344168" cy="144445"/>
          </a:xfrm>
          <a:prstGeom prst="rect">
            <a:avLst/>
          </a:prstGeom>
          <a:solidFill>
            <a:srgbClr val="87A7D0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2A6801-F6E2-8245-9E5D-A7F7DDAF1569}"/>
              </a:ext>
            </a:extLst>
          </p:cNvPr>
          <p:cNvSpPr/>
          <p:nvPr/>
        </p:nvSpPr>
        <p:spPr>
          <a:xfrm>
            <a:off x="9374187" y="646835"/>
            <a:ext cx="1344168" cy="1344168"/>
          </a:xfrm>
          <a:prstGeom prst="rect">
            <a:avLst/>
          </a:prstGeom>
          <a:noFill/>
          <a:ln w="28575" cmpd="sng">
            <a:solidFill>
              <a:srgbClr val="1A2A2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B88513-19E8-BD42-B758-3E8F5176BBE6}"/>
              </a:ext>
            </a:extLst>
          </p:cNvPr>
          <p:cNvSpPr txBox="1"/>
          <p:nvPr/>
        </p:nvSpPr>
        <p:spPr>
          <a:xfrm>
            <a:off x="7776333" y="588900"/>
            <a:ext cx="503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ira Sans"/>
                <a:cs typeface="Fira Sans"/>
              </a:rPr>
              <a:t>λ</a:t>
            </a:r>
            <a:r>
              <a:rPr lang="en-US" sz="1400" baseline="-25000" dirty="0">
                <a:latin typeface="Fira Sans"/>
                <a:cs typeface="Fira Sans"/>
              </a:rPr>
              <a:t>1</a:t>
            </a:r>
            <a:endParaRPr lang="en-US" sz="1400" dirty="0">
              <a:latin typeface="Fira Sans"/>
              <a:cs typeface="Fira San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4413ECF-F1BC-6F41-B3BC-8368F645126B}"/>
              </a:ext>
            </a:extLst>
          </p:cNvPr>
          <p:cNvSpPr txBox="1"/>
          <p:nvPr/>
        </p:nvSpPr>
        <p:spPr>
          <a:xfrm>
            <a:off x="8009548" y="833660"/>
            <a:ext cx="503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ira Sans"/>
                <a:cs typeface="Fira Sans"/>
              </a:rPr>
              <a:t>λ</a:t>
            </a:r>
            <a:r>
              <a:rPr lang="en-US" sz="1400" baseline="-25000" dirty="0">
                <a:latin typeface="Fira Sans"/>
                <a:cs typeface="Fira Sans"/>
              </a:rPr>
              <a:t>2</a:t>
            </a:r>
            <a:endParaRPr lang="en-US" sz="1400" dirty="0">
              <a:latin typeface="Fira Sans"/>
              <a:cs typeface="Fira San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89E3B1B-3E70-5C48-A822-666F3DB7F17D}"/>
              </a:ext>
            </a:extLst>
          </p:cNvPr>
          <p:cNvSpPr txBox="1"/>
          <p:nvPr/>
        </p:nvSpPr>
        <p:spPr>
          <a:xfrm>
            <a:off x="8537810" y="1396301"/>
            <a:ext cx="662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ira Sans"/>
                <a:cs typeface="Fira Sans"/>
              </a:rPr>
              <a:t>λ</a:t>
            </a:r>
            <a:r>
              <a:rPr lang="en-US" sz="1400" baseline="-25000" dirty="0">
                <a:latin typeface="Fira Sans"/>
                <a:cs typeface="Fira Sans"/>
              </a:rPr>
              <a:t>d-1</a:t>
            </a:r>
            <a:endParaRPr lang="en-US" sz="1400" dirty="0">
              <a:latin typeface="Fira Sans"/>
              <a:cs typeface="Fira San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9794B5C-FB3D-9840-B1E5-DC8FCF90727D}"/>
              </a:ext>
            </a:extLst>
          </p:cNvPr>
          <p:cNvSpPr txBox="1"/>
          <p:nvPr/>
        </p:nvSpPr>
        <p:spPr>
          <a:xfrm>
            <a:off x="8828494" y="1652350"/>
            <a:ext cx="503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Fira Sans"/>
                <a:cs typeface="Fira Sans"/>
              </a:rPr>
              <a:t>λ</a:t>
            </a:r>
            <a:r>
              <a:rPr lang="en-US" sz="1400" baseline="-25000" dirty="0">
                <a:latin typeface="Fira Sans"/>
                <a:cs typeface="Fira Sans"/>
              </a:rPr>
              <a:t>d</a:t>
            </a:r>
            <a:endParaRPr lang="en-US" sz="1400" dirty="0">
              <a:latin typeface="Fira Sans"/>
              <a:cs typeface="Fira San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E30720-82BB-2E47-9BF1-FE91863095A4}"/>
              </a:ext>
            </a:extLst>
          </p:cNvPr>
          <p:cNvSpPr/>
          <p:nvPr/>
        </p:nvSpPr>
        <p:spPr>
          <a:xfrm>
            <a:off x="8513125" y="2007916"/>
            <a:ext cx="814354" cy="115246"/>
          </a:xfrm>
          <a:prstGeom prst="rect">
            <a:avLst/>
          </a:prstGeom>
          <a:solidFill>
            <a:srgbClr val="FAFAFA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CCE0FEC-2803-1F4E-978B-7009F1E9448A}"/>
              </a:ext>
            </a:extLst>
          </p:cNvPr>
          <p:cNvSpPr/>
          <p:nvPr/>
        </p:nvSpPr>
        <p:spPr>
          <a:xfrm>
            <a:off x="7698771" y="505758"/>
            <a:ext cx="814354" cy="115246"/>
          </a:xfrm>
          <a:prstGeom prst="rect">
            <a:avLst/>
          </a:prstGeom>
          <a:solidFill>
            <a:srgbClr val="FAFAFA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8A70205-B148-C04B-82BE-0247010079F9}"/>
              </a:ext>
            </a:extLst>
          </p:cNvPr>
          <p:cNvSpPr/>
          <p:nvPr/>
        </p:nvSpPr>
        <p:spPr>
          <a:xfrm>
            <a:off x="7681582" y="545011"/>
            <a:ext cx="101991" cy="459941"/>
          </a:xfrm>
          <a:prstGeom prst="rect">
            <a:avLst/>
          </a:prstGeom>
          <a:solidFill>
            <a:srgbClr val="FAFAFA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C3BBF09-8AD9-D147-BC02-D4676987136A}"/>
              </a:ext>
            </a:extLst>
          </p:cNvPr>
          <p:cNvSpPr/>
          <p:nvPr/>
        </p:nvSpPr>
        <p:spPr>
          <a:xfrm>
            <a:off x="9163073" y="1636066"/>
            <a:ext cx="101991" cy="459941"/>
          </a:xfrm>
          <a:prstGeom prst="rect">
            <a:avLst/>
          </a:prstGeom>
          <a:solidFill>
            <a:srgbClr val="FAFAFA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17A5DC-8FF4-7E4A-8493-AAA71E4DEFF2}"/>
              </a:ext>
            </a:extLst>
          </p:cNvPr>
          <p:cNvSpPr txBox="1"/>
          <p:nvPr/>
        </p:nvSpPr>
        <p:spPr>
          <a:xfrm>
            <a:off x="3921160" y="1026013"/>
            <a:ext cx="50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 Light"/>
                <a:cs typeface="Fira Sans Light"/>
              </a:rPr>
              <a:t>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F4EAFE9-6C90-4142-ABBE-1D5784F807BC}"/>
              </a:ext>
            </a:extLst>
          </p:cNvPr>
          <p:cNvSpPr txBox="1"/>
          <p:nvPr/>
        </p:nvSpPr>
        <p:spPr>
          <a:xfrm>
            <a:off x="4881618" y="197605"/>
            <a:ext cx="503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ira Sans Light"/>
                <a:cs typeface="Fira Sans Light"/>
              </a:rPr>
              <a:t>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8C8051-683A-634B-9FC4-940B8149CEAA}"/>
              </a:ext>
            </a:extLst>
          </p:cNvPr>
          <p:cNvSpPr txBox="1"/>
          <p:nvPr/>
        </p:nvSpPr>
        <p:spPr>
          <a:xfrm>
            <a:off x="5922387" y="320352"/>
            <a:ext cx="191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Fira Sans Light"/>
                <a:cs typeface="Fira Sans Light"/>
              </a:rPr>
              <a:t>eigenvectors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7CE67D9-D976-7C4A-9D27-C936E715A353}"/>
              </a:ext>
            </a:extLst>
          </p:cNvPr>
          <p:cNvSpPr txBox="1"/>
          <p:nvPr/>
        </p:nvSpPr>
        <p:spPr>
          <a:xfrm>
            <a:off x="9152479" y="339165"/>
            <a:ext cx="191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Fira Sans Light"/>
                <a:cs typeface="Fira Sans Light"/>
              </a:rPr>
              <a:t>eigenvectors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17AAE4B-93F8-8C43-8E4B-853190E79342}"/>
              </a:ext>
            </a:extLst>
          </p:cNvPr>
          <p:cNvSpPr txBox="1"/>
          <p:nvPr/>
        </p:nvSpPr>
        <p:spPr>
          <a:xfrm>
            <a:off x="7582301" y="329911"/>
            <a:ext cx="1779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Fira Sans Light"/>
                <a:cs typeface="Fira Sans Light"/>
              </a:rPr>
              <a:t> eigenvalues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270AFAD-554D-5A40-8316-7085EC5AAEBA}"/>
              </a:ext>
            </a:extLst>
          </p:cNvPr>
          <p:cNvGrpSpPr/>
          <p:nvPr/>
        </p:nvGrpSpPr>
        <p:grpSpPr>
          <a:xfrm rot="16200000">
            <a:off x="6163754" y="625835"/>
            <a:ext cx="1362658" cy="1344168"/>
            <a:chOff x="9540688" y="10904260"/>
            <a:chExt cx="1362658" cy="134416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00C79E5-F0FC-924B-9816-BDFF58AAEC5A}"/>
                </a:ext>
              </a:extLst>
            </p:cNvPr>
            <p:cNvSpPr/>
            <p:nvPr/>
          </p:nvSpPr>
          <p:spPr>
            <a:xfrm>
              <a:off x="9545318" y="11428111"/>
              <a:ext cx="1344168" cy="154773"/>
            </a:xfrm>
            <a:prstGeom prst="rect">
              <a:avLst/>
            </a:prstGeom>
            <a:solidFill>
              <a:srgbClr val="87A7D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CEC12D9-3EC3-5C40-8099-BEC42CB4089C}"/>
                </a:ext>
              </a:extLst>
            </p:cNvPr>
            <p:cNvSpPr/>
            <p:nvPr/>
          </p:nvSpPr>
          <p:spPr>
            <a:xfrm>
              <a:off x="9559178" y="11591761"/>
              <a:ext cx="1344168" cy="154774"/>
            </a:xfrm>
            <a:prstGeom prst="rect">
              <a:avLst/>
            </a:prstGeom>
            <a:solidFill>
              <a:srgbClr val="87A7D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439AB25-B7D9-4F49-8B26-C23C8653C3A3}"/>
                </a:ext>
              </a:extLst>
            </p:cNvPr>
            <p:cNvSpPr/>
            <p:nvPr/>
          </p:nvSpPr>
          <p:spPr>
            <a:xfrm>
              <a:off x="9543003" y="10940740"/>
              <a:ext cx="1344168" cy="154774"/>
            </a:xfrm>
            <a:prstGeom prst="rect">
              <a:avLst/>
            </a:prstGeom>
            <a:solidFill>
              <a:srgbClr val="87A7D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9A46F6A-F897-1D4F-A884-861AF4573247}"/>
                </a:ext>
              </a:extLst>
            </p:cNvPr>
            <p:cNvSpPr/>
            <p:nvPr/>
          </p:nvSpPr>
          <p:spPr>
            <a:xfrm>
              <a:off x="9545319" y="11104941"/>
              <a:ext cx="1344168" cy="154774"/>
            </a:xfrm>
            <a:prstGeom prst="rect">
              <a:avLst/>
            </a:prstGeom>
            <a:solidFill>
              <a:srgbClr val="87A7D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D1DFEF4-574F-5348-94EB-11931BDB0C57}"/>
                </a:ext>
              </a:extLst>
            </p:cNvPr>
            <p:cNvSpPr/>
            <p:nvPr/>
          </p:nvSpPr>
          <p:spPr>
            <a:xfrm>
              <a:off x="9543003" y="11268239"/>
              <a:ext cx="1344168" cy="152765"/>
            </a:xfrm>
            <a:prstGeom prst="rect">
              <a:avLst/>
            </a:prstGeom>
            <a:solidFill>
              <a:srgbClr val="87A7D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5DF9C0A-2EDB-2946-8107-D234ABF404E0}"/>
                </a:ext>
              </a:extLst>
            </p:cNvPr>
            <p:cNvSpPr/>
            <p:nvPr/>
          </p:nvSpPr>
          <p:spPr>
            <a:xfrm>
              <a:off x="9540688" y="11758428"/>
              <a:ext cx="1344168" cy="154774"/>
            </a:xfrm>
            <a:prstGeom prst="rect">
              <a:avLst/>
            </a:prstGeom>
            <a:solidFill>
              <a:srgbClr val="87A7D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8048F8C-CF6A-C14D-AE82-CE844A3A532A}"/>
                </a:ext>
              </a:extLst>
            </p:cNvPr>
            <p:cNvSpPr/>
            <p:nvPr/>
          </p:nvSpPr>
          <p:spPr>
            <a:xfrm>
              <a:off x="9543003" y="11922629"/>
              <a:ext cx="1344168" cy="154774"/>
            </a:xfrm>
            <a:prstGeom prst="rect">
              <a:avLst/>
            </a:prstGeom>
            <a:solidFill>
              <a:srgbClr val="87A7D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B8863C0-28A8-BD4C-A961-EC8865C802C2}"/>
                </a:ext>
              </a:extLst>
            </p:cNvPr>
            <p:cNvSpPr/>
            <p:nvPr/>
          </p:nvSpPr>
          <p:spPr>
            <a:xfrm>
              <a:off x="9540689" y="12085927"/>
              <a:ext cx="1344168" cy="144445"/>
            </a:xfrm>
            <a:prstGeom prst="rect">
              <a:avLst/>
            </a:prstGeom>
            <a:solidFill>
              <a:srgbClr val="87A7D0"/>
            </a:solidFill>
            <a:ln w="28575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928A69E-6A18-6848-8CD9-D7937B6237D8}"/>
                </a:ext>
              </a:extLst>
            </p:cNvPr>
            <p:cNvSpPr/>
            <p:nvPr/>
          </p:nvSpPr>
          <p:spPr>
            <a:xfrm>
              <a:off x="9543003" y="10904260"/>
              <a:ext cx="1344168" cy="1344168"/>
            </a:xfrm>
            <a:prstGeom prst="rect">
              <a:avLst/>
            </a:prstGeom>
            <a:noFill/>
            <a:ln w="28575" cmpd="sng">
              <a:solidFill>
                <a:srgbClr val="1A2A2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06C4C6AD-C8AD-2C40-BF6D-A6E49FF579A7}"/>
              </a:ext>
            </a:extLst>
          </p:cNvPr>
          <p:cNvSpPr txBox="1"/>
          <p:nvPr/>
        </p:nvSpPr>
        <p:spPr>
          <a:xfrm>
            <a:off x="6682551" y="1069920"/>
            <a:ext cx="586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Fira Sans"/>
                <a:cs typeface="Fira Sans"/>
              </a:rPr>
              <a:t>V</a:t>
            </a:r>
            <a:endParaRPr lang="en-US" sz="2400" dirty="0">
              <a:latin typeface="Fira Sans"/>
              <a:cs typeface="Fira San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83737BC-3EDB-BE42-9892-141FAA0E352B}"/>
              </a:ext>
            </a:extLst>
          </p:cNvPr>
          <p:cNvSpPr txBox="1"/>
          <p:nvPr/>
        </p:nvSpPr>
        <p:spPr>
          <a:xfrm>
            <a:off x="6120685" y="1900724"/>
            <a:ext cx="51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Fira Sans" panose="020B0503050000020004" pitchFamily="34" charset="0"/>
                <a:ea typeface="Fira Sans" panose="020B0503050000020004" pitchFamily="34" charset="0"/>
              </a:rPr>
              <a:t>v</a:t>
            </a:r>
            <a:r>
              <a:rPr lang="en-US" sz="16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16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7B91D3E-18D8-9D41-AD6E-7B7645D6884A}"/>
              </a:ext>
            </a:extLst>
          </p:cNvPr>
          <p:cNvSpPr txBox="1"/>
          <p:nvPr/>
        </p:nvSpPr>
        <p:spPr>
          <a:xfrm>
            <a:off x="6299764" y="1900724"/>
            <a:ext cx="51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Fira Sans" panose="020B0503050000020004" pitchFamily="34" charset="0"/>
                <a:ea typeface="Fira Sans" panose="020B0503050000020004" pitchFamily="34" charset="0"/>
              </a:rPr>
              <a:t>v</a:t>
            </a:r>
            <a:r>
              <a:rPr lang="en-US" sz="16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16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696A0C1-D1B0-DB49-B125-E41C0F266A73}"/>
              </a:ext>
            </a:extLst>
          </p:cNvPr>
          <p:cNvSpPr txBox="1"/>
          <p:nvPr/>
        </p:nvSpPr>
        <p:spPr>
          <a:xfrm>
            <a:off x="7265022" y="1896262"/>
            <a:ext cx="517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Fira Sans" panose="020B0503050000020004" pitchFamily="34" charset="0"/>
                <a:ea typeface="Fira Sans" panose="020B0503050000020004" pitchFamily="34" charset="0"/>
              </a:rPr>
              <a:t>v</a:t>
            </a:r>
            <a:r>
              <a:rPr lang="en-US" sz="1600" baseline="-25000">
                <a:latin typeface="Fira Sans" panose="020B0503050000020004" pitchFamily="34" charset="0"/>
                <a:ea typeface="Fira Sans" panose="020B0503050000020004" pitchFamily="34" charset="0"/>
              </a:rPr>
              <a:t>d</a:t>
            </a:r>
            <a:endParaRPr lang="en-US" sz="16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9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0358BD05-ECE0-3B40-A294-CC9CF8E65B80}"/>
              </a:ext>
            </a:extLst>
          </p:cNvPr>
          <p:cNvSpPr/>
          <p:nvPr/>
        </p:nvSpPr>
        <p:spPr>
          <a:xfrm>
            <a:off x="3872585" y="414076"/>
            <a:ext cx="3167309" cy="5807008"/>
          </a:xfrm>
          <a:custGeom>
            <a:avLst/>
            <a:gdLst>
              <a:gd name="connsiteX0" fmla="*/ 77115 w 3167309"/>
              <a:gd name="connsiteY0" fmla="*/ 2773624 h 5807008"/>
              <a:gd name="connsiteX1" fmla="*/ 978815 w 3167309"/>
              <a:gd name="connsiteY1" fmla="*/ 322524 h 5807008"/>
              <a:gd name="connsiteX2" fmla="*/ 2794915 w 3167309"/>
              <a:gd name="connsiteY2" fmla="*/ 627324 h 5807008"/>
              <a:gd name="connsiteX3" fmla="*/ 2921915 w 3167309"/>
              <a:gd name="connsiteY3" fmla="*/ 5770824 h 5807008"/>
              <a:gd name="connsiteX4" fmla="*/ 77115 w 3167309"/>
              <a:gd name="connsiteY4" fmla="*/ 2773624 h 58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309" h="5807008">
                <a:moveTo>
                  <a:pt x="77115" y="2773624"/>
                </a:moveTo>
                <a:cubicBezTo>
                  <a:pt x="-246735" y="1865574"/>
                  <a:pt x="525848" y="680241"/>
                  <a:pt x="978815" y="322524"/>
                </a:cubicBezTo>
                <a:cubicBezTo>
                  <a:pt x="1431782" y="-35193"/>
                  <a:pt x="2471065" y="-280726"/>
                  <a:pt x="2794915" y="627324"/>
                </a:cubicBezTo>
                <a:cubicBezTo>
                  <a:pt x="3118765" y="1535374"/>
                  <a:pt x="3376998" y="5408874"/>
                  <a:pt x="2921915" y="5770824"/>
                </a:cubicBezTo>
                <a:cubicBezTo>
                  <a:pt x="2466832" y="6132774"/>
                  <a:pt x="400965" y="3681674"/>
                  <a:pt x="77115" y="2773624"/>
                </a:cubicBezTo>
                <a:close/>
              </a:path>
            </a:pathLst>
          </a:custGeom>
          <a:solidFill>
            <a:srgbClr val="87A7D0">
              <a:alpha val="333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0A544A72-1042-2C4C-BB86-275D8E97E9D3}"/>
              </a:ext>
            </a:extLst>
          </p:cNvPr>
          <p:cNvSpPr/>
          <p:nvPr/>
        </p:nvSpPr>
        <p:spPr>
          <a:xfrm>
            <a:off x="4917614" y="3429000"/>
            <a:ext cx="774060" cy="1582675"/>
          </a:xfrm>
          <a:custGeom>
            <a:avLst/>
            <a:gdLst>
              <a:gd name="connsiteX0" fmla="*/ 77115 w 3167309"/>
              <a:gd name="connsiteY0" fmla="*/ 2773624 h 5807008"/>
              <a:gd name="connsiteX1" fmla="*/ 978815 w 3167309"/>
              <a:gd name="connsiteY1" fmla="*/ 322524 h 5807008"/>
              <a:gd name="connsiteX2" fmla="*/ 2794915 w 3167309"/>
              <a:gd name="connsiteY2" fmla="*/ 627324 h 5807008"/>
              <a:gd name="connsiteX3" fmla="*/ 2921915 w 3167309"/>
              <a:gd name="connsiteY3" fmla="*/ 5770824 h 5807008"/>
              <a:gd name="connsiteX4" fmla="*/ 77115 w 3167309"/>
              <a:gd name="connsiteY4" fmla="*/ 2773624 h 58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309" h="5807008">
                <a:moveTo>
                  <a:pt x="77115" y="2773624"/>
                </a:moveTo>
                <a:cubicBezTo>
                  <a:pt x="-246735" y="1865574"/>
                  <a:pt x="525848" y="680241"/>
                  <a:pt x="978815" y="322524"/>
                </a:cubicBezTo>
                <a:cubicBezTo>
                  <a:pt x="1431782" y="-35193"/>
                  <a:pt x="2471065" y="-280726"/>
                  <a:pt x="2794915" y="627324"/>
                </a:cubicBezTo>
                <a:cubicBezTo>
                  <a:pt x="3118765" y="1535374"/>
                  <a:pt x="3376998" y="5408874"/>
                  <a:pt x="2921915" y="5770824"/>
                </a:cubicBezTo>
                <a:cubicBezTo>
                  <a:pt x="2466832" y="6132774"/>
                  <a:pt x="400965" y="3681674"/>
                  <a:pt x="77115" y="2773624"/>
                </a:cubicBezTo>
                <a:close/>
              </a:path>
            </a:pathLst>
          </a:custGeom>
          <a:solidFill>
            <a:srgbClr val="87A7D0">
              <a:alpha val="333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0A2F6-89A0-9E41-A602-9E8DDC968C61}"/>
              </a:ext>
            </a:extLst>
          </p:cNvPr>
          <p:cNvSpPr txBox="1"/>
          <p:nvPr/>
        </p:nvSpPr>
        <p:spPr>
          <a:xfrm>
            <a:off x="6792687" y="914400"/>
            <a:ext cx="559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cript MT Bold" panose="020F0502020204030204" pitchFamily="34" charset="0"/>
                <a:cs typeface="Script MT Bold" panose="020F0502020204030204" pitchFamily="34" charset="0"/>
              </a:rPr>
              <a:t>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80ED24-E37B-9446-B1EC-37DEE05ADF92}"/>
              </a:ext>
            </a:extLst>
          </p:cNvPr>
          <p:cNvSpPr txBox="1"/>
          <p:nvPr/>
        </p:nvSpPr>
        <p:spPr>
          <a:xfrm>
            <a:off x="5710335" y="3835616"/>
            <a:ext cx="11196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cript MT Bold" panose="020F0502020204030204" pitchFamily="34" charset="0"/>
                <a:cs typeface="Script MT Bold" panose="020F0502020204030204" pitchFamily="34" charset="0"/>
              </a:rPr>
              <a:t>S</a:t>
            </a:r>
            <a:r>
              <a:rPr lang="en-US" sz="4400" baseline="30000" dirty="0">
                <a:latin typeface="Script MT Bold" panose="020F0502020204030204" pitchFamily="34" charset="0"/>
                <a:cs typeface="Script MT Bold" panose="020F0502020204030204" pitchFamily="34" charset="0"/>
              </a:rPr>
              <a:t>𝛿</a:t>
            </a:r>
            <a:endParaRPr lang="en-US" sz="4400" dirty="0">
              <a:latin typeface="Script MT Bold" panose="020F0502020204030204" pitchFamily="34" charset="0"/>
              <a:cs typeface="Script MT Bold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71BFAD-3A7E-D348-AAA8-EF2B72995338}"/>
              </a:ext>
            </a:extLst>
          </p:cNvPr>
          <p:cNvSpPr/>
          <p:nvPr/>
        </p:nvSpPr>
        <p:spPr>
          <a:xfrm>
            <a:off x="5262162" y="4037530"/>
            <a:ext cx="149290" cy="149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3DE5F9-2F23-E948-A8D4-59064FBD72AB}"/>
              </a:ext>
            </a:extLst>
          </p:cNvPr>
          <p:cNvSpPr txBox="1"/>
          <p:nvPr/>
        </p:nvSpPr>
        <p:spPr>
          <a:xfrm>
            <a:off x="4338683" y="3714364"/>
            <a:ext cx="124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30000" dirty="0">
                <a:latin typeface="Fira Sans" panose="020B0503050000020004" pitchFamily="34" charset="0"/>
                <a:ea typeface="Fira Sans" panose="020B0503050000020004" pitchFamily="34" charset="0"/>
              </a:rPr>
              <a:t>(1-</a:t>
            </a:r>
            <a:r>
              <a:rPr lang="en-US" sz="3600" baseline="30000" dirty="0">
                <a:latin typeface="Script MT Bold" panose="020F0502020204030204" pitchFamily="34" charset="0"/>
                <a:cs typeface="Script MT Bold" panose="020F0502020204030204" pitchFamily="34" charset="0"/>
              </a:rPr>
              <a:t>𝛿</a:t>
            </a:r>
            <a:r>
              <a:rPr lang="en-US" sz="3600" baseline="30000" dirty="0">
                <a:latin typeface="Fira Sans" panose="020B0503050000020004" pitchFamily="34" charset="0"/>
                <a:ea typeface="Fira Sans" panose="020B0503050000020004" pitchFamily="34" charset="0"/>
              </a:rPr>
              <a:t>)x*</a:t>
            </a:r>
            <a:endParaRPr lang="en-US" sz="36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36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0358BD05-ECE0-3B40-A294-CC9CF8E65B80}"/>
              </a:ext>
            </a:extLst>
          </p:cNvPr>
          <p:cNvSpPr/>
          <p:nvPr/>
        </p:nvSpPr>
        <p:spPr>
          <a:xfrm>
            <a:off x="1597307" y="414076"/>
            <a:ext cx="5442587" cy="3914856"/>
          </a:xfrm>
          <a:custGeom>
            <a:avLst/>
            <a:gdLst>
              <a:gd name="connsiteX0" fmla="*/ 77115 w 3167309"/>
              <a:gd name="connsiteY0" fmla="*/ 2773624 h 5807008"/>
              <a:gd name="connsiteX1" fmla="*/ 978815 w 3167309"/>
              <a:gd name="connsiteY1" fmla="*/ 322524 h 5807008"/>
              <a:gd name="connsiteX2" fmla="*/ 2794915 w 3167309"/>
              <a:gd name="connsiteY2" fmla="*/ 627324 h 5807008"/>
              <a:gd name="connsiteX3" fmla="*/ 2921915 w 3167309"/>
              <a:gd name="connsiteY3" fmla="*/ 5770824 h 5807008"/>
              <a:gd name="connsiteX4" fmla="*/ 77115 w 3167309"/>
              <a:gd name="connsiteY4" fmla="*/ 2773624 h 58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309" h="5807008">
                <a:moveTo>
                  <a:pt x="77115" y="2773624"/>
                </a:moveTo>
                <a:cubicBezTo>
                  <a:pt x="-246735" y="1865574"/>
                  <a:pt x="525848" y="680241"/>
                  <a:pt x="978815" y="322524"/>
                </a:cubicBezTo>
                <a:cubicBezTo>
                  <a:pt x="1431782" y="-35193"/>
                  <a:pt x="2471065" y="-280726"/>
                  <a:pt x="2794915" y="627324"/>
                </a:cubicBezTo>
                <a:cubicBezTo>
                  <a:pt x="3118765" y="1535374"/>
                  <a:pt x="3376998" y="5408874"/>
                  <a:pt x="2921915" y="5770824"/>
                </a:cubicBezTo>
                <a:cubicBezTo>
                  <a:pt x="2466832" y="6132774"/>
                  <a:pt x="400965" y="3681674"/>
                  <a:pt x="77115" y="2773624"/>
                </a:cubicBezTo>
                <a:close/>
              </a:path>
            </a:pathLst>
          </a:custGeom>
          <a:solidFill>
            <a:srgbClr val="87A7D0">
              <a:alpha val="333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0A2F6-89A0-9E41-A602-9E8DDC968C61}"/>
              </a:ext>
            </a:extLst>
          </p:cNvPr>
          <p:cNvSpPr txBox="1"/>
          <p:nvPr/>
        </p:nvSpPr>
        <p:spPr>
          <a:xfrm>
            <a:off x="4458045" y="1724628"/>
            <a:ext cx="559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cript MT Bold" panose="020F0502020204030204" pitchFamily="34" charset="0"/>
                <a:cs typeface="Script MT Bold" panose="020F0502020204030204" pitchFamily="34" charset="0"/>
              </a:rPr>
              <a:t>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694944-D129-CD40-B628-0949D357740A}"/>
              </a:ext>
            </a:extLst>
          </p:cNvPr>
          <p:cNvSpPr/>
          <p:nvPr/>
        </p:nvSpPr>
        <p:spPr>
          <a:xfrm>
            <a:off x="7235152" y="1338044"/>
            <a:ext cx="149290" cy="149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DF326-12F8-AF46-807C-AE3C35515DAE}"/>
              </a:ext>
            </a:extLst>
          </p:cNvPr>
          <p:cNvSpPr txBox="1"/>
          <p:nvPr/>
        </p:nvSpPr>
        <p:spPr>
          <a:xfrm>
            <a:off x="7039894" y="922280"/>
            <a:ext cx="344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aseline="30000" dirty="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endParaRPr lang="en-US" sz="36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29AFD9-BB55-3646-82FE-A4F31A2EA674}"/>
              </a:ext>
            </a:extLst>
          </p:cNvPr>
          <p:cNvCxnSpPr>
            <a:cxnSpLocks/>
          </p:cNvCxnSpPr>
          <p:nvPr/>
        </p:nvCxnSpPr>
        <p:spPr>
          <a:xfrm>
            <a:off x="6551271" y="162046"/>
            <a:ext cx="1758141" cy="4166886"/>
          </a:xfrm>
          <a:prstGeom prst="line">
            <a:avLst/>
          </a:prstGeom>
          <a:ln w="41275">
            <a:solidFill>
              <a:srgbClr val="E76D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02DF2D-A899-3742-93A8-A118B0557785}"/>
              </a:ext>
            </a:extLst>
          </p:cNvPr>
          <p:cNvSpPr txBox="1"/>
          <p:nvPr/>
        </p:nvSpPr>
        <p:spPr>
          <a:xfrm>
            <a:off x="7384442" y="2935310"/>
            <a:ext cx="9249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cript MT Bold" panose="020F0502020204030204" pitchFamily="34" charset="0"/>
                <a:cs typeface="Script MT Bold" panose="020F0502020204030204" pitchFamily="34" charset="0"/>
              </a:rPr>
              <a:t>H</a:t>
            </a:r>
            <a:endParaRPr lang="en-US" sz="4400" dirty="0">
              <a:latin typeface="Fira Sans" panose="020B0503050000020004" pitchFamily="34" charset="0"/>
              <a:cs typeface="Script MT 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85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05CC8EB-42F4-8147-AE0A-3657E69A8645}"/>
              </a:ext>
            </a:extLst>
          </p:cNvPr>
          <p:cNvSpPr/>
          <p:nvPr/>
        </p:nvSpPr>
        <p:spPr>
          <a:xfrm>
            <a:off x="3548648" y="393539"/>
            <a:ext cx="5634856" cy="5403449"/>
          </a:xfrm>
          <a:prstGeom prst="ellipse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358BD05-ECE0-3B40-A294-CC9CF8E65B80}"/>
              </a:ext>
            </a:extLst>
          </p:cNvPr>
          <p:cNvSpPr/>
          <p:nvPr/>
        </p:nvSpPr>
        <p:spPr>
          <a:xfrm>
            <a:off x="3819645" y="3188549"/>
            <a:ext cx="3139226" cy="1834863"/>
          </a:xfrm>
          <a:custGeom>
            <a:avLst/>
            <a:gdLst>
              <a:gd name="connsiteX0" fmla="*/ 77115 w 3167309"/>
              <a:gd name="connsiteY0" fmla="*/ 2773624 h 5807008"/>
              <a:gd name="connsiteX1" fmla="*/ 978815 w 3167309"/>
              <a:gd name="connsiteY1" fmla="*/ 322524 h 5807008"/>
              <a:gd name="connsiteX2" fmla="*/ 2794915 w 3167309"/>
              <a:gd name="connsiteY2" fmla="*/ 627324 h 5807008"/>
              <a:gd name="connsiteX3" fmla="*/ 2921915 w 3167309"/>
              <a:gd name="connsiteY3" fmla="*/ 5770824 h 5807008"/>
              <a:gd name="connsiteX4" fmla="*/ 77115 w 3167309"/>
              <a:gd name="connsiteY4" fmla="*/ 2773624 h 580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7309" h="5807008">
                <a:moveTo>
                  <a:pt x="77115" y="2773624"/>
                </a:moveTo>
                <a:cubicBezTo>
                  <a:pt x="-246735" y="1865574"/>
                  <a:pt x="525848" y="680241"/>
                  <a:pt x="978815" y="322524"/>
                </a:cubicBezTo>
                <a:cubicBezTo>
                  <a:pt x="1431782" y="-35193"/>
                  <a:pt x="2471065" y="-280726"/>
                  <a:pt x="2794915" y="627324"/>
                </a:cubicBezTo>
                <a:cubicBezTo>
                  <a:pt x="3118765" y="1535374"/>
                  <a:pt x="3376998" y="5408874"/>
                  <a:pt x="2921915" y="5770824"/>
                </a:cubicBezTo>
                <a:cubicBezTo>
                  <a:pt x="2466832" y="6132774"/>
                  <a:pt x="400965" y="3681674"/>
                  <a:pt x="77115" y="2773624"/>
                </a:cubicBezTo>
                <a:close/>
              </a:path>
            </a:pathLst>
          </a:cu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0A2F6-89A0-9E41-A602-9E8DDC968C61}"/>
              </a:ext>
            </a:extLst>
          </p:cNvPr>
          <p:cNvSpPr txBox="1"/>
          <p:nvPr/>
        </p:nvSpPr>
        <p:spPr>
          <a:xfrm>
            <a:off x="5268273" y="3588152"/>
            <a:ext cx="559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cript MT Bold" panose="020F0502020204030204" pitchFamily="34" charset="0"/>
                <a:cs typeface="Script MT Bold" panose="020F0502020204030204" pitchFamily="34" charset="0"/>
              </a:rPr>
              <a:t>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4424ABE-284E-7340-93DC-79BE4E3145A9}"/>
              </a:ext>
            </a:extLst>
          </p:cNvPr>
          <p:cNvSpPr/>
          <p:nvPr/>
        </p:nvSpPr>
        <p:spPr>
          <a:xfrm>
            <a:off x="6366076" y="4629872"/>
            <a:ext cx="182880" cy="182880"/>
          </a:xfrm>
          <a:prstGeom prst="ellipse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EE08D6-EDDD-704C-A776-705F79C72B46}"/>
              </a:ext>
            </a:extLst>
          </p:cNvPr>
          <p:cNvSpPr txBox="1"/>
          <p:nvPr/>
        </p:nvSpPr>
        <p:spPr>
          <a:xfrm>
            <a:off x="5301207" y="4357593"/>
            <a:ext cx="1241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B(</a:t>
            </a:r>
            <a:r>
              <a:rPr lang="en-US" sz="2800" dirty="0" err="1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800" baseline="-25000" dirty="0" err="1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sz="2800" dirty="0" err="1">
                <a:latin typeface="Fira Sans" panose="020B0503050000020004" pitchFamily="34" charset="0"/>
                <a:ea typeface="Fira Sans" panose="020B0503050000020004" pitchFamily="34" charset="0"/>
              </a:rPr>
              <a:t>,r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6217B1-7007-6947-ADC9-0C64A81D1E92}"/>
              </a:ext>
            </a:extLst>
          </p:cNvPr>
          <p:cNvSpPr/>
          <p:nvPr/>
        </p:nvSpPr>
        <p:spPr>
          <a:xfrm>
            <a:off x="6393665" y="2828475"/>
            <a:ext cx="149290" cy="149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E42CA5-39A3-1E49-8342-8EDD836F4CAD}"/>
              </a:ext>
            </a:extLst>
          </p:cNvPr>
          <p:cNvCxnSpPr>
            <a:cxnSpLocks/>
          </p:cNvCxnSpPr>
          <p:nvPr/>
        </p:nvCxnSpPr>
        <p:spPr>
          <a:xfrm>
            <a:off x="3240911" y="1782501"/>
            <a:ext cx="6458674" cy="2673752"/>
          </a:xfrm>
          <a:prstGeom prst="line">
            <a:avLst/>
          </a:prstGeom>
          <a:ln w="41275">
            <a:solidFill>
              <a:srgbClr val="E76D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112E61-4A20-A34D-A31A-856B535E4DE2}"/>
              </a:ext>
            </a:extLst>
          </p:cNvPr>
          <p:cNvSpPr txBox="1"/>
          <p:nvPr/>
        </p:nvSpPr>
        <p:spPr>
          <a:xfrm>
            <a:off x="6457516" y="711131"/>
            <a:ext cx="140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B(</a:t>
            </a:r>
            <a:r>
              <a:rPr lang="en-US" sz="2800" dirty="0" err="1">
                <a:latin typeface="Fira Sans" panose="020B0503050000020004" pitchFamily="34" charset="0"/>
                <a:ea typeface="Fira Sans" panose="020B0503050000020004" pitchFamily="34" charset="0"/>
              </a:rPr>
              <a:t>c</a:t>
            </a:r>
            <a:r>
              <a:rPr lang="en-US" sz="2800" baseline="-25000" dirty="0" err="1">
                <a:latin typeface="Fira Sans" panose="020B0503050000020004" pitchFamily="34" charset="0"/>
                <a:ea typeface="Fira Sans" panose="020B0503050000020004" pitchFamily="34" charset="0"/>
              </a:rPr>
              <a:t>R</a:t>
            </a:r>
            <a:r>
              <a:rPr lang="en-US" sz="2800" dirty="0" err="1">
                <a:latin typeface="Fira Sans" panose="020B0503050000020004" pitchFamily="34" charset="0"/>
                <a:ea typeface="Fira Sans" panose="020B0503050000020004" pitchFamily="34" charset="0"/>
              </a:rPr>
              <a:t>,R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65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17765</TotalTime>
  <Words>172</Words>
  <Application>Microsoft Macintosh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Fira Sans</vt:lpstr>
      <vt:lpstr>Fira Sans Light</vt:lpstr>
      <vt:lpstr>Script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lastModifiedBy>Christopher Musco</cp:lastModifiedBy>
  <cp:revision>66</cp:revision>
  <dcterms:created xsi:type="dcterms:W3CDTF">2019-09-11T01:27:24Z</dcterms:created>
  <dcterms:modified xsi:type="dcterms:W3CDTF">2021-11-09T19:00:41Z</dcterms:modified>
</cp:coreProperties>
</file>