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65" r:id="rId7"/>
    <p:sldId id="289" r:id="rId8"/>
    <p:sldId id="290" r:id="rId9"/>
    <p:sldId id="272" r:id="rId10"/>
    <p:sldId id="285" r:id="rId11"/>
    <p:sldId id="288" r:id="rId12"/>
    <p:sldId id="286" r:id="rId13"/>
    <p:sldId id="292" r:id="rId14"/>
    <p:sldId id="293" r:id="rId15"/>
    <p:sldId id="291" r:id="rId16"/>
    <p:sldId id="28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8EAE8DE-6B52-2545-B35C-8009DA528E1F}">
          <p14:sldIdLst>
            <p14:sldId id="280"/>
            <p14:sldId id="281"/>
            <p14:sldId id="282"/>
            <p14:sldId id="283"/>
            <p14:sldId id="284"/>
            <p14:sldId id="265"/>
            <p14:sldId id="289"/>
            <p14:sldId id="290"/>
            <p14:sldId id="272"/>
            <p14:sldId id="285"/>
            <p14:sldId id="288"/>
            <p14:sldId id="286"/>
            <p14:sldId id="292"/>
            <p14:sldId id="293"/>
            <p14:sldId id="291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7D0"/>
    <a:srgbClr val="DFD693"/>
    <a:srgbClr val="E76D00"/>
    <a:srgbClr val="8CC2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686"/>
    <p:restoredTop sz="94664"/>
  </p:normalViewPr>
  <p:slideViewPr>
    <p:cSldViewPr snapToGrid="0" snapToObjects="1">
      <p:cViewPr>
        <p:scale>
          <a:sx n="130" d="100"/>
          <a:sy n="130" d="100"/>
        </p:scale>
        <p:origin x="-20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589-4381-844B-BDFF-30E7EE2E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2D7C-3BA2-1446-88AD-A8936278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1E65-99FD-1A47-ABFC-8E9C52BB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4683-4BE9-004D-BE80-391F083E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6338-5B59-9B45-93B0-42C3C5B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5CE-CDA1-AA4C-AFC6-A1B375DF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272D-BB51-874A-90DC-4D93C3D9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6134-1AFB-B743-BFA0-07599C8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FA97-8DA7-3047-80CA-33EDE56D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5D4B-F5E0-A648-B4EA-84E63B8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CE90-A2FF-0C4B-8279-F47BF838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B8E8-B42D-9548-80B2-D11C9468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CCC-85A0-C346-952C-4B97CE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8037-1186-D948-9417-73AC82E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2B36-8265-AF4E-AC48-F503713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77C-8F63-2348-BC09-49D3DA1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EACE-3E83-B645-9692-FE2BFB3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0BC8-0458-2743-83A7-58BDD9C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38C1-5630-0741-94DE-7EA99B9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EB15-C191-524B-B92D-35C80FDD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934-5808-DC42-A495-666599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ABB-370F-674C-BFA9-1BE6154D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A8C6-2BEA-0840-A5C7-D780236D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6DE4-2082-3145-8296-D5A1921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C1BB-FA1A-5348-8F89-9121A38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E52-8C86-D34E-BBDE-89B2304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D52-8C48-524E-B428-0772D230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5E28-59BB-784A-A3CB-9B8D61A9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F2D-5326-1C46-BF0F-BB30589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FCF-A892-2846-A7E5-024C7071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E541-15E0-454E-8FF7-675947B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D649-3B8C-064F-B797-C384ABD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F34-B2CF-BA4E-9FCF-527A2A35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6945-2404-8747-BE28-2FE0587C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A832-F3DB-CE40-A50E-869441DD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4E99-4D31-7646-A828-13593C34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78381-0CA5-7A4C-BE73-130D0E9F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CB276-12CE-E442-AD91-24CFFFC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73F3-4CBF-2240-866E-0210F8F4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82-D54C-344D-8C88-DFBB068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3380-BC8F-1844-A157-69D0AE8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0F7F-B5F6-4A4E-BE49-60F15A1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FADF-7F12-E748-ADEE-532BA77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3BF-10C3-0E49-BFE7-986BF3E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2F22-874A-344E-96B8-1FB8B0E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B3BF-A24F-CC41-A9C7-B887125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36F-4866-1942-886C-D837377C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DEDC-296C-E442-9C1D-2C72E6D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34AD-68D3-B94E-9590-1F6ADAC2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5421-4F77-4C4A-A529-B30659EA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19E5-6223-AE4B-9556-2C8BB31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C9C6-71DF-A544-902D-6C44876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EB0-1F3E-FC48-8989-EF1F62AB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5058-E56C-C144-89EC-C4C2A9A92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65EF-5668-194B-A301-4DE5034C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EF0C-B2ED-B149-AAF2-58C91EF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1BA7-8877-B64A-B299-1FD386D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AF66-1DF3-4643-A39E-46531CB8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CB99D-A289-8343-BCDD-60B6DA9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D47-B220-694E-B012-38B9E061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837-4F42-DC4A-AC44-E164B8EE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3E1C-D653-2142-8DF9-5C654E2CC42B}" type="datetimeFigureOut"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AC2A-FEB8-674D-BE47-798F006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C67-7795-6E4B-8528-6666DC1A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E809F2-18C6-1645-955C-C9AC17AD057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06098" y="1965278"/>
            <a:ext cx="7249002" cy="247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72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15FC5D5-0CDB-854C-AE34-5702C6CF9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5" b="8307"/>
          <a:stretch/>
        </p:blipFill>
        <p:spPr>
          <a:xfrm>
            <a:off x="737418" y="457200"/>
            <a:ext cx="7187381" cy="544982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C29EC-A16C-014C-960F-7F834DB281C8}"/>
              </a:ext>
            </a:extLst>
          </p:cNvPr>
          <p:cNvCxnSpPr>
            <a:cxnSpLocks/>
          </p:cNvCxnSpPr>
          <p:nvPr/>
        </p:nvCxnSpPr>
        <p:spPr>
          <a:xfrm flipV="1">
            <a:off x="3111910" y="4734232"/>
            <a:ext cx="4660490" cy="1265036"/>
          </a:xfrm>
          <a:prstGeom prst="line">
            <a:avLst/>
          </a:prstGeom>
          <a:ln w="31750">
            <a:solidFill>
              <a:srgbClr val="19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0F4848B-5FB3-E147-A85B-F23B66047878}"/>
              </a:ext>
            </a:extLst>
          </p:cNvPr>
          <p:cNvSpPr/>
          <p:nvPr/>
        </p:nvSpPr>
        <p:spPr>
          <a:xfrm>
            <a:off x="4837176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802AFC-0466-774F-8F45-BF4E2071310E}"/>
              </a:ext>
            </a:extLst>
          </p:cNvPr>
          <p:cNvSpPr/>
          <p:nvPr/>
        </p:nvSpPr>
        <p:spPr>
          <a:xfrm>
            <a:off x="4828032" y="547420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C20F7C-F7E8-F041-8E74-C04DBD6A843E}"/>
              </a:ext>
            </a:extLst>
          </p:cNvPr>
          <p:cNvSpPr/>
          <p:nvPr/>
        </p:nvSpPr>
        <p:spPr>
          <a:xfrm>
            <a:off x="6745224" y="3761232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1079CC-CAC8-1B48-BF5E-A3DEB338B993}"/>
              </a:ext>
            </a:extLst>
          </p:cNvPr>
          <p:cNvSpPr/>
          <p:nvPr/>
        </p:nvSpPr>
        <p:spPr>
          <a:xfrm>
            <a:off x="6750140" y="4961257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0255DD-366C-9F40-93F0-1FA9F2384FAB}"/>
              </a:ext>
            </a:extLst>
          </p:cNvPr>
          <p:cNvSpPr/>
          <p:nvPr/>
        </p:nvSpPr>
        <p:spPr>
          <a:xfrm>
            <a:off x="6742175" y="5602224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EB598-A588-0B43-874E-43D83254E57F}"/>
              </a:ext>
            </a:extLst>
          </p:cNvPr>
          <p:cNvSpPr txBox="1"/>
          <p:nvPr/>
        </p:nvSpPr>
        <p:spPr>
          <a:xfrm>
            <a:off x="4181458" y="492802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FC65E-715D-8E49-8DB3-1B1DC5349C86}"/>
              </a:ext>
            </a:extLst>
          </p:cNvPr>
          <p:cNvSpPr txBox="1"/>
          <p:nvPr/>
        </p:nvSpPr>
        <p:spPr>
          <a:xfrm>
            <a:off x="5510783" y="3332281"/>
            <a:ext cx="151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+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z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7099A-7EB6-C74B-8843-A5883004E64F}"/>
              </a:ext>
            </a:extLst>
          </p:cNvPr>
          <p:cNvSpPr txBox="1"/>
          <p:nvPr/>
        </p:nvSpPr>
        <p:spPr>
          <a:xfrm>
            <a:off x="4378253" y="5580400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endParaRPr lang="en-US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ED9DA1-4288-4E46-9241-98A3339F8DED}"/>
              </a:ext>
            </a:extLst>
          </p:cNvPr>
          <p:cNvSpPr txBox="1"/>
          <p:nvPr/>
        </p:nvSpPr>
        <p:spPr>
          <a:xfrm>
            <a:off x="6028132" y="5614416"/>
            <a:ext cx="151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+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z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C38945-7955-A041-8F11-2906D8F5DDBD}"/>
              </a:ext>
            </a:extLst>
          </p:cNvPr>
          <p:cNvCxnSpPr>
            <a:cxnSpLocks/>
          </p:cNvCxnSpPr>
          <p:nvPr/>
        </p:nvCxnSpPr>
        <p:spPr>
          <a:xfrm>
            <a:off x="4868833" y="1035214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FAE89B-1DA9-BA4C-963B-F65181C218CF}"/>
              </a:ext>
            </a:extLst>
          </p:cNvPr>
          <p:cNvCxnSpPr>
            <a:cxnSpLocks/>
          </p:cNvCxnSpPr>
          <p:nvPr/>
        </p:nvCxnSpPr>
        <p:spPr>
          <a:xfrm>
            <a:off x="6789368" y="1023234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9A184B-DE28-9840-8AB4-76D9E06074E3}"/>
              </a:ext>
            </a:extLst>
          </p:cNvPr>
          <p:cNvSpPr txBox="1"/>
          <p:nvPr/>
        </p:nvSpPr>
        <p:spPr>
          <a:xfrm>
            <a:off x="6940249" y="5032966"/>
            <a:ext cx="151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∇f(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  <a:r>
              <a:rPr lang="en-US" sz="2800" baseline="30000" dirty="0" err="1">
                <a:latin typeface="Fira Sans" panose="020B0503050000020004" pitchFamily="34" charset="0"/>
                <a:ea typeface="Fira Sans" panose="020B0503050000020004" pitchFamily="34" charset="0"/>
              </a:rPr>
              <a:t>T</a:t>
            </a:r>
            <a:r>
              <a:rPr lang="en-US" sz="2800" b="1" dirty="0" err="1">
                <a:latin typeface="Fira Sans" panose="020B0503050000020004" pitchFamily="34" charset="0"/>
                <a:ea typeface="Fira Sans" panose="020B0503050000020004" pitchFamily="34" charset="0"/>
              </a:rPr>
              <a:t>z</a:t>
            </a:r>
            <a:endParaRPr lang="en-US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EC251F7-BD8D-2C40-8F15-1B5D3DF87CA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4919472" y="5519928"/>
            <a:ext cx="186842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CE8C570-4723-FF47-AEB7-2A1C53A828DE}"/>
              </a:ext>
            </a:extLst>
          </p:cNvPr>
          <p:cNvSpPr/>
          <p:nvPr/>
        </p:nvSpPr>
        <p:spPr>
          <a:xfrm>
            <a:off x="6744044" y="5467225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291C2235-FAE3-6940-93D8-90CE74B83F2B}"/>
              </a:ext>
            </a:extLst>
          </p:cNvPr>
          <p:cNvSpPr/>
          <p:nvPr/>
        </p:nvSpPr>
        <p:spPr>
          <a:xfrm>
            <a:off x="6882677" y="5003808"/>
            <a:ext cx="212656" cy="506256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4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15FC5D5-0CDB-854C-AE34-5702C6CF9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5" b="8307"/>
          <a:stretch/>
        </p:blipFill>
        <p:spPr>
          <a:xfrm>
            <a:off x="737418" y="457200"/>
            <a:ext cx="7187381" cy="544982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3C29EC-A16C-014C-960F-7F834DB281C8}"/>
              </a:ext>
            </a:extLst>
          </p:cNvPr>
          <p:cNvCxnSpPr>
            <a:cxnSpLocks/>
          </p:cNvCxnSpPr>
          <p:nvPr/>
        </p:nvCxnSpPr>
        <p:spPr>
          <a:xfrm flipV="1">
            <a:off x="3111910" y="4734232"/>
            <a:ext cx="4660490" cy="1265036"/>
          </a:xfrm>
          <a:prstGeom prst="line">
            <a:avLst/>
          </a:prstGeom>
          <a:ln w="31750">
            <a:solidFill>
              <a:srgbClr val="19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0F4848B-5FB3-E147-A85B-F23B66047878}"/>
              </a:ext>
            </a:extLst>
          </p:cNvPr>
          <p:cNvSpPr/>
          <p:nvPr/>
        </p:nvSpPr>
        <p:spPr>
          <a:xfrm>
            <a:off x="4837176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802AFC-0466-774F-8F45-BF4E2071310E}"/>
              </a:ext>
            </a:extLst>
          </p:cNvPr>
          <p:cNvSpPr/>
          <p:nvPr/>
        </p:nvSpPr>
        <p:spPr>
          <a:xfrm>
            <a:off x="4828032" y="547420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C20F7C-F7E8-F041-8E74-C04DBD6A843E}"/>
              </a:ext>
            </a:extLst>
          </p:cNvPr>
          <p:cNvSpPr/>
          <p:nvPr/>
        </p:nvSpPr>
        <p:spPr>
          <a:xfrm>
            <a:off x="6745224" y="3761232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D1079CC-CAC8-1B48-BF5E-A3DEB338B993}"/>
              </a:ext>
            </a:extLst>
          </p:cNvPr>
          <p:cNvSpPr/>
          <p:nvPr/>
        </p:nvSpPr>
        <p:spPr>
          <a:xfrm>
            <a:off x="6750140" y="4961257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0255DD-366C-9F40-93F0-1FA9F2384FAB}"/>
              </a:ext>
            </a:extLst>
          </p:cNvPr>
          <p:cNvSpPr/>
          <p:nvPr/>
        </p:nvSpPr>
        <p:spPr>
          <a:xfrm>
            <a:off x="6742175" y="5602224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EB598-A588-0B43-874E-43D83254E57F}"/>
              </a:ext>
            </a:extLst>
          </p:cNvPr>
          <p:cNvSpPr txBox="1"/>
          <p:nvPr/>
        </p:nvSpPr>
        <p:spPr>
          <a:xfrm>
            <a:off x="4181458" y="492802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CCFC65E-715D-8E49-8DB3-1B1DC5349C86}"/>
              </a:ext>
            </a:extLst>
          </p:cNvPr>
          <p:cNvSpPr txBox="1"/>
          <p:nvPr/>
        </p:nvSpPr>
        <p:spPr>
          <a:xfrm>
            <a:off x="5670829" y="3347029"/>
            <a:ext cx="151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B7099A-7EB6-C74B-8843-A5883004E64F}"/>
              </a:ext>
            </a:extLst>
          </p:cNvPr>
          <p:cNvSpPr txBox="1"/>
          <p:nvPr/>
        </p:nvSpPr>
        <p:spPr>
          <a:xfrm>
            <a:off x="4378253" y="5694182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endParaRPr lang="en-US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ED9DA1-4288-4E46-9241-98A3339F8DED}"/>
              </a:ext>
            </a:extLst>
          </p:cNvPr>
          <p:cNvSpPr txBox="1"/>
          <p:nvPr/>
        </p:nvSpPr>
        <p:spPr>
          <a:xfrm>
            <a:off x="6028132" y="5614416"/>
            <a:ext cx="151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endParaRPr lang="en-US" sz="28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C38945-7955-A041-8F11-2906D8F5DDBD}"/>
              </a:ext>
            </a:extLst>
          </p:cNvPr>
          <p:cNvCxnSpPr>
            <a:cxnSpLocks/>
          </p:cNvCxnSpPr>
          <p:nvPr/>
        </p:nvCxnSpPr>
        <p:spPr>
          <a:xfrm>
            <a:off x="4868833" y="1035214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FAE89B-1DA9-BA4C-963B-F65181C218CF}"/>
              </a:ext>
            </a:extLst>
          </p:cNvPr>
          <p:cNvCxnSpPr>
            <a:cxnSpLocks/>
          </p:cNvCxnSpPr>
          <p:nvPr/>
        </p:nvCxnSpPr>
        <p:spPr>
          <a:xfrm>
            <a:off x="6789368" y="1023234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9A184B-DE28-9840-8AB4-76D9E06074E3}"/>
              </a:ext>
            </a:extLst>
          </p:cNvPr>
          <p:cNvSpPr txBox="1"/>
          <p:nvPr/>
        </p:nvSpPr>
        <p:spPr>
          <a:xfrm>
            <a:off x="6677538" y="5018768"/>
            <a:ext cx="2557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f'(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)(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y 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-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 x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AA5BD6-FC50-8F48-A50A-D24D7D84B389}"/>
              </a:ext>
            </a:extLst>
          </p:cNvPr>
          <p:cNvSpPr/>
          <p:nvPr/>
        </p:nvSpPr>
        <p:spPr>
          <a:xfrm>
            <a:off x="4837176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AEF3B8-8B3A-2846-BB54-DAB2936E01FB}"/>
              </a:ext>
            </a:extLst>
          </p:cNvPr>
          <p:cNvSpPr/>
          <p:nvPr/>
        </p:nvSpPr>
        <p:spPr>
          <a:xfrm>
            <a:off x="4828032" y="547420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33A5B7-48BE-CC4C-A288-3917E18807E8}"/>
              </a:ext>
            </a:extLst>
          </p:cNvPr>
          <p:cNvSpPr/>
          <p:nvPr/>
        </p:nvSpPr>
        <p:spPr>
          <a:xfrm>
            <a:off x="6750140" y="4961257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9E67E3-71C4-B84D-8504-B18D3F7B2845}"/>
              </a:ext>
            </a:extLst>
          </p:cNvPr>
          <p:cNvSpPr/>
          <p:nvPr/>
        </p:nvSpPr>
        <p:spPr>
          <a:xfrm>
            <a:off x="6742175" y="5602224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F89852-2DD9-5F42-AF0A-D2A2393878D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4919472" y="5519928"/>
            <a:ext cx="1868423" cy="0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8067D7B0-CC09-3E46-97CF-D71558B4148F}"/>
              </a:ext>
            </a:extLst>
          </p:cNvPr>
          <p:cNvSpPr/>
          <p:nvPr/>
        </p:nvSpPr>
        <p:spPr>
          <a:xfrm>
            <a:off x="6744044" y="5467225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E012F1E2-D750-EF48-8C4D-101A8495CA7F}"/>
              </a:ext>
            </a:extLst>
          </p:cNvPr>
          <p:cNvSpPr/>
          <p:nvPr/>
        </p:nvSpPr>
        <p:spPr>
          <a:xfrm>
            <a:off x="6882677" y="5003808"/>
            <a:ext cx="212656" cy="506256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0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277700A-81F7-0949-AF71-04791852D384}"/>
              </a:ext>
            </a:extLst>
          </p:cNvPr>
          <p:cNvSpPr/>
          <p:nvPr/>
        </p:nvSpPr>
        <p:spPr>
          <a:xfrm>
            <a:off x="1065613" y="1699961"/>
            <a:ext cx="3839716" cy="2346786"/>
          </a:xfrm>
          <a:custGeom>
            <a:avLst/>
            <a:gdLst>
              <a:gd name="connsiteX0" fmla="*/ 615704 w 3839716"/>
              <a:gd name="connsiteY0" fmla="*/ 851511 h 2346786"/>
              <a:gd name="connsiteX1" fmla="*/ 3137678 w 3839716"/>
              <a:gd name="connsiteY1" fmla="*/ 40349 h 2346786"/>
              <a:gd name="connsiteX2" fmla="*/ 3639123 w 3839716"/>
              <a:gd name="connsiteY2" fmla="*/ 2119872 h 2346786"/>
              <a:gd name="connsiteX3" fmla="*/ 232246 w 3839716"/>
              <a:gd name="connsiteY3" fmla="*/ 2149369 h 2346786"/>
              <a:gd name="connsiteX4" fmla="*/ 615704 w 3839716"/>
              <a:gd name="connsiteY4" fmla="*/ 851511 h 234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9716" h="2346786">
                <a:moveTo>
                  <a:pt x="615704" y="851511"/>
                </a:moveTo>
                <a:cubicBezTo>
                  <a:pt x="1099943" y="500008"/>
                  <a:pt x="2633775" y="-171044"/>
                  <a:pt x="3137678" y="40349"/>
                </a:cubicBezTo>
                <a:cubicBezTo>
                  <a:pt x="3641581" y="251742"/>
                  <a:pt x="4123362" y="1768369"/>
                  <a:pt x="3639123" y="2119872"/>
                </a:cubicBezTo>
                <a:cubicBezTo>
                  <a:pt x="3154884" y="2471375"/>
                  <a:pt x="736149" y="2360762"/>
                  <a:pt x="232246" y="2149369"/>
                </a:cubicBezTo>
                <a:cubicBezTo>
                  <a:pt x="-271657" y="1937976"/>
                  <a:pt x="131465" y="1203014"/>
                  <a:pt x="615704" y="851511"/>
                </a:cubicBezTo>
                <a:close/>
              </a:path>
            </a:pathLst>
          </a:custGeom>
          <a:solidFill>
            <a:srgbClr val="DFD693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24291E1-78E4-7345-A0DF-7CF4ABFDE276}"/>
              </a:ext>
            </a:extLst>
          </p:cNvPr>
          <p:cNvSpPr/>
          <p:nvPr/>
        </p:nvSpPr>
        <p:spPr>
          <a:xfrm>
            <a:off x="6806571" y="1467382"/>
            <a:ext cx="3437973" cy="2811943"/>
          </a:xfrm>
          <a:custGeom>
            <a:avLst/>
            <a:gdLst>
              <a:gd name="connsiteX0" fmla="*/ 523377 w 3437973"/>
              <a:gd name="connsiteY0" fmla="*/ 167107 h 2811943"/>
              <a:gd name="connsiteX1" fmla="*/ 1275545 w 3437973"/>
              <a:gd name="connsiteY1" fmla="*/ 1184746 h 2811943"/>
              <a:gd name="connsiteX2" fmla="*/ 1850732 w 3437973"/>
              <a:gd name="connsiteY2" fmla="*/ 1199494 h 2811943"/>
              <a:gd name="connsiteX3" fmla="*/ 2352177 w 3437973"/>
              <a:gd name="connsiteY3" fmla="*/ 240849 h 2811943"/>
              <a:gd name="connsiteX4" fmla="*/ 3266577 w 3437973"/>
              <a:gd name="connsiteY4" fmla="*/ 358836 h 2811943"/>
              <a:gd name="connsiteX5" fmla="*/ 3251829 w 3437973"/>
              <a:gd name="connsiteY5" fmla="*/ 2084398 h 2811943"/>
              <a:gd name="connsiteX6" fmla="*/ 1364035 w 3437973"/>
              <a:gd name="connsiteY6" fmla="*/ 2807069 h 2811943"/>
              <a:gd name="connsiteX7" fmla="*/ 95674 w 3437973"/>
              <a:gd name="connsiteY7" fmla="*/ 1774682 h 2811943"/>
              <a:gd name="connsiteX8" fmla="*/ 139919 w 3437973"/>
              <a:gd name="connsiteY8" fmla="*/ 167107 h 2811943"/>
              <a:gd name="connsiteX9" fmla="*/ 523377 w 3437973"/>
              <a:gd name="connsiteY9" fmla="*/ 167107 h 281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7973" h="2811943">
                <a:moveTo>
                  <a:pt x="523377" y="167107"/>
                </a:moveTo>
                <a:cubicBezTo>
                  <a:pt x="712648" y="336713"/>
                  <a:pt x="1054319" y="1012682"/>
                  <a:pt x="1275545" y="1184746"/>
                </a:cubicBezTo>
                <a:cubicBezTo>
                  <a:pt x="1496771" y="1356810"/>
                  <a:pt x="1671293" y="1356810"/>
                  <a:pt x="1850732" y="1199494"/>
                </a:cubicBezTo>
                <a:cubicBezTo>
                  <a:pt x="2030171" y="1042178"/>
                  <a:pt x="2116203" y="380959"/>
                  <a:pt x="2352177" y="240849"/>
                </a:cubicBezTo>
                <a:cubicBezTo>
                  <a:pt x="2588151" y="100739"/>
                  <a:pt x="3116635" y="51578"/>
                  <a:pt x="3266577" y="358836"/>
                </a:cubicBezTo>
                <a:cubicBezTo>
                  <a:pt x="3416519" y="666094"/>
                  <a:pt x="3568919" y="1676359"/>
                  <a:pt x="3251829" y="2084398"/>
                </a:cubicBezTo>
                <a:cubicBezTo>
                  <a:pt x="2934739" y="2492437"/>
                  <a:pt x="1890061" y="2858688"/>
                  <a:pt x="1364035" y="2807069"/>
                </a:cubicBezTo>
                <a:cubicBezTo>
                  <a:pt x="838009" y="2755450"/>
                  <a:pt x="299693" y="2214676"/>
                  <a:pt x="95674" y="1774682"/>
                </a:cubicBezTo>
                <a:cubicBezTo>
                  <a:pt x="-108345" y="1334688"/>
                  <a:pt x="66177" y="437494"/>
                  <a:pt x="139919" y="167107"/>
                </a:cubicBezTo>
                <a:cubicBezTo>
                  <a:pt x="213661" y="-103280"/>
                  <a:pt x="334106" y="-2499"/>
                  <a:pt x="523377" y="167107"/>
                </a:cubicBezTo>
                <a:close/>
              </a:path>
            </a:pathLst>
          </a:custGeom>
          <a:solidFill>
            <a:srgbClr val="DFD69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0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43CE8E4A-8400-4546-B32F-42A81DEE3E02}"/>
              </a:ext>
            </a:extLst>
          </p:cNvPr>
          <p:cNvSpPr/>
          <p:nvPr/>
        </p:nvSpPr>
        <p:spPr>
          <a:xfrm>
            <a:off x="1874089" y="1567959"/>
            <a:ext cx="3804148" cy="3152592"/>
          </a:xfrm>
          <a:custGeom>
            <a:avLst/>
            <a:gdLst>
              <a:gd name="connsiteX0" fmla="*/ 661847 w 3804148"/>
              <a:gd name="connsiteY0" fmla="*/ 2589513 h 3152592"/>
              <a:gd name="connsiteX1" fmla="*/ 52247 w 3804148"/>
              <a:gd name="connsiteY1" fmla="*/ 1723881 h 3152592"/>
              <a:gd name="connsiteX2" fmla="*/ 64439 w 3804148"/>
              <a:gd name="connsiteY2" fmla="*/ 553449 h 3152592"/>
              <a:gd name="connsiteX3" fmla="*/ 332663 w 3804148"/>
              <a:gd name="connsiteY3" fmla="*/ 126729 h 3152592"/>
              <a:gd name="connsiteX4" fmla="*/ 1088567 w 3804148"/>
              <a:gd name="connsiteY4" fmla="*/ 4809 h 3152592"/>
              <a:gd name="connsiteX5" fmla="*/ 2685719 w 3804148"/>
              <a:gd name="connsiteY5" fmla="*/ 65769 h 3152592"/>
              <a:gd name="connsiteX6" fmla="*/ 3539159 w 3804148"/>
              <a:gd name="connsiteY6" fmla="*/ 431529 h 3152592"/>
              <a:gd name="connsiteX7" fmla="*/ 3795191 w 3804148"/>
              <a:gd name="connsiteY7" fmla="*/ 1992105 h 3152592"/>
              <a:gd name="connsiteX8" fmla="*/ 3283127 w 3804148"/>
              <a:gd name="connsiteY8" fmla="*/ 2772393 h 3152592"/>
              <a:gd name="connsiteX9" fmla="*/ 1649399 w 3804148"/>
              <a:gd name="connsiteY9" fmla="*/ 3150345 h 3152592"/>
              <a:gd name="connsiteX10" fmla="*/ 661847 w 3804148"/>
              <a:gd name="connsiteY10" fmla="*/ 2589513 h 3152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04148" h="3152592">
                <a:moveTo>
                  <a:pt x="661847" y="2589513"/>
                </a:moveTo>
                <a:cubicBezTo>
                  <a:pt x="395655" y="2351769"/>
                  <a:pt x="151815" y="2063225"/>
                  <a:pt x="52247" y="1723881"/>
                </a:cubicBezTo>
                <a:cubicBezTo>
                  <a:pt x="-47321" y="1384537"/>
                  <a:pt x="17703" y="819641"/>
                  <a:pt x="64439" y="553449"/>
                </a:cubicBezTo>
                <a:cubicBezTo>
                  <a:pt x="111175" y="287257"/>
                  <a:pt x="161975" y="218169"/>
                  <a:pt x="332663" y="126729"/>
                </a:cubicBezTo>
                <a:cubicBezTo>
                  <a:pt x="503351" y="35289"/>
                  <a:pt x="696391" y="14969"/>
                  <a:pt x="1088567" y="4809"/>
                </a:cubicBezTo>
                <a:cubicBezTo>
                  <a:pt x="1480743" y="-5351"/>
                  <a:pt x="2277287" y="-5351"/>
                  <a:pt x="2685719" y="65769"/>
                </a:cubicBezTo>
                <a:cubicBezTo>
                  <a:pt x="3094151" y="136889"/>
                  <a:pt x="3354247" y="110473"/>
                  <a:pt x="3539159" y="431529"/>
                </a:cubicBezTo>
                <a:cubicBezTo>
                  <a:pt x="3724071" y="752585"/>
                  <a:pt x="3837863" y="1601961"/>
                  <a:pt x="3795191" y="1992105"/>
                </a:cubicBezTo>
                <a:cubicBezTo>
                  <a:pt x="3752519" y="2382249"/>
                  <a:pt x="3640759" y="2579353"/>
                  <a:pt x="3283127" y="2772393"/>
                </a:cubicBezTo>
                <a:cubicBezTo>
                  <a:pt x="2925495" y="2965433"/>
                  <a:pt x="2084247" y="3176761"/>
                  <a:pt x="1649399" y="3150345"/>
                </a:cubicBezTo>
                <a:cubicBezTo>
                  <a:pt x="1214551" y="3123929"/>
                  <a:pt x="928039" y="2827257"/>
                  <a:pt x="661847" y="2589513"/>
                </a:cubicBezTo>
                <a:close/>
              </a:path>
            </a:pathLst>
          </a:cu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24291E1-78E4-7345-A0DF-7CF4ABFDE276}"/>
              </a:ext>
            </a:extLst>
          </p:cNvPr>
          <p:cNvSpPr/>
          <p:nvPr/>
        </p:nvSpPr>
        <p:spPr>
          <a:xfrm>
            <a:off x="2112651" y="1820950"/>
            <a:ext cx="3437973" cy="2811943"/>
          </a:xfrm>
          <a:custGeom>
            <a:avLst/>
            <a:gdLst>
              <a:gd name="connsiteX0" fmla="*/ 523377 w 3437973"/>
              <a:gd name="connsiteY0" fmla="*/ 167107 h 2811943"/>
              <a:gd name="connsiteX1" fmla="*/ 1275545 w 3437973"/>
              <a:gd name="connsiteY1" fmla="*/ 1184746 h 2811943"/>
              <a:gd name="connsiteX2" fmla="*/ 1850732 w 3437973"/>
              <a:gd name="connsiteY2" fmla="*/ 1199494 h 2811943"/>
              <a:gd name="connsiteX3" fmla="*/ 2352177 w 3437973"/>
              <a:gd name="connsiteY3" fmla="*/ 240849 h 2811943"/>
              <a:gd name="connsiteX4" fmla="*/ 3266577 w 3437973"/>
              <a:gd name="connsiteY4" fmla="*/ 358836 h 2811943"/>
              <a:gd name="connsiteX5" fmla="*/ 3251829 w 3437973"/>
              <a:gd name="connsiteY5" fmla="*/ 2084398 h 2811943"/>
              <a:gd name="connsiteX6" fmla="*/ 1364035 w 3437973"/>
              <a:gd name="connsiteY6" fmla="*/ 2807069 h 2811943"/>
              <a:gd name="connsiteX7" fmla="*/ 95674 w 3437973"/>
              <a:gd name="connsiteY7" fmla="*/ 1774682 h 2811943"/>
              <a:gd name="connsiteX8" fmla="*/ 139919 w 3437973"/>
              <a:gd name="connsiteY8" fmla="*/ 167107 h 2811943"/>
              <a:gd name="connsiteX9" fmla="*/ 523377 w 3437973"/>
              <a:gd name="connsiteY9" fmla="*/ 167107 h 281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7973" h="2811943">
                <a:moveTo>
                  <a:pt x="523377" y="167107"/>
                </a:moveTo>
                <a:cubicBezTo>
                  <a:pt x="712648" y="336713"/>
                  <a:pt x="1054319" y="1012682"/>
                  <a:pt x="1275545" y="1184746"/>
                </a:cubicBezTo>
                <a:cubicBezTo>
                  <a:pt x="1496771" y="1356810"/>
                  <a:pt x="1671293" y="1356810"/>
                  <a:pt x="1850732" y="1199494"/>
                </a:cubicBezTo>
                <a:cubicBezTo>
                  <a:pt x="2030171" y="1042178"/>
                  <a:pt x="2116203" y="380959"/>
                  <a:pt x="2352177" y="240849"/>
                </a:cubicBezTo>
                <a:cubicBezTo>
                  <a:pt x="2588151" y="100739"/>
                  <a:pt x="3116635" y="51578"/>
                  <a:pt x="3266577" y="358836"/>
                </a:cubicBezTo>
                <a:cubicBezTo>
                  <a:pt x="3416519" y="666094"/>
                  <a:pt x="3568919" y="1676359"/>
                  <a:pt x="3251829" y="2084398"/>
                </a:cubicBezTo>
                <a:cubicBezTo>
                  <a:pt x="2934739" y="2492437"/>
                  <a:pt x="1890061" y="2858688"/>
                  <a:pt x="1364035" y="2807069"/>
                </a:cubicBezTo>
                <a:cubicBezTo>
                  <a:pt x="838009" y="2755450"/>
                  <a:pt x="299693" y="2214676"/>
                  <a:pt x="95674" y="1774682"/>
                </a:cubicBezTo>
                <a:cubicBezTo>
                  <a:pt x="-108345" y="1334688"/>
                  <a:pt x="66177" y="437494"/>
                  <a:pt x="139919" y="167107"/>
                </a:cubicBezTo>
                <a:cubicBezTo>
                  <a:pt x="213661" y="-103280"/>
                  <a:pt x="334106" y="-2499"/>
                  <a:pt x="523377" y="167107"/>
                </a:cubicBezTo>
                <a:close/>
              </a:path>
            </a:pathLst>
          </a:custGeom>
          <a:solidFill>
            <a:srgbClr val="DFD69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6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95B5EF-25E4-B547-A1DF-37D2AB2BD791}"/>
              </a:ext>
            </a:extLst>
          </p:cNvPr>
          <p:cNvSpPr/>
          <p:nvPr/>
        </p:nvSpPr>
        <p:spPr>
          <a:xfrm>
            <a:off x="3572752" y="2661823"/>
            <a:ext cx="2286000" cy="2286000"/>
          </a:xfrm>
          <a:prstGeom prst="rect">
            <a:avLst/>
          </a:prstGeom>
          <a:solidFill>
            <a:srgbClr val="87A7D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85B50E-0B77-0D41-9E17-3CF468AC6D72}"/>
              </a:ext>
            </a:extLst>
          </p:cNvPr>
          <p:cNvSpPr/>
          <p:nvPr/>
        </p:nvSpPr>
        <p:spPr>
          <a:xfrm>
            <a:off x="3572752" y="2661824"/>
            <a:ext cx="182880" cy="182880"/>
          </a:xfrm>
          <a:prstGeom prst="ellipse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DD18B1-14E1-574B-BE5D-7213D1DE1EBC}"/>
              </a:ext>
            </a:extLst>
          </p:cNvPr>
          <p:cNvSpPr/>
          <p:nvPr/>
        </p:nvSpPr>
        <p:spPr>
          <a:xfrm>
            <a:off x="3572752" y="4763793"/>
            <a:ext cx="182880" cy="182880"/>
          </a:xfrm>
          <a:prstGeom prst="ellipse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F727CB-8392-B34D-AB8E-B6ED84F86C8E}"/>
              </a:ext>
            </a:extLst>
          </p:cNvPr>
          <p:cNvSpPr/>
          <p:nvPr/>
        </p:nvSpPr>
        <p:spPr>
          <a:xfrm>
            <a:off x="5668550" y="2661824"/>
            <a:ext cx="182880" cy="182880"/>
          </a:xfrm>
          <a:prstGeom prst="ellipse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980E091-1DEB-5C47-96E0-266AF2BA20C2}"/>
              </a:ext>
            </a:extLst>
          </p:cNvPr>
          <p:cNvSpPr/>
          <p:nvPr/>
        </p:nvSpPr>
        <p:spPr>
          <a:xfrm>
            <a:off x="5668550" y="4763793"/>
            <a:ext cx="182880" cy="182880"/>
          </a:xfrm>
          <a:prstGeom prst="ellipse">
            <a:avLst/>
          </a:prstGeom>
          <a:solidFill>
            <a:srgbClr val="DFD6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44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050B94B-4637-254E-8BB4-53B2A6BD8824}"/>
              </a:ext>
            </a:extLst>
          </p:cNvPr>
          <p:cNvCxnSpPr>
            <a:cxnSpLocks/>
          </p:cNvCxnSpPr>
          <p:nvPr/>
        </p:nvCxnSpPr>
        <p:spPr>
          <a:xfrm>
            <a:off x="3535680" y="1475232"/>
            <a:ext cx="1105331" cy="309676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BFE869-D400-A349-83C5-A623346A14C5}"/>
              </a:ext>
            </a:extLst>
          </p:cNvPr>
          <p:cNvCxnSpPr>
            <a:cxnSpLocks/>
          </p:cNvCxnSpPr>
          <p:nvPr/>
        </p:nvCxnSpPr>
        <p:spPr>
          <a:xfrm flipH="1">
            <a:off x="4641011" y="1475232"/>
            <a:ext cx="1035170" cy="3096768"/>
          </a:xfrm>
          <a:prstGeom prst="line">
            <a:avLst/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455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277700A-81F7-0949-AF71-04791852D384}"/>
              </a:ext>
            </a:extLst>
          </p:cNvPr>
          <p:cNvSpPr/>
          <p:nvPr/>
        </p:nvSpPr>
        <p:spPr>
          <a:xfrm>
            <a:off x="1065613" y="1699961"/>
            <a:ext cx="3839716" cy="2346786"/>
          </a:xfrm>
          <a:custGeom>
            <a:avLst/>
            <a:gdLst>
              <a:gd name="connsiteX0" fmla="*/ 615704 w 3839716"/>
              <a:gd name="connsiteY0" fmla="*/ 851511 h 2346786"/>
              <a:gd name="connsiteX1" fmla="*/ 3137678 w 3839716"/>
              <a:gd name="connsiteY1" fmla="*/ 40349 h 2346786"/>
              <a:gd name="connsiteX2" fmla="*/ 3639123 w 3839716"/>
              <a:gd name="connsiteY2" fmla="*/ 2119872 h 2346786"/>
              <a:gd name="connsiteX3" fmla="*/ 232246 w 3839716"/>
              <a:gd name="connsiteY3" fmla="*/ 2149369 h 2346786"/>
              <a:gd name="connsiteX4" fmla="*/ 615704 w 3839716"/>
              <a:gd name="connsiteY4" fmla="*/ 851511 h 2346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39716" h="2346786">
                <a:moveTo>
                  <a:pt x="615704" y="851511"/>
                </a:moveTo>
                <a:cubicBezTo>
                  <a:pt x="1099943" y="500008"/>
                  <a:pt x="2633775" y="-171044"/>
                  <a:pt x="3137678" y="40349"/>
                </a:cubicBezTo>
                <a:cubicBezTo>
                  <a:pt x="3641581" y="251742"/>
                  <a:pt x="4123362" y="1768369"/>
                  <a:pt x="3639123" y="2119872"/>
                </a:cubicBezTo>
                <a:cubicBezTo>
                  <a:pt x="3154884" y="2471375"/>
                  <a:pt x="736149" y="2360762"/>
                  <a:pt x="232246" y="2149369"/>
                </a:cubicBezTo>
                <a:cubicBezTo>
                  <a:pt x="-271657" y="1937976"/>
                  <a:pt x="131465" y="1203014"/>
                  <a:pt x="615704" y="851511"/>
                </a:cubicBezTo>
                <a:close/>
              </a:path>
            </a:pathLst>
          </a:custGeom>
          <a:solidFill>
            <a:srgbClr val="DFD693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24291E1-78E4-7345-A0DF-7CF4ABFDE276}"/>
              </a:ext>
            </a:extLst>
          </p:cNvPr>
          <p:cNvSpPr/>
          <p:nvPr/>
        </p:nvSpPr>
        <p:spPr>
          <a:xfrm>
            <a:off x="6806571" y="1467382"/>
            <a:ext cx="3437973" cy="2811943"/>
          </a:xfrm>
          <a:custGeom>
            <a:avLst/>
            <a:gdLst>
              <a:gd name="connsiteX0" fmla="*/ 523377 w 3437973"/>
              <a:gd name="connsiteY0" fmla="*/ 167107 h 2811943"/>
              <a:gd name="connsiteX1" fmla="*/ 1275545 w 3437973"/>
              <a:gd name="connsiteY1" fmla="*/ 1184746 h 2811943"/>
              <a:gd name="connsiteX2" fmla="*/ 1850732 w 3437973"/>
              <a:gd name="connsiteY2" fmla="*/ 1199494 h 2811943"/>
              <a:gd name="connsiteX3" fmla="*/ 2352177 w 3437973"/>
              <a:gd name="connsiteY3" fmla="*/ 240849 h 2811943"/>
              <a:gd name="connsiteX4" fmla="*/ 3266577 w 3437973"/>
              <a:gd name="connsiteY4" fmla="*/ 358836 h 2811943"/>
              <a:gd name="connsiteX5" fmla="*/ 3251829 w 3437973"/>
              <a:gd name="connsiteY5" fmla="*/ 2084398 h 2811943"/>
              <a:gd name="connsiteX6" fmla="*/ 1364035 w 3437973"/>
              <a:gd name="connsiteY6" fmla="*/ 2807069 h 2811943"/>
              <a:gd name="connsiteX7" fmla="*/ 95674 w 3437973"/>
              <a:gd name="connsiteY7" fmla="*/ 1774682 h 2811943"/>
              <a:gd name="connsiteX8" fmla="*/ 139919 w 3437973"/>
              <a:gd name="connsiteY8" fmla="*/ 167107 h 2811943"/>
              <a:gd name="connsiteX9" fmla="*/ 523377 w 3437973"/>
              <a:gd name="connsiteY9" fmla="*/ 167107 h 2811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37973" h="2811943">
                <a:moveTo>
                  <a:pt x="523377" y="167107"/>
                </a:moveTo>
                <a:cubicBezTo>
                  <a:pt x="712648" y="336713"/>
                  <a:pt x="1054319" y="1012682"/>
                  <a:pt x="1275545" y="1184746"/>
                </a:cubicBezTo>
                <a:cubicBezTo>
                  <a:pt x="1496771" y="1356810"/>
                  <a:pt x="1671293" y="1356810"/>
                  <a:pt x="1850732" y="1199494"/>
                </a:cubicBezTo>
                <a:cubicBezTo>
                  <a:pt x="2030171" y="1042178"/>
                  <a:pt x="2116203" y="380959"/>
                  <a:pt x="2352177" y="240849"/>
                </a:cubicBezTo>
                <a:cubicBezTo>
                  <a:pt x="2588151" y="100739"/>
                  <a:pt x="3116635" y="51578"/>
                  <a:pt x="3266577" y="358836"/>
                </a:cubicBezTo>
                <a:cubicBezTo>
                  <a:pt x="3416519" y="666094"/>
                  <a:pt x="3568919" y="1676359"/>
                  <a:pt x="3251829" y="2084398"/>
                </a:cubicBezTo>
                <a:cubicBezTo>
                  <a:pt x="2934739" y="2492437"/>
                  <a:pt x="1890061" y="2858688"/>
                  <a:pt x="1364035" y="2807069"/>
                </a:cubicBezTo>
                <a:cubicBezTo>
                  <a:pt x="838009" y="2755450"/>
                  <a:pt x="299693" y="2214676"/>
                  <a:pt x="95674" y="1774682"/>
                </a:cubicBezTo>
                <a:cubicBezTo>
                  <a:pt x="-108345" y="1334688"/>
                  <a:pt x="66177" y="437494"/>
                  <a:pt x="139919" y="167107"/>
                </a:cubicBezTo>
                <a:cubicBezTo>
                  <a:pt x="213661" y="-103280"/>
                  <a:pt x="334106" y="-2499"/>
                  <a:pt x="523377" y="167107"/>
                </a:cubicBezTo>
                <a:close/>
              </a:path>
            </a:pathLst>
          </a:custGeom>
          <a:solidFill>
            <a:srgbClr val="DFD69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5AF303-0DA9-E045-B2D5-0AEBF2ACB41C}"/>
              </a:ext>
            </a:extLst>
          </p:cNvPr>
          <p:cNvCxnSpPr/>
          <p:nvPr/>
        </p:nvCxnSpPr>
        <p:spPr>
          <a:xfrm flipV="1">
            <a:off x="4855464" y="3785616"/>
            <a:ext cx="1938528" cy="1728216"/>
          </a:xfrm>
          <a:prstGeom prst="line">
            <a:avLst/>
          </a:prstGeom>
          <a:ln w="31750">
            <a:solidFill>
              <a:srgbClr val="19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9C88274-2520-BC47-8D95-7DA4DE4C78EA}"/>
              </a:ext>
            </a:extLst>
          </p:cNvPr>
          <p:cNvSpPr/>
          <p:nvPr/>
        </p:nvSpPr>
        <p:spPr>
          <a:xfrm>
            <a:off x="4828032" y="547420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997AA1-3E39-9C49-AA14-4CB2C5F86178}"/>
              </a:ext>
            </a:extLst>
          </p:cNvPr>
          <p:cNvSpPr/>
          <p:nvPr/>
        </p:nvSpPr>
        <p:spPr>
          <a:xfrm>
            <a:off x="5510783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E05E97-BEC7-164C-8676-8FC7938AD18A}"/>
              </a:ext>
            </a:extLst>
          </p:cNvPr>
          <p:cNvSpPr/>
          <p:nvPr/>
        </p:nvSpPr>
        <p:spPr>
          <a:xfrm>
            <a:off x="6745224" y="3761232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A478F3-6791-0945-92C3-1C5E3B582EA9}"/>
              </a:ext>
            </a:extLst>
          </p:cNvPr>
          <p:cNvSpPr/>
          <p:nvPr/>
        </p:nvSpPr>
        <p:spPr>
          <a:xfrm>
            <a:off x="2518336" y="2038110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9615EC-26BB-DD46-94E3-720EB27B095E}"/>
              </a:ext>
            </a:extLst>
          </p:cNvPr>
          <p:cNvSpPr/>
          <p:nvPr/>
        </p:nvSpPr>
        <p:spPr>
          <a:xfrm>
            <a:off x="6742175" y="5602224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08D32-3D66-9F4E-84A0-BAEE2A4F1744}"/>
              </a:ext>
            </a:extLst>
          </p:cNvPr>
          <p:cNvSpPr txBox="1"/>
          <p:nvPr/>
        </p:nvSpPr>
        <p:spPr>
          <a:xfrm>
            <a:off x="4181458" y="492802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DC0821-DCEE-6542-8E04-80DA083BA1EF}"/>
              </a:ext>
            </a:extLst>
          </p:cNvPr>
          <p:cNvSpPr txBox="1"/>
          <p:nvPr/>
        </p:nvSpPr>
        <p:spPr>
          <a:xfrm>
            <a:off x="2549302" y="2023324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P</a:t>
            </a:r>
            <a:r>
              <a:rPr lang="en-US" sz="2800" i="1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S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(</a:t>
            </a:r>
            <a:r>
              <a:rPr lang="en-US" sz="2800" b="1" dirty="0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0685D5-A716-174E-AF2A-7731AD967384}"/>
              </a:ext>
            </a:extLst>
          </p:cNvPr>
          <p:cNvSpPr txBox="1"/>
          <p:nvPr/>
        </p:nvSpPr>
        <p:spPr>
          <a:xfrm>
            <a:off x="6061145" y="3283732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1F3AED-D79E-7643-BFC7-889D8F4BB7DE}"/>
              </a:ext>
            </a:extLst>
          </p:cNvPr>
          <p:cNvSpPr txBox="1"/>
          <p:nvPr/>
        </p:nvSpPr>
        <p:spPr>
          <a:xfrm>
            <a:off x="1527438" y="929224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ECC24C-34D5-1540-8D32-88A067CD23B9}"/>
              </a:ext>
            </a:extLst>
          </p:cNvPr>
          <p:cNvSpPr txBox="1"/>
          <p:nvPr/>
        </p:nvSpPr>
        <p:spPr>
          <a:xfrm>
            <a:off x="5059283" y="561441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h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F8CFA-D4E3-F14A-BBF3-C04E44301529}"/>
              </a:ext>
            </a:extLst>
          </p:cNvPr>
          <p:cNvSpPr txBox="1"/>
          <p:nvPr/>
        </p:nvSpPr>
        <p:spPr>
          <a:xfrm>
            <a:off x="6269932" y="557460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03700F5-1354-4E46-944A-7F5048E1CEC6}"/>
              </a:ext>
            </a:extLst>
          </p:cNvPr>
          <p:cNvCxnSpPr>
            <a:cxnSpLocks/>
          </p:cNvCxnSpPr>
          <p:nvPr/>
        </p:nvCxnSpPr>
        <p:spPr>
          <a:xfrm>
            <a:off x="2228305" y="1452444"/>
            <a:ext cx="308418" cy="582833"/>
          </a:xfrm>
          <a:prstGeom prst="line">
            <a:avLst/>
          </a:prstGeom>
          <a:ln>
            <a:solidFill>
              <a:srgbClr val="87A7D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DEC01DB-0778-7447-A6F9-C3AB5184B6F7}"/>
              </a:ext>
            </a:extLst>
          </p:cNvPr>
          <p:cNvSpPr/>
          <p:nvPr/>
        </p:nvSpPr>
        <p:spPr>
          <a:xfrm>
            <a:off x="2185418" y="1374395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4DD620-73B2-DF4C-B0B7-290EB8BC5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242" y="0"/>
            <a:ext cx="4721515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60BDA7-4A85-724B-B71F-DA5A9D8D4CA8}"/>
              </a:ext>
            </a:extLst>
          </p:cNvPr>
          <p:cNvSpPr txBox="1"/>
          <p:nvPr/>
        </p:nvSpPr>
        <p:spPr>
          <a:xfrm>
            <a:off x="6717887" y="4290085"/>
            <a:ext cx="11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Mirror Descent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D8C32-18CA-A24D-9393-F7B9DA0A0635}"/>
              </a:ext>
            </a:extLst>
          </p:cNvPr>
          <p:cNvSpPr txBox="1"/>
          <p:nvPr/>
        </p:nvSpPr>
        <p:spPr>
          <a:xfrm>
            <a:off x="5098025" y="3544530"/>
            <a:ext cx="11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Newton’s Methodç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7B7AD-57EA-4B48-9355-260007C1F7A3}"/>
              </a:ext>
            </a:extLst>
          </p:cNvPr>
          <p:cNvSpPr txBox="1"/>
          <p:nvPr/>
        </p:nvSpPr>
        <p:spPr>
          <a:xfrm>
            <a:off x="6095999" y="2317020"/>
            <a:ext cx="11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Conjugate Gradient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8D7E04-5F7F-2941-990C-0DBC34DC5667}"/>
              </a:ext>
            </a:extLst>
          </p:cNvPr>
          <p:cNvSpPr txBox="1"/>
          <p:nvPr/>
        </p:nvSpPr>
        <p:spPr>
          <a:xfrm>
            <a:off x="5098024" y="4505490"/>
            <a:ext cx="161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Derivative Free Optimization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A3219E-10C6-5D4A-9678-9A0F079E94B6}"/>
              </a:ext>
            </a:extLst>
          </p:cNvPr>
          <p:cNvSpPr txBox="1"/>
          <p:nvPr/>
        </p:nvSpPr>
        <p:spPr>
          <a:xfrm>
            <a:off x="5320557" y="2950288"/>
            <a:ext cx="1194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Frank Wolfe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C34EA-BA72-E749-AF85-EA58CD00883A}"/>
              </a:ext>
            </a:extLst>
          </p:cNvPr>
          <p:cNvSpPr txBox="1"/>
          <p:nvPr/>
        </p:nvSpPr>
        <p:spPr>
          <a:xfrm>
            <a:off x="6263142" y="3611719"/>
            <a:ext cx="146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Cutting Plane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62A319-7531-7449-95C0-C7EE582DF5A5}"/>
              </a:ext>
            </a:extLst>
          </p:cNvPr>
          <p:cNvSpPr txBox="1"/>
          <p:nvPr/>
        </p:nvSpPr>
        <p:spPr>
          <a:xfrm>
            <a:off x="5611754" y="5291617"/>
            <a:ext cx="14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Interior Point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1D0DCF-7611-6E4D-9E8A-3A47F68BCAB9}"/>
              </a:ext>
            </a:extLst>
          </p:cNvPr>
          <p:cNvSpPr txBox="1"/>
          <p:nvPr/>
        </p:nvSpPr>
        <p:spPr>
          <a:xfrm>
            <a:off x="5877438" y="5788211"/>
            <a:ext cx="1462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...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7FC680-7AAA-5945-B935-55AEAA7319C3}"/>
              </a:ext>
            </a:extLst>
          </p:cNvPr>
          <p:cNvSpPr txBox="1"/>
          <p:nvPr/>
        </p:nvSpPr>
        <p:spPr>
          <a:xfrm>
            <a:off x="6238560" y="1442670"/>
            <a:ext cx="1441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Gradient Descent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9E0BD0-4F94-D64B-96FC-A719F3472046}"/>
              </a:ext>
            </a:extLst>
          </p:cNvPr>
          <p:cNvSpPr txBox="1"/>
          <p:nvPr/>
        </p:nvSpPr>
        <p:spPr>
          <a:xfrm>
            <a:off x="6676505" y="3221532"/>
            <a:ext cx="144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Acceleration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4B86D0-1EC4-E942-8C37-1AE2660DAEDB}"/>
              </a:ext>
            </a:extLst>
          </p:cNvPr>
          <p:cNvSpPr txBox="1"/>
          <p:nvPr/>
        </p:nvSpPr>
        <p:spPr>
          <a:xfrm>
            <a:off x="4817169" y="2264931"/>
            <a:ext cx="144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Adaptive Methods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8DE660-29C0-EB49-B768-579C2D7FCC69}"/>
              </a:ext>
            </a:extLst>
          </p:cNvPr>
          <p:cNvSpPr txBox="1"/>
          <p:nvPr/>
        </p:nvSpPr>
        <p:spPr>
          <a:xfrm>
            <a:off x="7127627" y="2559926"/>
            <a:ext cx="1442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Stochastic Methods</a:t>
            </a:r>
          </a:p>
        </p:txBody>
      </p:sp>
    </p:spTree>
    <p:extLst>
      <p:ext uri="{BB962C8B-B14F-4D97-AF65-F5344CB8AC3E}">
        <p14:creationId xmlns:p14="http://schemas.microsoft.com/office/powerpoint/2010/main" val="284725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C6D285-33A9-1D4A-BDA5-1F0EA0036BC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5652" y="2010205"/>
            <a:ext cx="3926348" cy="19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44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E2CE477-D0FA-3645-808E-9245B8F487AC}"/>
              </a:ext>
            </a:extLst>
          </p:cNvPr>
          <p:cNvSpPr/>
          <p:nvPr/>
        </p:nvSpPr>
        <p:spPr>
          <a:xfrm>
            <a:off x="2179291" y="923778"/>
            <a:ext cx="716309" cy="1992923"/>
          </a:xfrm>
          <a:prstGeom prst="rect">
            <a:avLst/>
          </a:prstGeom>
          <a:solidFill>
            <a:srgbClr val="8CC2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4BE4C0-6439-9445-ADB7-8B93DC812B87}"/>
              </a:ext>
            </a:extLst>
          </p:cNvPr>
          <p:cNvSpPr/>
          <p:nvPr/>
        </p:nvSpPr>
        <p:spPr>
          <a:xfrm>
            <a:off x="3879137" y="363414"/>
            <a:ext cx="716309" cy="3188677"/>
          </a:xfrm>
          <a:prstGeom prst="rect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994897-9133-FB44-B98C-F46290A60CA2}"/>
              </a:ext>
            </a:extLst>
          </p:cNvPr>
          <p:cNvSpPr/>
          <p:nvPr/>
        </p:nvSpPr>
        <p:spPr>
          <a:xfrm>
            <a:off x="6995703" y="1549792"/>
            <a:ext cx="716309" cy="762000"/>
          </a:xfrm>
          <a:prstGeom prst="rect">
            <a:avLst/>
          </a:prstGeom>
          <a:solidFill>
            <a:srgbClr val="DFD6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894CA0-00ED-3E4F-B7FA-97F493751887}"/>
              </a:ext>
            </a:extLst>
          </p:cNvPr>
          <p:cNvSpPr/>
          <p:nvPr/>
        </p:nvSpPr>
        <p:spPr>
          <a:xfrm>
            <a:off x="2263125" y="1041009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0BEA6B-E993-9D4F-8B1F-6DECB1500F84}"/>
              </a:ext>
            </a:extLst>
          </p:cNvPr>
          <p:cNvSpPr/>
          <p:nvPr/>
        </p:nvSpPr>
        <p:spPr>
          <a:xfrm>
            <a:off x="2263125" y="1670539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10EC5E-8D53-894C-B106-3E3B37EDE1BA}"/>
              </a:ext>
            </a:extLst>
          </p:cNvPr>
          <p:cNvSpPr/>
          <p:nvPr/>
        </p:nvSpPr>
        <p:spPr>
          <a:xfrm>
            <a:off x="2263125" y="2290690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27A621-5CE4-394A-AD04-6A1946984DAA}"/>
              </a:ext>
            </a:extLst>
          </p:cNvPr>
          <p:cNvSpPr/>
          <p:nvPr/>
        </p:nvSpPr>
        <p:spPr>
          <a:xfrm>
            <a:off x="3967946" y="2283657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8BFF1B-5D66-F945-888D-9ADAF0FED364}"/>
              </a:ext>
            </a:extLst>
          </p:cNvPr>
          <p:cNvSpPr/>
          <p:nvPr/>
        </p:nvSpPr>
        <p:spPr>
          <a:xfrm>
            <a:off x="3967946" y="2913187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E76B2E-0CA8-E044-B3B0-731C8D81AB83}"/>
              </a:ext>
            </a:extLst>
          </p:cNvPr>
          <p:cNvSpPr/>
          <p:nvPr/>
        </p:nvSpPr>
        <p:spPr>
          <a:xfrm>
            <a:off x="3967946" y="420858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DD1EE6-A5AA-5943-B448-15905B0628F5}"/>
              </a:ext>
            </a:extLst>
          </p:cNvPr>
          <p:cNvSpPr/>
          <p:nvPr/>
        </p:nvSpPr>
        <p:spPr>
          <a:xfrm>
            <a:off x="3967946" y="1050388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7D308B-E046-F745-BC26-AC3E916203D1}"/>
              </a:ext>
            </a:extLst>
          </p:cNvPr>
          <p:cNvSpPr/>
          <p:nvPr/>
        </p:nvSpPr>
        <p:spPr>
          <a:xfrm>
            <a:off x="3967946" y="1670539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B15DC6-681D-2D48-A20C-60A6BFE33ACB}"/>
              </a:ext>
            </a:extLst>
          </p:cNvPr>
          <p:cNvSpPr/>
          <p:nvPr/>
        </p:nvSpPr>
        <p:spPr>
          <a:xfrm>
            <a:off x="5479337" y="363414"/>
            <a:ext cx="716309" cy="3188677"/>
          </a:xfrm>
          <a:prstGeom prst="rect">
            <a:avLst/>
          </a:prstGeom>
          <a:solidFill>
            <a:srgbClr val="87A7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8120916-3EB5-0442-8C3B-5895DC650072}"/>
              </a:ext>
            </a:extLst>
          </p:cNvPr>
          <p:cNvSpPr/>
          <p:nvPr/>
        </p:nvSpPr>
        <p:spPr>
          <a:xfrm>
            <a:off x="5568146" y="2283657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456D765-E2E0-6E45-AE55-E6984C6054BA}"/>
              </a:ext>
            </a:extLst>
          </p:cNvPr>
          <p:cNvSpPr/>
          <p:nvPr/>
        </p:nvSpPr>
        <p:spPr>
          <a:xfrm>
            <a:off x="5568146" y="2913187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022B17-137B-AE46-8C26-3874F61AC61F}"/>
              </a:ext>
            </a:extLst>
          </p:cNvPr>
          <p:cNvSpPr/>
          <p:nvPr/>
        </p:nvSpPr>
        <p:spPr>
          <a:xfrm>
            <a:off x="5568146" y="420858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6E17471-C7ED-604F-AC03-B3560F0309F7}"/>
              </a:ext>
            </a:extLst>
          </p:cNvPr>
          <p:cNvSpPr/>
          <p:nvPr/>
        </p:nvSpPr>
        <p:spPr>
          <a:xfrm>
            <a:off x="5568146" y="1050388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5DD819D-44FA-854B-8F85-DE6803B42038}"/>
              </a:ext>
            </a:extLst>
          </p:cNvPr>
          <p:cNvSpPr/>
          <p:nvPr/>
        </p:nvSpPr>
        <p:spPr>
          <a:xfrm>
            <a:off x="5568146" y="1670539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C66F57-B5F2-FE44-9253-3720C9912ACA}"/>
              </a:ext>
            </a:extLst>
          </p:cNvPr>
          <p:cNvSpPr/>
          <p:nvPr/>
        </p:nvSpPr>
        <p:spPr>
          <a:xfrm>
            <a:off x="7079537" y="1670539"/>
            <a:ext cx="548640" cy="54864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AED424-5240-8D48-A736-BCAE714B5823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 flipV="1">
            <a:off x="2811765" y="695178"/>
            <a:ext cx="1156181" cy="620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FB96B9-A7F1-2943-86FF-2625A12215CD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2811765" y="1315329"/>
            <a:ext cx="1156181" cy="93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48AA05-069F-254E-A02B-BFA33A83A175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2811765" y="1315329"/>
            <a:ext cx="1156181" cy="6295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7A162AA-9E1B-0742-8A06-F2E18842D6BF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811765" y="1315329"/>
            <a:ext cx="1147491" cy="11895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E6E302-F9A7-AB40-BE92-823E86A04E92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2811765" y="1315329"/>
            <a:ext cx="1156181" cy="1872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5624D7B-CD91-144D-83FB-9163D2C38224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2811765" y="695178"/>
            <a:ext cx="1156181" cy="1249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523E03-EE63-1542-8C3F-9B69B172AE9F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V="1">
            <a:off x="2811765" y="1324708"/>
            <a:ext cx="1156181" cy="620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D6F5ED-D36B-3042-9801-C08020B762D8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811765" y="1944859"/>
            <a:ext cx="11561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D9801BD-7A48-AF4F-86AE-5399AD9E391E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2811765" y="1944859"/>
            <a:ext cx="1156181" cy="613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46425-F86D-3342-AC54-04AF4031DD03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2811765" y="1944859"/>
            <a:ext cx="1156181" cy="1242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37DEFD4-C85D-8041-99FA-9A6CBB452BEF}"/>
              </a:ext>
            </a:extLst>
          </p:cNvPr>
          <p:cNvCxnSpPr>
            <a:cxnSpLocks/>
            <a:stCxn id="9" idx="6"/>
            <a:endCxn id="16" idx="2"/>
          </p:cNvCxnSpPr>
          <p:nvPr/>
        </p:nvCxnSpPr>
        <p:spPr>
          <a:xfrm flipV="1">
            <a:off x="2811765" y="695178"/>
            <a:ext cx="1156181" cy="18698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9216FC5-3E76-2A41-BC54-A18A4D11C81E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 flipV="1">
            <a:off x="2811765" y="1324708"/>
            <a:ext cx="1156181" cy="12403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4AAC525-5283-6948-824D-917C962B1116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V="1">
            <a:off x="2811765" y="1944859"/>
            <a:ext cx="1156181" cy="620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DDE4A16-AB1F-0848-AB1D-38C507A82DB3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2811765" y="2557977"/>
            <a:ext cx="1156181" cy="70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643DC1F-F8A8-DC40-A4FC-7BF8B8FEED58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>
            <a:off x="2811765" y="2565010"/>
            <a:ext cx="1156181" cy="62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7A3D5D2-06F2-CA4F-9537-439A54B3DB85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4516586" y="695178"/>
            <a:ext cx="105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0597BEC-BE7C-7446-915B-84C3D193B93D}"/>
              </a:ext>
            </a:extLst>
          </p:cNvPr>
          <p:cNvCxnSpPr>
            <a:cxnSpLocks/>
            <a:stCxn id="16" idx="6"/>
            <a:endCxn id="24" idx="2"/>
          </p:cNvCxnSpPr>
          <p:nvPr/>
        </p:nvCxnSpPr>
        <p:spPr>
          <a:xfrm>
            <a:off x="4516586" y="695178"/>
            <a:ext cx="1051560" cy="1249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1764152-3748-ED49-90EB-22D0EA0866BB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>
            <a:off x="4516586" y="695178"/>
            <a:ext cx="1051560" cy="2492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E5E0516-D6AC-A241-880E-D932C5308263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4516586" y="1324708"/>
            <a:ext cx="105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03CF207-370B-3B46-B816-F43D9A4D16B3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>
            <a:off x="4516586" y="1324708"/>
            <a:ext cx="1051560" cy="123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BE88B3E-1A2D-F14C-AE8A-07155388F55D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4516586" y="695178"/>
            <a:ext cx="1051560" cy="1249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21ED71D-87F6-A14E-B098-7B4FAAC07451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>
            <a:off x="4516586" y="1944859"/>
            <a:ext cx="105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5E64182-9990-A942-B605-804EAD4760EA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>
            <a:off x="4516586" y="1944859"/>
            <a:ext cx="1051560" cy="1242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657B57F-712F-F44C-8146-604961A2FDE8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4516586" y="1324708"/>
            <a:ext cx="1051560" cy="12332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1E22250-6496-E74D-8E9A-40C56DF9234E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4516586" y="2557977"/>
            <a:ext cx="105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CE672A0-6F1B-EF48-9E80-922677276FB3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4516586" y="3187507"/>
            <a:ext cx="10515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AEFBAEC-7A29-254F-9944-7CF168B43EFD}"/>
              </a:ext>
            </a:extLst>
          </p:cNvPr>
          <p:cNvCxnSpPr>
            <a:cxnSpLocks/>
            <a:stCxn id="14" idx="6"/>
            <a:endCxn id="24" idx="2"/>
          </p:cNvCxnSpPr>
          <p:nvPr/>
        </p:nvCxnSpPr>
        <p:spPr>
          <a:xfrm flipV="1">
            <a:off x="4516586" y="1944859"/>
            <a:ext cx="1051560" cy="1242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E3C2840-3865-4741-9F61-8747EC3C2B6E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4516586" y="695178"/>
            <a:ext cx="1051560" cy="24923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146B27C-7203-CC4A-9DCE-8608DCCD48BF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>
            <a:off x="6116786" y="695178"/>
            <a:ext cx="962751" cy="1249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EDDF110-33FB-1349-98EB-66B360DFD287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6116786" y="1324708"/>
            <a:ext cx="962751" cy="620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5B37DC61-5AD8-564B-B40D-796E21BFA0A6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6116786" y="1944859"/>
            <a:ext cx="9627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3775A9-CE3E-024A-AD1B-91F1CA532578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 flipV="1">
            <a:off x="6116786" y="1944859"/>
            <a:ext cx="962751" cy="6131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52CAE2A-73B5-0C44-B56E-33D5779A28F8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6116786" y="1944859"/>
            <a:ext cx="962751" cy="12426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398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2156895-4192-084D-B762-68584A8AD581}"/>
              </a:ext>
            </a:extLst>
          </p:cNvPr>
          <p:cNvCxnSpPr>
            <a:cxnSpLocks/>
          </p:cNvCxnSpPr>
          <p:nvPr/>
        </p:nvCxnSpPr>
        <p:spPr>
          <a:xfrm flipV="1">
            <a:off x="927463" y="3236956"/>
            <a:ext cx="2510668" cy="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BF417D5-5C26-DA44-820F-D93F4CC3FCF6}"/>
              </a:ext>
            </a:extLst>
          </p:cNvPr>
          <p:cNvCxnSpPr>
            <a:cxnSpLocks/>
          </p:cNvCxnSpPr>
          <p:nvPr/>
        </p:nvCxnSpPr>
        <p:spPr>
          <a:xfrm flipV="1">
            <a:off x="927463" y="1009389"/>
            <a:ext cx="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C329CA9-D93F-0C46-9B21-720A7335ADC8}"/>
              </a:ext>
            </a:extLst>
          </p:cNvPr>
          <p:cNvSpPr txBox="1"/>
          <p:nvPr/>
        </p:nvSpPr>
        <p:spPr>
          <a:xfrm>
            <a:off x="3412510" y="3167390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677D7-65D7-314B-A679-213C7CF48734}"/>
              </a:ext>
            </a:extLst>
          </p:cNvPr>
          <p:cNvSpPr txBox="1"/>
          <p:nvPr/>
        </p:nvSpPr>
        <p:spPr>
          <a:xfrm>
            <a:off x="108929" y="747779"/>
            <a:ext cx="81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f(x)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A5ADE4-6C6E-144B-BB53-692C9D454725}"/>
              </a:ext>
            </a:extLst>
          </p:cNvPr>
          <p:cNvCxnSpPr>
            <a:cxnSpLocks/>
          </p:cNvCxnSpPr>
          <p:nvPr/>
        </p:nvCxnSpPr>
        <p:spPr>
          <a:xfrm flipV="1">
            <a:off x="5120237" y="3236955"/>
            <a:ext cx="2510668" cy="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7E0BC0-2FCF-D44B-9C01-76B0546AD1EB}"/>
              </a:ext>
            </a:extLst>
          </p:cNvPr>
          <p:cNvCxnSpPr>
            <a:cxnSpLocks/>
          </p:cNvCxnSpPr>
          <p:nvPr/>
        </p:nvCxnSpPr>
        <p:spPr>
          <a:xfrm flipV="1">
            <a:off x="5120237" y="1009388"/>
            <a:ext cx="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FBB310B-D1D4-9247-947D-23A19C98675E}"/>
              </a:ext>
            </a:extLst>
          </p:cNvPr>
          <p:cNvSpPr txBox="1"/>
          <p:nvPr/>
        </p:nvSpPr>
        <p:spPr>
          <a:xfrm>
            <a:off x="7605284" y="3167389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F78A6-DB20-064F-89E5-52A23ECD9300}"/>
              </a:ext>
            </a:extLst>
          </p:cNvPr>
          <p:cNvSpPr txBox="1"/>
          <p:nvPr/>
        </p:nvSpPr>
        <p:spPr>
          <a:xfrm>
            <a:off x="4301703" y="747778"/>
            <a:ext cx="81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f(x)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002E6B-FF3D-4A44-93CA-ACF29589A8F1}"/>
              </a:ext>
            </a:extLst>
          </p:cNvPr>
          <p:cNvCxnSpPr>
            <a:cxnSpLocks/>
          </p:cNvCxnSpPr>
          <p:nvPr/>
        </p:nvCxnSpPr>
        <p:spPr>
          <a:xfrm flipV="1">
            <a:off x="9349366" y="3218694"/>
            <a:ext cx="2510668" cy="1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477883-0E55-DC45-9669-ECFC97813600}"/>
              </a:ext>
            </a:extLst>
          </p:cNvPr>
          <p:cNvCxnSpPr>
            <a:cxnSpLocks/>
          </p:cNvCxnSpPr>
          <p:nvPr/>
        </p:nvCxnSpPr>
        <p:spPr>
          <a:xfrm flipV="1">
            <a:off x="9349366" y="991127"/>
            <a:ext cx="0" cy="2246160"/>
          </a:xfrm>
          <a:prstGeom prst="straightConnector1">
            <a:avLst/>
          </a:prstGeom>
          <a:ln w="22225">
            <a:solidFill>
              <a:schemeClr val="tx1"/>
            </a:solidFill>
            <a:headEnd w="med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9AD3CF0-3DD1-4840-8022-26FE8DDB3EB5}"/>
              </a:ext>
            </a:extLst>
          </p:cNvPr>
          <p:cNvSpPr txBox="1"/>
          <p:nvPr/>
        </p:nvSpPr>
        <p:spPr>
          <a:xfrm>
            <a:off x="11834413" y="3149128"/>
            <a:ext cx="357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01A2F0-3584-554D-8A48-0B18C82BF49F}"/>
              </a:ext>
            </a:extLst>
          </p:cNvPr>
          <p:cNvSpPr txBox="1"/>
          <p:nvPr/>
        </p:nvSpPr>
        <p:spPr>
          <a:xfrm>
            <a:off x="8530832" y="729517"/>
            <a:ext cx="81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800">
                <a:latin typeface="Fira Sans" panose="020B0503050000020004" pitchFamily="34" charset="0"/>
                <a:ea typeface="Fira Sans" panose="020B0503050000020004" pitchFamily="34" charset="0"/>
                <a:cs typeface="Times New Roman" charset="0"/>
              </a:rPr>
              <a:t>f(x)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E6EB4ED-69BB-9944-AB87-C78EF584AC9F}"/>
              </a:ext>
            </a:extLst>
          </p:cNvPr>
          <p:cNvSpPr/>
          <p:nvPr/>
        </p:nvSpPr>
        <p:spPr>
          <a:xfrm>
            <a:off x="958645" y="722671"/>
            <a:ext cx="2521974" cy="2433568"/>
          </a:xfrm>
          <a:custGeom>
            <a:avLst/>
            <a:gdLst>
              <a:gd name="connsiteX0" fmla="*/ 0 w 2521974"/>
              <a:gd name="connsiteY0" fmla="*/ 560439 h 2433568"/>
              <a:gd name="connsiteX1" fmla="*/ 634181 w 2521974"/>
              <a:gd name="connsiteY1" fmla="*/ 1917290 h 2433568"/>
              <a:gd name="connsiteX2" fmla="*/ 1342103 w 2521974"/>
              <a:gd name="connsiteY2" fmla="*/ 2433484 h 2433568"/>
              <a:gd name="connsiteX3" fmla="*/ 1961536 w 2521974"/>
              <a:gd name="connsiteY3" fmla="*/ 1887794 h 2433568"/>
              <a:gd name="connsiteX4" fmla="*/ 2521974 w 2521974"/>
              <a:gd name="connsiteY4" fmla="*/ 0 h 243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974" h="2433568">
                <a:moveTo>
                  <a:pt x="0" y="560439"/>
                </a:moveTo>
                <a:cubicBezTo>
                  <a:pt x="205248" y="1082777"/>
                  <a:pt x="410497" y="1605116"/>
                  <a:pt x="634181" y="1917290"/>
                </a:cubicBezTo>
                <a:cubicBezTo>
                  <a:pt x="857865" y="2229464"/>
                  <a:pt x="1120877" y="2438400"/>
                  <a:pt x="1342103" y="2433484"/>
                </a:cubicBezTo>
                <a:cubicBezTo>
                  <a:pt x="1563329" y="2428568"/>
                  <a:pt x="1764891" y="2293375"/>
                  <a:pt x="1961536" y="1887794"/>
                </a:cubicBezTo>
                <a:cubicBezTo>
                  <a:pt x="2158181" y="1482213"/>
                  <a:pt x="2340077" y="741106"/>
                  <a:pt x="2521974" y="0"/>
                </a:cubicBezTo>
              </a:path>
            </a:pathLst>
          </a:custGeom>
          <a:noFill/>
          <a:ln w="38100">
            <a:solidFill>
              <a:srgbClr val="87A7D0"/>
            </a:solidFill>
            <a:headEnd type="triangle" w="sm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4686AB13-8102-CD48-923B-D00C37960CE9}"/>
              </a:ext>
            </a:extLst>
          </p:cNvPr>
          <p:cNvSpPr/>
          <p:nvPr/>
        </p:nvSpPr>
        <p:spPr>
          <a:xfrm>
            <a:off x="5250426" y="1061884"/>
            <a:ext cx="2212258" cy="2072536"/>
          </a:xfrm>
          <a:custGeom>
            <a:avLst/>
            <a:gdLst>
              <a:gd name="connsiteX0" fmla="*/ 0 w 2212258"/>
              <a:gd name="connsiteY0" fmla="*/ 545690 h 2072536"/>
              <a:gd name="connsiteX1" fmla="*/ 545690 w 2212258"/>
              <a:gd name="connsiteY1" fmla="*/ 2064774 h 2072536"/>
              <a:gd name="connsiteX2" fmla="*/ 1120877 w 2212258"/>
              <a:gd name="connsiteY2" fmla="*/ 1150374 h 2072536"/>
              <a:gd name="connsiteX3" fmla="*/ 1651819 w 2212258"/>
              <a:gd name="connsiteY3" fmla="*/ 1445342 h 2072536"/>
              <a:gd name="connsiteX4" fmla="*/ 2212258 w 2212258"/>
              <a:gd name="connsiteY4" fmla="*/ 0 h 2072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12258" h="2072536">
                <a:moveTo>
                  <a:pt x="0" y="545690"/>
                </a:moveTo>
                <a:cubicBezTo>
                  <a:pt x="179438" y="1254841"/>
                  <a:pt x="358877" y="1963993"/>
                  <a:pt x="545690" y="2064774"/>
                </a:cubicBezTo>
                <a:cubicBezTo>
                  <a:pt x="732503" y="2165555"/>
                  <a:pt x="936522" y="1253613"/>
                  <a:pt x="1120877" y="1150374"/>
                </a:cubicBezTo>
                <a:cubicBezTo>
                  <a:pt x="1305232" y="1047135"/>
                  <a:pt x="1469922" y="1637071"/>
                  <a:pt x="1651819" y="1445342"/>
                </a:cubicBezTo>
                <a:cubicBezTo>
                  <a:pt x="1833716" y="1253613"/>
                  <a:pt x="2022987" y="626806"/>
                  <a:pt x="2212258" y="0"/>
                </a:cubicBezTo>
              </a:path>
            </a:pathLst>
          </a:custGeom>
          <a:noFill/>
          <a:ln w="38100">
            <a:solidFill>
              <a:srgbClr val="87A7D0"/>
            </a:solidFill>
            <a:headEnd type="triangle" w="sm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7ECF919-A027-BD40-9B77-76777C1151A3}"/>
              </a:ext>
            </a:extLst>
          </p:cNvPr>
          <p:cNvSpPr/>
          <p:nvPr/>
        </p:nvSpPr>
        <p:spPr>
          <a:xfrm>
            <a:off x="9424219" y="1209368"/>
            <a:ext cx="2477729" cy="1858473"/>
          </a:xfrm>
          <a:custGeom>
            <a:avLst/>
            <a:gdLst>
              <a:gd name="connsiteX0" fmla="*/ 0 w 2477729"/>
              <a:gd name="connsiteY0" fmla="*/ 88490 h 1858473"/>
              <a:gd name="connsiteX1" fmla="*/ 796413 w 2477729"/>
              <a:gd name="connsiteY1" fmla="*/ 663677 h 1858473"/>
              <a:gd name="connsiteX2" fmla="*/ 1238865 w 2477729"/>
              <a:gd name="connsiteY2" fmla="*/ 1858297 h 1858473"/>
              <a:gd name="connsiteX3" fmla="*/ 1563329 w 2477729"/>
              <a:gd name="connsiteY3" fmla="*/ 575187 h 1858473"/>
              <a:gd name="connsiteX4" fmla="*/ 2477729 w 2477729"/>
              <a:gd name="connsiteY4" fmla="*/ 0 h 1858473"/>
              <a:gd name="connsiteX5" fmla="*/ 2477729 w 2477729"/>
              <a:gd name="connsiteY5" fmla="*/ 0 h 185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7729" h="1858473">
                <a:moveTo>
                  <a:pt x="0" y="88490"/>
                </a:moveTo>
                <a:cubicBezTo>
                  <a:pt x="294968" y="228599"/>
                  <a:pt x="589936" y="368709"/>
                  <a:pt x="796413" y="663677"/>
                </a:cubicBezTo>
                <a:cubicBezTo>
                  <a:pt x="1002890" y="958645"/>
                  <a:pt x="1111046" y="1873045"/>
                  <a:pt x="1238865" y="1858297"/>
                </a:cubicBezTo>
                <a:cubicBezTo>
                  <a:pt x="1366684" y="1843549"/>
                  <a:pt x="1356852" y="884903"/>
                  <a:pt x="1563329" y="575187"/>
                </a:cubicBezTo>
                <a:cubicBezTo>
                  <a:pt x="1769806" y="265471"/>
                  <a:pt x="2477729" y="0"/>
                  <a:pt x="2477729" y="0"/>
                </a:cubicBezTo>
                <a:lnTo>
                  <a:pt x="2477729" y="0"/>
                </a:lnTo>
              </a:path>
            </a:pathLst>
          </a:custGeom>
          <a:noFill/>
          <a:ln w="38100">
            <a:solidFill>
              <a:srgbClr val="87A7D0"/>
            </a:solidFill>
            <a:headEnd type="triangle" w="sm" len="med"/>
            <a:tailEnd type="triangle" w="sm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6CA48E-495B-0140-9521-456C4FA3EFB4}"/>
              </a:ext>
            </a:extLst>
          </p:cNvPr>
          <p:cNvSpPr txBox="1"/>
          <p:nvPr/>
        </p:nvSpPr>
        <p:spPr>
          <a:xfrm>
            <a:off x="1438714" y="3390211"/>
            <a:ext cx="1462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convex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1B916A-D8CF-B54F-A2DD-61F1928241D4}"/>
              </a:ext>
            </a:extLst>
          </p:cNvPr>
          <p:cNvSpPr txBox="1"/>
          <p:nvPr/>
        </p:nvSpPr>
        <p:spPr>
          <a:xfrm>
            <a:off x="5120237" y="3329587"/>
            <a:ext cx="212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non-convex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390D27-042E-AF41-A0E0-548D346B7102}"/>
              </a:ext>
            </a:extLst>
          </p:cNvPr>
          <p:cNvSpPr txBox="1"/>
          <p:nvPr/>
        </p:nvSpPr>
        <p:spPr>
          <a:xfrm>
            <a:off x="9387306" y="3369548"/>
            <a:ext cx="2121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non-convex</a:t>
            </a:r>
          </a:p>
        </p:txBody>
      </p:sp>
    </p:spTree>
    <p:extLst>
      <p:ext uri="{BB962C8B-B14F-4D97-AF65-F5344CB8AC3E}">
        <p14:creationId xmlns:p14="http://schemas.microsoft.com/office/powerpoint/2010/main" val="8952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21CD949F-A9A3-8043-87DD-8B476E974B91}"/>
              </a:ext>
            </a:extLst>
          </p:cNvPr>
          <p:cNvSpPr/>
          <p:nvPr/>
        </p:nvSpPr>
        <p:spPr>
          <a:xfrm rot="2592515">
            <a:off x="3823714" y="713212"/>
            <a:ext cx="2631540" cy="3433516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E55ACD-7693-8A4C-B47C-B906AFCB487F}"/>
              </a:ext>
            </a:extLst>
          </p:cNvPr>
          <p:cNvSpPr/>
          <p:nvPr/>
        </p:nvSpPr>
        <p:spPr>
          <a:xfrm rot="2592515">
            <a:off x="4024509" y="876754"/>
            <a:ext cx="2229953" cy="309625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614BAC-54A7-D845-B105-B1A3D40FA150}"/>
              </a:ext>
            </a:extLst>
          </p:cNvPr>
          <p:cNvSpPr/>
          <p:nvPr/>
        </p:nvSpPr>
        <p:spPr>
          <a:xfrm rot="2592515">
            <a:off x="4318835" y="1084174"/>
            <a:ext cx="1641295" cy="268141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D13616-1F77-EF43-9524-30CE9A664017}"/>
              </a:ext>
            </a:extLst>
          </p:cNvPr>
          <p:cNvSpPr/>
          <p:nvPr/>
        </p:nvSpPr>
        <p:spPr>
          <a:xfrm rot="2592515">
            <a:off x="4556921" y="1318754"/>
            <a:ext cx="1165122" cy="221225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AEC296-761E-A94C-815E-3E2DE524618F}"/>
              </a:ext>
            </a:extLst>
          </p:cNvPr>
          <p:cNvSpPr/>
          <p:nvPr/>
        </p:nvSpPr>
        <p:spPr>
          <a:xfrm rot="2592515">
            <a:off x="4777253" y="1643371"/>
            <a:ext cx="724457" cy="1563024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92C4D0-FCFA-F846-83FF-A086C23FA18E}"/>
              </a:ext>
            </a:extLst>
          </p:cNvPr>
          <p:cNvSpPr/>
          <p:nvPr/>
        </p:nvSpPr>
        <p:spPr>
          <a:xfrm rot="2592515">
            <a:off x="4967703" y="1893718"/>
            <a:ext cx="368783" cy="1000133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536A7C-7B82-FA4A-9A26-3305BCC6BE26}"/>
              </a:ext>
            </a:extLst>
          </p:cNvPr>
          <p:cNvSpPr/>
          <p:nvPr/>
        </p:nvSpPr>
        <p:spPr>
          <a:xfrm rot="2592515">
            <a:off x="5064515" y="2112774"/>
            <a:ext cx="175161" cy="56201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96C55-2ABB-C840-9271-E29D8817CA28}"/>
              </a:ext>
            </a:extLst>
          </p:cNvPr>
          <p:cNvCxnSpPr>
            <a:cxnSpLocks/>
          </p:cNvCxnSpPr>
          <p:nvPr/>
        </p:nvCxnSpPr>
        <p:spPr>
          <a:xfrm flipV="1">
            <a:off x="3005074" y="533128"/>
            <a:ext cx="0" cy="3694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A0F243-0D95-F548-BBB8-794F4D1DD63A}"/>
              </a:ext>
            </a:extLst>
          </p:cNvPr>
          <p:cNvCxnSpPr>
            <a:cxnSpLocks/>
          </p:cNvCxnSpPr>
          <p:nvPr/>
        </p:nvCxnSpPr>
        <p:spPr>
          <a:xfrm>
            <a:off x="3005074" y="4227496"/>
            <a:ext cx="44107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E88881-C402-F149-BFE1-A08E25AF380C}"/>
              </a:ext>
            </a:extLst>
          </p:cNvPr>
          <p:cNvSpPr/>
          <p:nvPr/>
        </p:nvSpPr>
        <p:spPr>
          <a:xfrm>
            <a:off x="3005072" y="531768"/>
            <a:ext cx="4410769" cy="3694368"/>
          </a:xfrm>
          <a:prstGeom prst="rect">
            <a:avLst/>
          </a:prstGeom>
          <a:solidFill>
            <a:srgbClr val="87A7D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D11C95-85BD-E149-ACE8-10DD39CCD4CB}"/>
              </a:ext>
            </a:extLst>
          </p:cNvPr>
          <p:cNvCxnSpPr>
            <a:cxnSpLocks/>
          </p:cNvCxnSpPr>
          <p:nvPr/>
        </p:nvCxnSpPr>
        <p:spPr>
          <a:xfrm flipH="1">
            <a:off x="5849407" y="1903058"/>
            <a:ext cx="374867" cy="0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F4B6B7-76E7-AA49-9B7B-E1FDA2816F3F}"/>
              </a:ext>
            </a:extLst>
          </p:cNvPr>
          <p:cNvCxnSpPr>
            <a:cxnSpLocks/>
          </p:cNvCxnSpPr>
          <p:nvPr/>
        </p:nvCxnSpPr>
        <p:spPr>
          <a:xfrm>
            <a:off x="4490674" y="1507284"/>
            <a:ext cx="264206" cy="295794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54D9633-61B2-3343-90AA-C2B3B36A37D0}"/>
              </a:ext>
            </a:extLst>
          </p:cNvPr>
          <p:cNvCxnSpPr>
            <a:cxnSpLocks/>
          </p:cNvCxnSpPr>
          <p:nvPr/>
        </p:nvCxnSpPr>
        <p:spPr>
          <a:xfrm flipV="1">
            <a:off x="3996325" y="3318872"/>
            <a:ext cx="369299" cy="411065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5E83D72-3DA8-0F43-9FBB-6C251BF7ED44}"/>
              </a:ext>
            </a:extLst>
          </p:cNvPr>
          <p:cNvSpPr txBox="1"/>
          <p:nvPr/>
        </p:nvSpPr>
        <p:spPr>
          <a:xfrm>
            <a:off x="4939222" y="4297928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 i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6DB12-B786-9145-BE3C-0DBF45B6B5AC}"/>
              </a:ext>
            </a:extLst>
          </p:cNvPr>
          <p:cNvSpPr txBox="1"/>
          <p:nvPr/>
        </p:nvSpPr>
        <p:spPr>
          <a:xfrm>
            <a:off x="2277405" y="2129002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 i="1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7BCB3-9B54-9F4C-9601-ABA0075314EA}"/>
              </a:ext>
            </a:extLst>
          </p:cNvPr>
          <p:cNvSpPr txBox="1"/>
          <p:nvPr/>
        </p:nvSpPr>
        <p:spPr>
          <a:xfrm>
            <a:off x="3609610" y="94754"/>
            <a:ext cx="334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Level sets of f(</a:t>
            </a:r>
            <a:r>
              <a:rPr lang="en-US" sz="2400" b="1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4A8603-78F7-774F-85B8-39FE1A5D9E16}"/>
              </a:ext>
            </a:extLst>
          </p:cNvPr>
          <p:cNvSpPr txBox="1"/>
          <p:nvPr/>
        </p:nvSpPr>
        <p:spPr>
          <a:xfrm>
            <a:off x="5908615" y="1507283"/>
            <a:ext cx="1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-∇f(</a:t>
            </a:r>
            <a:r>
              <a:rPr lang="en-US" sz="2400" b="1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A74E95-D73C-704D-957F-CCAA42529190}"/>
              </a:ext>
            </a:extLst>
          </p:cNvPr>
          <p:cNvSpPr txBox="1"/>
          <p:nvPr/>
        </p:nvSpPr>
        <p:spPr>
          <a:xfrm>
            <a:off x="3813777" y="3569535"/>
            <a:ext cx="1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-∇f(</a:t>
            </a:r>
            <a:r>
              <a:rPr lang="en-US" sz="2400" b="1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7F6E7-5130-994F-8B81-8019DF01F1E0}"/>
              </a:ext>
            </a:extLst>
          </p:cNvPr>
          <p:cNvSpPr txBox="1"/>
          <p:nvPr/>
        </p:nvSpPr>
        <p:spPr>
          <a:xfrm>
            <a:off x="3321848" y="1245691"/>
            <a:ext cx="1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Fira Sans" panose="020B0503050000020004" pitchFamily="34" charset="0"/>
                <a:ea typeface="Fira Sans" panose="020B0503050000020004" pitchFamily="34" charset="0"/>
              </a:rPr>
              <a:t>-∇f(</a:t>
            </a:r>
            <a:r>
              <a:rPr lang="en-US" sz="2400" b="1" i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400" i="1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  <a:endParaRPr lang="en-US" sz="24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0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21CD949F-A9A3-8043-87DD-8B476E974B91}"/>
              </a:ext>
            </a:extLst>
          </p:cNvPr>
          <p:cNvSpPr/>
          <p:nvPr/>
        </p:nvSpPr>
        <p:spPr>
          <a:xfrm rot="2592515">
            <a:off x="3823714" y="713212"/>
            <a:ext cx="2631540" cy="3433516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E55ACD-7693-8A4C-B47C-B906AFCB487F}"/>
              </a:ext>
            </a:extLst>
          </p:cNvPr>
          <p:cNvSpPr/>
          <p:nvPr/>
        </p:nvSpPr>
        <p:spPr>
          <a:xfrm rot="2592515">
            <a:off x="4024509" y="876754"/>
            <a:ext cx="2229953" cy="309625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614BAC-54A7-D845-B105-B1A3D40FA150}"/>
              </a:ext>
            </a:extLst>
          </p:cNvPr>
          <p:cNvSpPr/>
          <p:nvPr/>
        </p:nvSpPr>
        <p:spPr>
          <a:xfrm rot="2592515">
            <a:off x="4318835" y="1084174"/>
            <a:ext cx="1641295" cy="268141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D13616-1F77-EF43-9524-30CE9A664017}"/>
              </a:ext>
            </a:extLst>
          </p:cNvPr>
          <p:cNvSpPr/>
          <p:nvPr/>
        </p:nvSpPr>
        <p:spPr>
          <a:xfrm rot="2592515">
            <a:off x="4556921" y="1318754"/>
            <a:ext cx="1165122" cy="221225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AEC296-761E-A94C-815E-3E2DE524618F}"/>
              </a:ext>
            </a:extLst>
          </p:cNvPr>
          <p:cNvSpPr/>
          <p:nvPr/>
        </p:nvSpPr>
        <p:spPr>
          <a:xfrm rot="2592515">
            <a:off x="4777253" y="1643371"/>
            <a:ext cx="724457" cy="1563024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92C4D0-FCFA-F846-83FF-A086C23FA18E}"/>
              </a:ext>
            </a:extLst>
          </p:cNvPr>
          <p:cNvSpPr/>
          <p:nvPr/>
        </p:nvSpPr>
        <p:spPr>
          <a:xfrm rot="2592515">
            <a:off x="4967703" y="1893718"/>
            <a:ext cx="368783" cy="1000133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536A7C-7B82-FA4A-9A26-3305BCC6BE26}"/>
              </a:ext>
            </a:extLst>
          </p:cNvPr>
          <p:cNvSpPr/>
          <p:nvPr/>
        </p:nvSpPr>
        <p:spPr>
          <a:xfrm rot="2592515">
            <a:off x="5064515" y="2112774"/>
            <a:ext cx="175161" cy="56201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96C55-2ABB-C840-9271-E29D8817CA28}"/>
              </a:ext>
            </a:extLst>
          </p:cNvPr>
          <p:cNvCxnSpPr>
            <a:cxnSpLocks/>
          </p:cNvCxnSpPr>
          <p:nvPr/>
        </p:nvCxnSpPr>
        <p:spPr>
          <a:xfrm flipV="1">
            <a:off x="3005074" y="533128"/>
            <a:ext cx="0" cy="3694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A0F243-0D95-F548-BBB8-794F4D1DD63A}"/>
              </a:ext>
            </a:extLst>
          </p:cNvPr>
          <p:cNvCxnSpPr>
            <a:cxnSpLocks/>
          </p:cNvCxnSpPr>
          <p:nvPr/>
        </p:nvCxnSpPr>
        <p:spPr>
          <a:xfrm>
            <a:off x="3005074" y="4227496"/>
            <a:ext cx="44107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E88881-C402-F149-BFE1-A08E25AF380C}"/>
              </a:ext>
            </a:extLst>
          </p:cNvPr>
          <p:cNvSpPr/>
          <p:nvPr/>
        </p:nvSpPr>
        <p:spPr>
          <a:xfrm>
            <a:off x="3005072" y="531768"/>
            <a:ext cx="4410769" cy="3694368"/>
          </a:xfrm>
          <a:prstGeom prst="rect">
            <a:avLst/>
          </a:prstGeom>
          <a:solidFill>
            <a:srgbClr val="87A7D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D11C95-85BD-E149-ACE8-10DD39CCD4CB}"/>
              </a:ext>
            </a:extLst>
          </p:cNvPr>
          <p:cNvCxnSpPr>
            <a:cxnSpLocks/>
          </p:cNvCxnSpPr>
          <p:nvPr/>
        </p:nvCxnSpPr>
        <p:spPr>
          <a:xfrm flipH="1">
            <a:off x="5849407" y="1903058"/>
            <a:ext cx="374867" cy="0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F4B6B7-76E7-AA49-9B7B-E1FDA2816F3F}"/>
              </a:ext>
            </a:extLst>
          </p:cNvPr>
          <p:cNvCxnSpPr>
            <a:cxnSpLocks/>
          </p:cNvCxnSpPr>
          <p:nvPr/>
        </p:nvCxnSpPr>
        <p:spPr>
          <a:xfrm>
            <a:off x="4490674" y="1507284"/>
            <a:ext cx="264206" cy="295794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54D9633-61B2-3343-90AA-C2B3B36A37D0}"/>
              </a:ext>
            </a:extLst>
          </p:cNvPr>
          <p:cNvCxnSpPr>
            <a:cxnSpLocks/>
          </p:cNvCxnSpPr>
          <p:nvPr/>
        </p:nvCxnSpPr>
        <p:spPr>
          <a:xfrm flipV="1">
            <a:off x="3996325" y="3318872"/>
            <a:ext cx="369299" cy="411065"/>
          </a:xfrm>
          <a:prstGeom prst="straightConnector1">
            <a:avLst/>
          </a:prstGeom>
          <a:ln w="38100">
            <a:solidFill>
              <a:srgbClr val="192A2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5E83D72-3DA8-0F43-9FBB-6C251BF7ED44}"/>
              </a:ext>
            </a:extLst>
          </p:cNvPr>
          <p:cNvSpPr txBox="1"/>
          <p:nvPr/>
        </p:nvSpPr>
        <p:spPr>
          <a:xfrm>
            <a:off x="4939222" y="4297928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i="1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 i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6DB12-B786-9145-BE3C-0DBF45B6B5AC}"/>
              </a:ext>
            </a:extLst>
          </p:cNvPr>
          <p:cNvSpPr txBox="1"/>
          <p:nvPr/>
        </p:nvSpPr>
        <p:spPr>
          <a:xfrm>
            <a:off x="2277405" y="2129002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i="1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 i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7BCB3-9B54-9F4C-9601-ABA0075314EA}"/>
              </a:ext>
            </a:extLst>
          </p:cNvPr>
          <p:cNvSpPr txBox="1"/>
          <p:nvPr/>
        </p:nvSpPr>
        <p:spPr>
          <a:xfrm>
            <a:off x="3609610" y="94754"/>
            <a:ext cx="334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Level sets of 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A74E95-D73C-704D-957F-CCAA42529190}"/>
              </a:ext>
            </a:extLst>
          </p:cNvPr>
          <p:cNvSpPr txBox="1"/>
          <p:nvPr/>
        </p:nvSpPr>
        <p:spPr>
          <a:xfrm>
            <a:off x="3813777" y="3569535"/>
            <a:ext cx="1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-∇L(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7F6E7-5130-994F-8B81-8019DF01F1E0}"/>
              </a:ext>
            </a:extLst>
          </p:cNvPr>
          <p:cNvSpPr txBox="1"/>
          <p:nvPr/>
        </p:nvSpPr>
        <p:spPr>
          <a:xfrm>
            <a:off x="3321848" y="1245691"/>
            <a:ext cx="132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-∇L(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ADE3A8-79D6-2449-B911-3645AA1C98F5}"/>
              </a:ext>
            </a:extLst>
          </p:cNvPr>
          <p:cNvCxnSpPr>
            <a:cxnSpLocks/>
          </p:cNvCxnSpPr>
          <p:nvPr/>
        </p:nvCxnSpPr>
        <p:spPr>
          <a:xfrm flipH="1" flipV="1">
            <a:off x="6235895" y="863839"/>
            <a:ext cx="17542" cy="2067966"/>
          </a:xfrm>
          <a:prstGeom prst="straightConnector1">
            <a:avLst/>
          </a:prstGeom>
          <a:ln w="25400">
            <a:solidFill>
              <a:srgbClr val="E76D00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0A3FB1-C0BE-514E-82B1-ADBB13590D24}"/>
              </a:ext>
            </a:extLst>
          </p:cNvPr>
          <p:cNvSpPr/>
          <p:nvPr/>
        </p:nvSpPr>
        <p:spPr>
          <a:xfrm>
            <a:off x="6143653" y="1806382"/>
            <a:ext cx="91440" cy="9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2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val 35">
            <a:extLst>
              <a:ext uri="{FF2B5EF4-FFF2-40B4-BE49-F238E27FC236}">
                <a16:creationId xmlns:a16="http://schemas.microsoft.com/office/drawing/2014/main" id="{21CD949F-A9A3-8043-87DD-8B476E974B91}"/>
              </a:ext>
            </a:extLst>
          </p:cNvPr>
          <p:cNvSpPr/>
          <p:nvPr/>
        </p:nvSpPr>
        <p:spPr>
          <a:xfrm rot="2592515">
            <a:off x="3823714" y="713212"/>
            <a:ext cx="2631540" cy="3433516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4E55ACD-7693-8A4C-B47C-B906AFCB487F}"/>
              </a:ext>
            </a:extLst>
          </p:cNvPr>
          <p:cNvSpPr/>
          <p:nvPr/>
        </p:nvSpPr>
        <p:spPr>
          <a:xfrm rot="2592515">
            <a:off x="4024509" y="876754"/>
            <a:ext cx="2229953" cy="309625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614BAC-54A7-D845-B105-B1A3D40FA150}"/>
              </a:ext>
            </a:extLst>
          </p:cNvPr>
          <p:cNvSpPr/>
          <p:nvPr/>
        </p:nvSpPr>
        <p:spPr>
          <a:xfrm rot="2592515">
            <a:off x="4318835" y="1084174"/>
            <a:ext cx="1641295" cy="2681419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D13616-1F77-EF43-9524-30CE9A664017}"/>
              </a:ext>
            </a:extLst>
          </p:cNvPr>
          <p:cNvSpPr/>
          <p:nvPr/>
        </p:nvSpPr>
        <p:spPr>
          <a:xfrm rot="2592515">
            <a:off x="4556921" y="1318754"/>
            <a:ext cx="1165122" cy="221225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AEC296-761E-A94C-815E-3E2DE524618F}"/>
              </a:ext>
            </a:extLst>
          </p:cNvPr>
          <p:cNvSpPr/>
          <p:nvPr/>
        </p:nvSpPr>
        <p:spPr>
          <a:xfrm rot="2592515">
            <a:off x="4777253" y="1643371"/>
            <a:ext cx="724457" cy="1563024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92C4D0-FCFA-F846-83FF-A086C23FA18E}"/>
              </a:ext>
            </a:extLst>
          </p:cNvPr>
          <p:cNvSpPr/>
          <p:nvPr/>
        </p:nvSpPr>
        <p:spPr>
          <a:xfrm rot="2592515">
            <a:off x="4967703" y="1893718"/>
            <a:ext cx="368783" cy="1000133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536A7C-7B82-FA4A-9A26-3305BCC6BE26}"/>
              </a:ext>
            </a:extLst>
          </p:cNvPr>
          <p:cNvSpPr/>
          <p:nvPr/>
        </p:nvSpPr>
        <p:spPr>
          <a:xfrm rot="2592515">
            <a:off x="5064515" y="2112774"/>
            <a:ext cx="175161" cy="562018"/>
          </a:xfrm>
          <a:prstGeom prst="ellipse">
            <a:avLst/>
          </a:prstGeom>
          <a:solidFill>
            <a:srgbClr val="87A7D0">
              <a:alpha val="2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F796C55-2ABB-C840-9271-E29D8817CA28}"/>
              </a:ext>
            </a:extLst>
          </p:cNvPr>
          <p:cNvCxnSpPr>
            <a:cxnSpLocks/>
          </p:cNvCxnSpPr>
          <p:nvPr/>
        </p:nvCxnSpPr>
        <p:spPr>
          <a:xfrm flipV="1">
            <a:off x="3005074" y="533128"/>
            <a:ext cx="0" cy="36943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DA0F243-0D95-F548-BBB8-794F4D1DD63A}"/>
              </a:ext>
            </a:extLst>
          </p:cNvPr>
          <p:cNvCxnSpPr>
            <a:cxnSpLocks/>
          </p:cNvCxnSpPr>
          <p:nvPr/>
        </p:nvCxnSpPr>
        <p:spPr>
          <a:xfrm>
            <a:off x="3005074" y="4227496"/>
            <a:ext cx="441077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AE88881-C402-F149-BFE1-A08E25AF380C}"/>
              </a:ext>
            </a:extLst>
          </p:cNvPr>
          <p:cNvSpPr/>
          <p:nvPr/>
        </p:nvSpPr>
        <p:spPr>
          <a:xfrm>
            <a:off x="3005072" y="531768"/>
            <a:ext cx="4410769" cy="3694368"/>
          </a:xfrm>
          <a:prstGeom prst="rect">
            <a:avLst/>
          </a:prstGeom>
          <a:solidFill>
            <a:srgbClr val="87A7D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E83D72-3DA8-0F43-9FBB-6C251BF7ED44}"/>
              </a:ext>
            </a:extLst>
          </p:cNvPr>
          <p:cNvSpPr txBox="1"/>
          <p:nvPr/>
        </p:nvSpPr>
        <p:spPr>
          <a:xfrm>
            <a:off x="4939222" y="4297928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i="1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2400" i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56DB12-B786-9145-BE3C-0DBF45B6B5AC}"/>
              </a:ext>
            </a:extLst>
          </p:cNvPr>
          <p:cNvSpPr txBox="1"/>
          <p:nvPr/>
        </p:nvSpPr>
        <p:spPr>
          <a:xfrm>
            <a:off x="2277405" y="2129002"/>
            <a:ext cx="68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i="1" baseline="-25000" dirty="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2400" i="1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E47BCB3-9B54-9F4C-9601-ABA0075314EA}"/>
              </a:ext>
            </a:extLst>
          </p:cNvPr>
          <p:cNvSpPr txBox="1"/>
          <p:nvPr/>
        </p:nvSpPr>
        <p:spPr>
          <a:xfrm>
            <a:off x="3609610" y="94754"/>
            <a:ext cx="3348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Level sets of 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3EF609-595A-444E-9DD8-350ADB4E035F}"/>
              </a:ext>
            </a:extLst>
          </p:cNvPr>
          <p:cNvSpPr txBox="1"/>
          <p:nvPr/>
        </p:nvSpPr>
        <p:spPr>
          <a:xfrm>
            <a:off x="6711257" y="1249557"/>
            <a:ext cx="143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 = 10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756825-6F04-C94D-AA77-C0539ED9AFA0}"/>
              </a:ext>
            </a:extLst>
          </p:cNvPr>
          <p:cNvCxnSpPr>
            <a:cxnSpLocks/>
          </p:cNvCxnSpPr>
          <p:nvPr/>
        </p:nvCxnSpPr>
        <p:spPr>
          <a:xfrm flipH="1" flipV="1">
            <a:off x="6541952" y="1448298"/>
            <a:ext cx="258678" cy="21578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7C370EA-5EA1-DE4F-AE3B-446741D36C22}"/>
              </a:ext>
            </a:extLst>
          </p:cNvPr>
          <p:cNvSpPr txBox="1"/>
          <p:nvPr/>
        </p:nvSpPr>
        <p:spPr>
          <a:xfrm>
            <a:off x="6643461" y="1711855"/>
            <a:ext cx="1439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 = 9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8E9FA7-23B0-4340-8BC2-9A7503E60F01}"/>
              </a:ext>
            </a:extLst>
          </p:cNvPr>
          <p:cNvCxnSpPr>
            <a:cxnSpLocks/>
          </p:cNvCxnSpPr>
          <p:nvPr/>
        </p:nvCxnSpPr>
        <p:spPr>
          <a:xfrm flipH="1">
            <a:off x="6486292" y="1928155"/>
            <a:ext cx="314338" cy="12236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E05C6DE-A5C7-2D4A-A013-9E2BBB7BFC71}"/>
              </a:ext>
            </a:extLst>
          </p:cNvPr>
          <p:cNvSpPr txBox="1"/>
          <p:nvPr/>
        </p:nvSpPr>
        <p:spPr>
          <a:xfrm>
            <a:off x="6767466" y="2084776"/>
            <a:ext cx="120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 = 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74C9213-F165-1E42-B20D-4AE6FA80972A}"/>
              </a:ext>
            </a:extLst>
          </p:cNvPr>
          <p:cNvCxnSpPr>
            <a:cxnSpLocks/>
          </p:cNvCxnSpPr>
          <p:nvPr/>
        </p:nvCxnSpPr>
        <p:spPr>
          <a:xfrm flipH="1" flipV="1">
            <a:off x="6206380" y="2267507"/>
            <a:ext cx="594250" cy="48102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F83019F-94CD-794D-918A-D29568DD36C9}"/>
              </a:ext>
            </a:extLst>
          </p:cNvPr>
          <p:cNvSpPr txBox="1"/>
          <p:nvPr/>
        </p:nvSpPr>
        <p:spPr>
          <a:xfrm>
            <a:off x="6767043" y="2930612"/>
            <a:ext cx="120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L(</a:t>
            </a:r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) =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C8968D-1B62-2544-9FAF-752328F492FD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5125521" y="2524885"/>
            <a:ext cx="1641522" cy="636560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7E39F8-262C-744A-B17B-BB221A71A005}"/>
              </a:ext>
            </a:extLst>
          </p:cNvPr>
          <p:cNvSpPr txBox="1"/>
          <p:nvPr/>
        </p:nvSpPr>
        <p:spPr>
          <a:xfrm rot="5400000">
            <a:off x="7034579" y="2509687"/>
            <a:ext cx="12056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Fira Sans" panose="020B0503050000020004" pitchFamily="34" charset="0"/>
                <a:ea typeface="Fira Sans" panose="020B0503050000020004" pitchFamily="34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BE175F-30EC-CD45-A266-F4B1AF05BAB2}"/>
              </a:ext>
            </a:extLst>
          </p:cNvPr>
          <p:cNvSpPr txBox="1"/>
          <p:nvPr/>
        </p:nvSpPr>
        <p:spPr>
          <a:xfrm>
            <a:off x="4842379" y="1992789"/>
            <a:ext cx="569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Fira Sans" panose="020B0503050000020004" pitchFamily="34" charset="0"/>
                <a:ea typeface="Fira Sans" panose="020B0503050000020004" pitchFamily="34" charset="0"/>
              </a:rPr>
              <a:t>β</a:t>
            </a:r>
            <a:r>
              <a:rPr lang="en-US" sz="2400" baseline="30000" dirty="0">
                <a:latin typeface="Fira Sans" panose="020B0503050000020004" pitchFamily="34" charset="0"/>
                <a:ea typeface="Fira Sans" panose="020B0503050000020004" pitchFamily="34" charset="0"/>
              </a:rPr>
              <a:t>*</a:t>
            </a:r>
            <a:endParaRPr lang="en-US" sz="2400" dirty="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86CCE3E-8C18-F440-B180-5E00B5E9C057}"/>
              </a:ext>
            </a:extLst>
          </p:cNvPr>
          <p:cNvSpPr/>
          <p:nvPr/>
        </p:nvSpPr>
        <p:spPr>
          <a:xfrm>
            <a:off x="5106374" y="235219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215FC5D5-0CDB-854C-AE34-5702C6CF9B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5" b="8307"/>
          <a:stretch/>
        </p:blipFill>
        <p:spPr>
          <a:xfrm>
            <a:off x="737418" y="457200"/>
            <a:ext cx="7187381" cy="54498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A955F9-B5F4-4342-8474-21A806F48BE2}"/>
              </a:ext>
            </a:extLst>
          </p:cNvPr>
          <p:cNvCxnSpPr>
            <a:cxnSpLocks/>
          </p:cNvCxnSpPr>
          <p:nvPr/>
        </p:nvCxnSpPr>
        <p:spPr>
          <a:xfrm>
            <a:off x="6786419" y="980472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A37EEB-1E8D-894D-AC3A-C1421E7330F6}"/>
              </a:ext>
            </a:extLst>
          </p:cNvPr>
          <p:cNvCxnSpPr>
            <a:cxnSpLocks/>
          </p:cNvCxnSpPr>
          <p:nvPr/>
        </p:nvCxnSpPr>
        <p:spPr>
          <a:xfrm>
            <a:off x="5565055" y="1016506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47D793-66C2-4C4B-A4FE-AD7407986898}"/>
              </a:ext>
            </a:extLst>
          </p:cNvPr>
          <p:cNvCxnSpPr>
            <a:cxnSpLocks/>
          </p:cNvCxnSpPr>
          <p:nvPr/>
        </p:nvCxnSpPr>
        <p:spPr>
          <a:xfrm>
            <a:off x="4865293" y="1016506"/>
            <a:ext cx="0" cy="4623630"/>
          </a:xfrm>
          <a:prstGeom prst="line">
            <a:avLst/>
          </a:prstGeom>
          <a:ln>
            <a:solidFill>
              <a:srgbClr val="DFD69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912F1B-AB02-714C-BC6F-39FAF3D52C46}"/>
              </a:ext>
            </a:extLst>
          </p:cNvPr>
          <p:cNvCxnSpPr/>
          <p:nvPr/>
        </p:nvCxnSpPr>
        <p:spPr>
          <a:xfrm flipV="1">
            <a:off x="4855464" y="3785616"/>
            <a:ext cx="1938528" cy="1728216"/>
          </a:xfrm>
          <a:prstGeom prst="line">
            <a:avLst/>
          </a:prstGeom>
          <a:ln w="31750">
            <a:solidFill>
              <a:srgbClr val="192A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A8B98BB-3092-A842-9E06-5D6DB0D475D3}"/>
              </a:ext>
            </a:extLst>
          </p:cNvPr>
          <p:cNvSpPr/>
          <p:nvPr/>
        </p:nvSpPr>
        <p:spPr>
          <a:xfrm>
            <a:off x="4837176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480407-2563-3F4A-B273-73E7B15AD2CA}"/>
              </a:ext>
            </a:extLst>
          </p:cNvPr>
          <p:cNvSpPr/>
          <p:nvPr/>
        </p:nvSpPr>
        <p:spPr>
          <a:xfrm>
            <a:off x="4828032" y="5474208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1FC529-B97E-D94D-8C4D-857B471E88C9}"/>
              </a:ext>
            </a:extLst>
          </p:cNvPr>
          <p:cNvSpPr/>
          <p:nvPr/>
        </p:nvSpPr>
        <p:spPr>
          <a:xfrm>
            <a:off x="5510783" y="5614416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6689BFA-8797-234B-B4C4-798DE9F09D5B}"/>
              </a:ext>
            </a:extLst>
          </p:cNvPr>
          <p:cNvSpPr/>
          <p:nvPr/>
        </p:nvSpPr>
        <p:spPr>
          <a:xfrm>
            <a:off x="6745224" y="3761232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629F6EC-476D-7146-832A-A0F91E7B2C3E}"/>
              </a:ext>
            </a:extLst>
          </p:cNvPr>
          <p:cNvSpPr/>
          <p:nvPr/>
        </p:nvSpPr>
        <p:spPr>
          <a:xfrm>
            <a:off x="5526023" y="4843272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0DE6982-C8B4-CC4D-8B1F-0B80D8AD7365}"/>
              </a:ext>
            </a:extLst>
          </p:cNvPr>
          <p:cNvSpPr/>
          <p:nvPr/>
        </p:nvSpPr>
        <p:spPr>
          <a:xfrm>
            <a:off x="6742175" y="5602224"/>
            <a:ext cx="91440" cy="91440"/>
          </a:xfrm>
          <a:prstGeom prst="ellipse">
            <a:avLst/>
          </a:prstGeom>
          <a:solidFill>
            <a:srgbClr val="192A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0891DA-800C-BD41-BA0B-8EA0CEF7DC79}"/>
              </a:ext>
            </a:extLst>
          </p:cNvPr>
          <p:cNvSpPr txBox="1"/>
          <p:nvPr/>
        </p:nvSpPr>
        <p:spPr>
          <a:xfrm>
            <a:off x="4181458" y="492802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9379A8-02ED-1948-B3DF-163CF4459A0D}"/>
              </a:ext>
            </a:extLst>
          </p:cNvPr>
          <p:cNvSpPr txBox="1"/>
          <p:nvPr/>
        </p:nvSpPr>
        <p:spPr>
          <a:xfrm>
            <a:off x="2542791" y="2597337"/>
            <a:ext cx="2967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>
                <a:latin typeface="Fira Sans" panose="020B0503050000020004" pitchFamily="34" charset="0"/>
                <a:ea typeface="Fira Sans" panose="020B0503050000020004" pitchFamily="34" charset="0"/>
              </a:rPr>
              <a:t>h</a:t>
            </a:r>
            <a:r>
              <a:rPr lang="en-US" sz="3200" i="1">
                <a:latin typeface="Fira Sans" panose="020B0503050000020004" pitchFamily="34" charset="0"/>
                <a:ea typeface="Fira Sans" panose="020B0503050000020004" pitchFamily="34" charset="0"/>
              </a:rPr>
              <a:t> = (1-</a:t>
            </a:r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𝜆)</a:t>
            </a:r>
            <a:r>
              <a:rPr lang="en-US" sz="32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 + 𝜆</a:t>
            </a:r>
            <a:r>
              <a:rPr lang="en-US" sz="32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5BE33B-898A-7649-8131-7B9CF97D58E8}"/>
              </a:ext>
            </a:extLst>
          </p:cNvPr>
          <p:cNvSpPr txBox="1"/>
          <p:nvPr/>
        </p:nvSpPr>
        <p:spPr>
          <a:xfrm>
            <a:off x="4970501" y="4342220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h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C03715-B89C-2347-BCA5-561E90E2C4C4}"/>
              </a:ext>
            </a:extLst>
          </p:cNvPr>
          <p:cNvSpPr txBox="1"/>
          <p:nvPr/>
        </p:nvSpPr>
        <p:spPr>
          <a:xfrm>
            <a:off x="6061145" y="3283732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f(</a:t>
            </a:r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r>
              <a:rPr lang="en-US" sz="2800">
                <a:latin typeface="Fira Sans" panose="020B0503050000020004" pitchFamily="34" charset="0"/>
                <a:ea typeface="Fira Sans" panose="020B0503050000020004" pitchFamily="34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BCF489-87BB-F749-BEE7-0587D6FB7940}"/>
              </a:ext>
            </a:extLst>
          </p:cNvPr>
          <p:cNvSpPr txBox="1"/>
          <p:nvPr/>
        </p:nvSpPr>
        <p:spPr>
          <a:xfrm>
            <a:off x="4378253" y="5580400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x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451334-26CB-A142-A0B7-38C19C3BB09A}"/>
              </a:ext>
            </a:extLst>
          </p:cNvPr>
          <p:cNvSpPr txBox="1"/>
          <p:nvPr/>
        </p:nvSpPr>
        <p:spPr>
          <a:xfrm>
            <a:off x="5059283" y="561441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h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07604-5839-CD4A-A63F-F2ED06340703}"/>
              </a:ext>
            </a:extLst>
          </p:cNvPr>
          <p:cNvSpPr txBox="1"/>
          <p:nvPr/>
        </p:nvSpPr>
        <p:spPr>
          <a:xfrm>
            <a:off x="6269932" y="5574606"/>
            <a:ext cx="1009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latin typeface="Fira Sans" panose="020B0503050000020004" pitchFamily="34" charset="0"/>
                <a:ea typeface="Fira Sans" panose="020B0503050000020004" pitchFamily="34" charset="0"/>
              </a:rPr>
              <a:t>y</a:t>
            </a:r>
            <a:endParaRPr lang="en-US" sz="2800">
              <a:latin typeface="Fira Sans" panose="020B0503050000020004" pitchFamily="34" charset="0"/>
              <a:ea typeface="Fira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93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10123</TotalTime>
  <Words>207</Words>
  <Application>Microsoft Macintosh PowerPoint</Application>
  <PresentationFormat>Widescreen</PresentationFormat>
  <Paragraphs>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Musco</cp:lastModifiedBy>
  <cp:revision>67</cp:revision>
  <dcterms:created xsi:type="dcterms:W3CDTF">2019-09-11T01:27:24Z</dcterms:created>
  <dcterms:modified xsi:type="dcterms:W3CDTF">2023-11-12T17:48:16Z</dcterms:modified>
</cp:coreProperties>
</file>